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03" r:id="rId2"/>
    <p:sldId id="1404" r:id="rId3"/>
    <p:sldId id="1405" r:id="rId4"/>
    <p:sldId id="1406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在恩典中 祢賜我生命</a:t>
            </a:r>
            <a:br>
              <a:rPr lang="zh-TW" altLang="zh-TW" sz="4000" dirty="0"/>
            </a:br>
            <a:r>
              <a:rPr lang="zh-TW" altLang="zh-TW" sz="4000" dirty="0"/>
              <a:t>日日夜夜 我必信靠祢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976.</a:t>
            </a:r>
            <a:r>
              <a:rPr lang="zh-TW" altLang="en-US" sz="1400" b="1" dirty="0">
                <a:latin typeface="+mj-ea"/>
                <a:ea typeface="+mj-ea"/>
              </a:rPr>
              <a:t>祢使我生命美麗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282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在應許中 我展翅翱翔</a:t>
            </a:r>
            <a:br>
              <a:rPr lang="zh-TW" altLang="zh-TW" sz="4000" dirty="0"/>
            </a:br>
            <a:r>
              <a:rPr lang="zh-TW" altLang="zh-TW" sz="4000" dirty="0"/>
              <a:t>每個呼吸 為要榮耀祢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976.</a:t>
            </a:r>
            <a:r>
              <a:rPr lang="zh-TW" altLang="en-US" sz="1400" b="1" dirty="0">
                <a:latin typeface="+mj-ea"/>
                <a:ea typeface="+mj-ea"/>
              </a:rPr>
              <a:t>祢使我生命美麗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31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我愛祢耶穌 我愛祢耶穌</a:t>
            </a:r>
            <a:br>
              <a:rPr lang="zh-TW" altLang="zh-TW" sz="4000" dirty="0"/>
            </a:br>
            <a:r>
              <a:rPr lang="zh-TW" altLang="zh-TW" sz="4000" dirty="0"/>
              <a:t>聖潔主 榮美的君王 我要敬拜祢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976.</a:t>
            </a:r>
            <a:r>
              <a:rPr lang="zh-TW" altLang="en-US" sz="1400" b="1" dirty="0">
                <a:latin typeface="+mj-ea"/>
                <a:ea typeface="+mj-ea"/>
              </a:rPr>
              <a:t>祢使我生命美麗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31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我愛祢耶穌 我愛祢耶穌</a:t>
            </a:r>
            <a:br>
              <a:rPr lang="zh-TW" altLang="zh-TW" sz="4000"/>
            </a:br>
            <a:r>
              <a:rPr lang="zh-TW" altLang="zh-TW" sz="4000"/>
              <a:t>祢的愛 使我得自由 祢使我生命美麗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976.</a:t>
            </a:r>
            <a:r>
              <a:rPr lang="zh-TW" altLang="en-US" sz="1400" b="1" dirty="0">
                <a:latin typeface="+mj-ea"/>
                <a:ea typeface="+mj-ea"/>
              </a:rPr>
              <a:t>祢使我生命美麗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31313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483</TotalTime>
  <Words>121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在恩典中 祢賜我生命 日日夜夜 我必信靠祢</vt:lpstr>
      <vt:lpstr>在應許中 我展翅翱翔 每個呼吸 為要榮耀祢</vt:lpstr>
      <vt:lpstr>※我愛祢耶穌 我愛祢耶穌 聖潔主 榮美的君王 我要敬拜祢</vt:lpstr>
      <vt:lpstr>我愛祢耶穌 我愛祢耶穌 祢的愛 使我得自由 祢使我生命美麗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263</cp:revision>
  <dcterms:created xsi:type="dcterms:W3CDTF">2020-03-03T07:14:47Z</dcterms:created>
  <dcterms:modified xsi:type="dcterms:W3CDTF">2021-09-01T05:36:06Z</dcterms:modified>
</cp:coreProperties>
</file>