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1409" r:id="rId2"/>
    <p:sldId id="1410" r:id="rId3"/>
    <p:sldId id="1411" r:id="rId4"/>
    <p:sldId id="1412" r:id="rId5"/>
    <p:sldId id="1413" r:id="rId6"/>
    <p:sldId id="1417" r:id="rId7"/>
    <p:sldId id="1414" r:id="rId8"/>
    <p:sldId id="1418" r:id="rId9"/>
    <p:sldId id="1415" r:id="rId10"/>
    <p:sldId id="1416" r:id="rId11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空氣裡瀰漫著一種香氣</a:t>
            </a:r>
            <a:br>
              <a:rPr lang="en-US" altLang="zh-TW" sz="4000" dirty="0"/>
            </a:br>
            <a:r>
              <a:rPr lang="zh-TW" altLang="zh-TW" sz="4000" dirty="0"/>
              <a:t>是祢正在這裡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978.</a:t>
            </a:r>
            <a:r>
              <a:rPr lang="zh-TW" altLang="en-US" sz="1400" b="1" dirty="0">
                <a:latin typeface="+mj-ea"/>
                <a:ea typeface="+mj-ea"/>
              </a:rPr>
              <a:t>祢的香氣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61347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我知道是祢 是祢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978.</a:t>
            </a:r>
            <a:r>
              <a:rPr lang="zh-TW" altLang="en-US" sz="1400" b="1" dirty="0">
                <a:latin typeface="+mj-ea"/>
                <a:ea typeface="+mj-ea"/>
              </a:rPr>
              <a:t>祢的香氣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853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我感受這香氣在延續</a:t>
            </a:r>
            <a:br>
              <a:rPr lang="en-US" altLang="zh-TW" sz="4000" dirty="0"/>
            </a:br>
            <a:r>
              <a:rPr lang="zh-TW" altLang="zh-TW" sz="4000" dirty="0"/>
              <a:t>祢那未完待續的愛情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978.</a:t>
            </a:r>
            <a:r>
              <a:rPr lang="zh-TW" altLang="en-US" sz="1400" b="1" dirty="0">
                <a:latin typeface="+mj-ea"/>
                <a:ea typeface="+mj-ea"/>
              </a:rPr>
              <a:t>祢的香氣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3368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伊甸園裡我看見祢在那裏</a:t>
            </a:r>
            <a:br>
              <a:rPr lang="en-US" altLang="zh-TW" sz="4000" dirty="0"/>
            </a:br>
            <a:r>
              <a:rPr lang="zh-TW" altLang="zh-TW" sz="4000" dirty="0"/>
              <a:t>等候著我回去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978.</a:t>
            </a:r>
            <a:r>
              <a:rPr lang="zh-TW" altLang="en-US" sz="1400" b="1" dirty="0">
                <a:latin typeface="+mj-ea"/>
                <a:ea typeface="+mj-ea"/>
              </a:rPr>
              <a:t>祢的香氣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3368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祢微笑著說我單屬於祢</a:t>
            </a:r>
            <a:br>
              <a:rPr lang="en-US" altLang="zh-TW" sz="4000" dirty="0"/>
            </a:br>
            <a:r>
              <a:rPr lang="zh-TW" altLang="zh-TW" sz="4000" dirty="0"/>
              <a:t>我想這就是祢給的愛情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978.</a:t>
            </a:r>
            <a:r>
              <a:rPr lang="zh-TW" altLang="en-US" sz="1400" b="1" dirty="0">
                <a:latin typeface="+mj-ea"/>
                <a:ea typeface="+mj-ea"/>
              </a:rPr>
              <a:t>祢的香氣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3368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祢的香氣 如同祢的聖名</a:t>
            </a:r>
            <a:br>
              <a:rPr lang="en-US" altLang="zh-TW" sz="4000" dirty="0"/>
            </a:br>
            <a:r>
              <a:rPr lang="zh-TW" altLang="zh-TW" sz="4000" dirty="0"/>
              <a:t>將被萬民高舉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978.</a:t>
            </a:r>
            <a:r>
              <a:rPr lang="zh-TW" altLang="en-US" sz="1400" b="1" dirty="0">
                <a:latin typeface="+mj-ea"/>
                <a:ea typeface="+mj-ea"/>
              </a:rPr>
              <a:t>祢的香氣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3368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祢的氣息 就像祢的聖靈</a:t>
            </a:r>
            <a:br>
              <a:rPr lang="en-US" altLang="zh-TW" sz="4000" dirty="0"/>
            </a:br>
            <a:r>
              <a:rPr lang="zh-TW" altLang="zh-TW" sz="4000" dirty="0"/>
              <a:t>醫治祢的百姓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978.</a:t>
            </a:r>
            <a:r>
              <a:rPr lang="zh-TW" altLang="en-US" sz="1400" b="1" dirty="0">
                <a:latin typeface="+mj-ea"/>
                <a:ea typeface="+mj-ea"/>
              </a:rPr>
              <a:t>祢的香氣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3953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祢的香氣 如同祢的愛情</a:t>
            </a:r>
            <a:br>
              <a:rPr lang="en-US" altLang="zh-TW" sz="4000" dirty="0"/>
            </a:br>
            <a:r>
              <a:rPr lang="zh-TW" altLang="zh-TW" sz="4000" dirty="0"/>
              <a:t>恢復枯竭心靈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978.</a:t>
            </a:r>
            <a:r>
              <a:rPr lang="zh-TW" altLang="en-US" sz="1400" b="1" dirty="0">
                <a:latin typeface="+mj-ea"/>
                <a:ea typeface="+mj-ea"/>
              </a:rPr>
              <a:t>祢的香氣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33684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祢的氣息 就像祢的同在</a:t>
            </a:r>
            <a:br>
              <a:rPr lang="en-US" altLang="zh-TW" sz="4000" dirty="0"/>
            </a:br>
            <a:r>
              <a:rPr lang="zh-TW" altLang="zh-TW" sz="4000" dirty="0"/>
              <a:t>充滿奇妙的愛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978.</a:t>
            </a:r>
            <a:r>
              <a:rPr lang="zh-TW" altLang="en-US" sz="1400" b="1" dirty="0">
                <a:latin typeface="+mj-ea"/>
                <a:ea typeface="+mj-ea"/>
              </a:rPr>
              <a:t>祢的香氣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0456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 dirty="0"/>
              <a:t> </a:t>
            </a:r>
            <a:r>
              <a:rPr lang="zh-TW" altLang="zh-TW" sz="4000" dirty="0"/>
              <a:t>耶穌香氣正在蔓延 生命甦醒 </a:t>
            </a:r>
            <a:br>
              <a:rPr lang="zh-TW" altLang="zh-TW" sz="4000" dirty="0"/>
            </a:br>
            <a:r>
              <a:rPr lang="zh-TW" altLang="zh-TW" sz="4000" dirty="0"/>
              <a:t>耶穌香氣正在興起 醫治全地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978.</a:t>
            </a:r>
            <a:r>
              <a:rPr lang="zh-TW" altLang="en-US" sz="1400" b="1" dirty="0">
                <a:latin typeface="+mj-ea"/>
                <a:ea typeface="+mj-ea"/>
              </a:rPr>
              <a:t>祢的香氣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33684881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486</TotalTime>
  <Words>228</Words>
  <Application>Microsoft Office PowerPoint</Application>
  <PresentationFormat>如螢幕大小 (16:9)</PresentationFormat>
  <Paragraphs>20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Arial</vt:lpstr>
      <vt:lpstr>Calibri</vt:lpstr>
      <vt:lpstr>Times New Roman</vt:lpstr>
      <vt:lpstr>敬拜</vt:lpstr>
      <vt:lpstr>空氣裡瀰漫著一種香氣 是祢正在這裡 </vt:lpstr>
      <vt:lpstr>我感受這香氣在延續 祢那未完待續的愛情</vt:lpstr>
      <vt:lpstr>伊甸園裡我看見祢在那裏 等候著我回去</vt:lpstr>
      <vt:lpstr>祢微笑著說我單屬於祢 我想這就是祢給的愛情</vt:lpstr>
      <vt:lpstr>※祢的香氣 如同祢的聖名 將被萬民高舉 </vt:lpstr>
      <vt:lpstr>祢的氣息 就像祢的聖靈 醫治祢的百姓</vt:lpstr>
      <vt:lpstr>祢的香氣 如同祢的愛情 恢復枯竭心靈 </vt:lpstr>
      <vt:lpstr>祢的氣息 就像祢的同在 充滿奇妙的愛 </vt:lpstr>
      <vt:lpstr>§ 耶穌香氣正在蔓延 生命甦醒  耶穌香氣正在興起 醫治全地 </vt:lpstr>
      <vt:lpstr>我知道是祢 是祢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265</cp:revision>
  <dcterms:created xsi:type="dcterms:W3CDTF">2020-03-03T07:14:47Z</dcterms:created>
  <dcterms:modified xsi:type="dcterms:W3CDTF">2021-09-01T05:36:34Z</dcterms:modified>
</cp:coreProperties>
</file>