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422" r:id="rId2"/>
    <p:sldId id="1423" r:id="rId3"/>
    <p:sldId id="1424" r:id="rId4"/>
    <p:sldId id="1425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天上的神大而可畏 卻有豐盛的恩典</a:t>
            </a:r>
            <a:br>
              <a:rPr lang="zh-TW" altLang="zh-TW" sz="4000" dirty="0"/>
            </a:br>
            <a:r>
              <a:rPr lang="zh-TW" altLang="zh-TW" sz="4000" dirty="0"/>
              <a:t>祢向愛祢守祢戒命的人 守約施慈愛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980.</a:t>
            </a:r>
            <a:r>
              <a:rPr lang="zh-TW" altLang="en-US" sz="1400" b="1" dirty="0">
                <a:latin typeface="+mj-ea"/>
                <a:ea typeface="+mj-ea"/>
              </a:rPr>
              <a:t>奔向愛我的神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366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信實廣大與我同在 充滿憐憫施行拯救</a:t>
            </a:r>
            <a:br>
              <a:rPr lang="zh-TW" altLang="zh-TW" sz="4000" dirty="0"/>
            </a:br>
            <a:r>
              <a:rPr lang="zh-TW" altLang="zh-TW" sz="4000" dirty="0"/>
              <a:t>一次一次垂聽禱告 雲柱火柱堅持引領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980.</a:t>
            </a:r>
            <a:r>
              <a:rPr lang="zh-TW" altLang="en-US" sz="1400" b="1" dirty="0">
                <a:latin typeface="+mj-ea"/>
                <a:ea typeface="+mj-ea"/>
              </a:rPr>
              <a:t>奔向愛我的神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876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所以我來奔向愛我的神</a:t>
            </a:r>
            <a:br>
              <a:rPr lang="zh-TW" altLang="zh-TW" sz="4000" dirty="0"/>
            </a:br>
            <a:r>
              <a:rPr lang="zh-TW" altLang="zh-TW" sz="4000" dirty="0"/>
              <a:t>高聲歡呼 揚聲讚美</a:t>
            </a:r>
            <a:r>
              <a:rPr lang="zh-TW" altLang="en-US" sz="4000" dirty="0"/>
              <a:t> </a:t>
            </a:r>
            <a:r>
              <a:rPr lang="zh-TW" altLang="zh-TW" sz="4000" dirty="0"/>
              <a:t>頌讚奇妙的天父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980.</a:t>
            </a:r>
            <a:r>
              <a:rPr lang="zh-TW" altLang="en-US" sz="1400" b="1" dirty="0">
                <a:latin typeface="+mj-ea"/>
                <a:ea typeface="+mj-ea"/>
              </a:rPr>
              <a:t>奔向愛我的神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876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所以我來奔向愛我的神</a:t>
            </a:r>
            <a:br>
              <a:rPr lang="zh-TW" altLang="zh-TW" sz="4000" dirty="0"/>
            </a:br>
            <a:r>
              <a:rPr lang="zh-TW" altLang="zh-TW" sz="4000" dirty="0"/>
              <a:t>不再懼怕 不再猶豫</a:t>
            </a:r>
            <a:r>
              <a:rPr lang="zh-TW" altLang="en-US" sz="4000" dirty="0"/>
              <a:t> </a:t>
            </a:r>
            <a:r>
              <a:rPr lang="zh-TW" altLang="zh-TW" sz="4000" dirty="0"/>
              <a:t>全心來信靠守約的神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980.</a:t>
            </a:r>
            <a:r>
              <a:rPr lang="zh-TW" altLang="en-US" sz="1400" b="1" dirty="0">
                <a:latin typeface="+mj-ea"/>
                <a:ea typeface="+mj-ea"/>
              </a:rPr>
              <a:t>奔向愛我的神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876617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489</TotalTime>
  <Words>146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天上的神大而可畏 卻有豐盛的恩典 祢向愛祢守祢戒命的人 守約施慈愛</vt:lpstr>
      <vt:lpstr>信實廣大與我同在 充滿憐憫施行拯救 一次一次垂聽禱告 雲柱火柱堅持引領</vt:lpstr>
      <vt:lpstr>※所以我來奔向愛我的神 高聲歡呼 揚聲讚美 頌讚奇妙的天父</vt:lpstr>
      <vt:lpstr>所以我來奔向愛我的神 不再懼怕 不再猶豫 全心來信靠守約的神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267</cp:revision>
  <dcterms:created xsi:type="dcterms:W3CDTF">2020-03-03T07:14:47Z</dcterms:created>
  <dcterms:modified xsi:type="dcterms:W3CDTF">2021-09-01T05:37:07Z</dcterms:modified>
</cp:coreProperties>
</file>