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1425" r:id="rId2"/>
    <p:sldId id="1426" r:id="rId3"/>
    <p:sldId id="1431" r:id="rId4"/>
    <p:sldId id="1427" r:id="rId5"/>
    <p:sldId id="1428" r:id="rId6"/>
    <p:sldId id="1429" r:id="rId7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1008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Maranatha</a:t>
            </a:r>
            <a:r>
              <a:rPr lang="zh-TW" altLang="zh-TW" sz="4000" dirty="0"/>
              <a:t>主耶穌啊 我深願祢快再來</a:t>
            </a:r>
            <a:br>
              <a:rPr lang="zh-TW" altLang="zh-TW" sz="4000" dirty="0"/>
            </a:br>
            <a:r>
              <a:rPr lang="zh-TW" altLang="zh-TW" sz="4000" dirty="0"/>
              <a:t>直到地極所有民族 敬拜稱頌讚美主聖名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981. Maranatha-</a:t>
            </a:r>
            <a:r>
              <a:rPr lang="zh-TW" altLang="en-US" sz="1400" b="1" dirty="0">
                <a:latin typeface="+mj-ea"/>
                <a:ea typeface="+mj-ea"/>
              </a:rPr>
              <a:t>以斯拉敬拜團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58766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Maranatha</a:t>
            </a:r>
            <a:r>
              <a:rPr lang="zh-TW" altLang="zh-TW" sz="4000" dirty="0"/>
              <a:t>主耶穌啊</a:t>
            </a:r>
            <a:br>
              <a:rPr lang="en-US" altLang="zh-TW" sz="4000" dirty="0"/>
            </a:br>
            <a:r>
              <a:rPr lang="zh-TW" altLang="zh-TW" sz="4000" dirty="0"/>
              <a:t>我深願祢快再來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981. Maranatha-</a:t>
            </a:r>
            <a:r>
              <a:rPr lang="zh-TW" altLang="en-US" sz="1400" b="1" dirty="0">
                <a:latin typeface="+mj-ea"/>
                <a:ea typeface="+mj-ea"/>
              </a:rPr>
              <a:t>以斯拉敬拜團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72393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萬國和萬邦全都歸向祢</a:t>
            </a:r>
            <a:br>
              <a:rPr lang="en-US" altLang="zh-TW" sz="4000" dirty="0"/>
            </a:br>
            <a:r>
              <a:rPr lang="zh-TW" altLang="zh-TW" sz="4000" dirty="0"/>
              <a:t>歡喜歌唱跳舞來敬拜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981. Maranatha-</a:t>
            </a:r>
            <a:r>
              <a:rPr lang="zh-TW" altLang="en-US" sz="1400" b="1" dirty="0">
                <a:latin typeface="+mj-ea"/>
                <a:ea typeface="+mj-ea"/>
              </a:rPr>
              <a:t>以斯拉敬拜團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94747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※</a:t>
            </a:r>
            <a:r>
              <a:rPr lang="zh-TW" altLang="zh-TW" sz="4000" dirty="0"/>
              <a:t>我們預備主的道路 迎接祢再來</a:t>
            </a:r>
            <a:br>
              <a:rPr lang="zh-TW" altLang="zh-TW" sz="4000" dirty="0"/>
            </a:br>
            <a:r>
              <a:rPr lang="zh-TW" altLang="zh-TW" sz="4000" dirty="0"/>
              <a:t>背起主耶穌的十字架 傳遍各地方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981. Maranatha-</a:t>
            </a:r>
            <a:r>
              <a:rPr lang="zh-TW" altLang="en-US" sz="1400" b="1" dirty="0">
                <a:latin typeface="+mj-ea"/>
                <a:ea typeface="+mj-ea"/>
              </a:rPr>
              <a:t>以斯拉敬拜團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72393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主的榮耀天上榮光 遮蓋全地時</a:t>
            </a:r>
            <a:br>
              <a:rPr lang="zh-TW" altLang="zh-TW" sz="4000" dirty="0"/>
            </a:br>
            <a:r>
              <a:rPr lang="zh-TW" altLang="zh-TW" sz="4000" dirty="0"/>
              <a:t>我們在地極迎接主的降臨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981. Maranatha-</a:t>
            </a:r>
            <a:r>
              <a:rPr lang="zh-TW" altLang="en-US" sz="1400" b="1" dirty="0">
                <a:latin typeface="+mj-ea"/>
                <a:ea typeface="+mj-ea"/>
              </a:rPr>
              <a:t>以斯拉敬拜團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72393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§</a:t>
            </a:r>
            <a:r>
              <a:rPr lang="zh-TW" altLang="en-US" sz="4000" dirty="0"/>
              <a:t> </a:t>
            </a:r>
            <a:r>
              <a:rPr lang="en-US" altLang="zh-TW" sz="4000" dirty="0"/>
              <a:t>Maranatha </a:t>
            </a:r>
            <a:r>
              <a:rPr lang="en-US" altLang="zh-TW" sz="4000" dirty="0" err="1"/>
              <a:t>Maranatha</a:t>
            </a:r>
            <a:br>
              <a:rPr lang="zh-TW" altLang="zh-TW" sz="4000" dirty="0"/>
            </a:br>
            <a:r>
              <a:rPr lang="zh-TW" altLang="zh-TW" sz="4000" dirty="0"/>
              <a:t>阿們主耶穌啊</a:t>
            </a:r>
            <a:r>
              <a:rPr lang="zh-TW" altLang="en-US" sz="4000" dirty="0"/>
              <a:t> </a:t>
            </a:r>
            <a:r>
              <a:rPr lang="zh-TW" altLang="zh-TW" sz="4000" dirty="0"/>
              <a:t>我願祢再來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981. Maranatha-</a:t>
            </a:r>
            <a:r>
              <a:rPr lang="zh-TW" altLang="en-US" sz="1400" b="1" dirty="0">
                <a:latin typeface="+mj-ea"/>
                <a:ea typeface="+mj-ea"/>
              </a:rPr>
              <a:t>以斯拉敬拜團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72393270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491</TotalTime>
  <Words>161</Words>
  <Application>Microsoft Office PowerPoint</Application>
  <PresentationFormat>如螢幕大小 (16:9)</PresentationFormat>
  <Paragraphs>12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微軟正黑體</vt:lpstr>
      <vt:lpstr>Arial</vt:lpstr>
      <vt:lpstr>Calibri</vt:lpstr>
      <vt:lpstr>Times New Roman</vt:lpstr>
      <vt:lpstr>敬拜</vt:lpstr>
      <vt:lpstr>Maranatha主耶穌啊 我深願祢快再來 直到地極所有民族 敬拜稱頌讚美主聖名</vt:lpstr>
      <vt:lpstr>Maranatha主耶穌啊 我深願祢快再來</vt:lpstr>
      <vt:lpstr>萬國和萬邦全都歸向祢 歡喜歌唱跳舞來敬拜</vt:lpstr>
      <vt:lpstr>※我們預備主的道路 迎接祢再來 背起主耶穌的十字架 傳遍各地方</vt:lpstr>
      <vt:lpstr>主的榮耀天上榮光 遮蓋全地時 我們在地極迎接主的降臨</vt:lpstr>
      <vt:lpstr>§ Maranatha Maranatha 阿們主耶穌啊 我願祢再來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ASUS</cp:lastModifiedBy>
  <cp:revision>268</cp:revision>
  <dcterms:created xsi:type="dcterms:W3CDTF">2020-03-03T07:14:47Z</dcterms:created>
  <dcterms:modified xsi:type="dcterms:W3CDTF">2021-09-01T05:37:19Z</dcterms:modified>
</cp:coreProperties>
</file>