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429" r:id="rId2"/>
    <p:sldId id="1430" r:id="rId3"/>
    <p:sldId id="1431" r:id="rId4"/>
    <p:sldId id="1432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主祢是我的磐石 </a:t>
            </a:r>
            <a:br>
              <a:rPr lang="zh-TW" altLang="zh-TW" sz="4000" dirty="0"/>
            </a:br>
            <a:r>
              <a:rPr lang="zh-TW" altLang="zh-TW" sz="4000" dirty="0"/>
              <a:t>我的力量都在乎於祢 必不動搖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982.</a:t>
            </a:r>
            <a:r>
              <a:rPr lang="zh-CN" altLang="en-US" sz="1400" b="1" dirty="0">
                <a:latin typeface="+mj-ea"/>
                <a:ea typeface="+mj-ea"/>
              </a:rPr>
              <a:t>我的生命在乎祢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239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唯有祢是我拯救 </a:t>
            </a:r>
            <a:br>
              <a:rPr lang="zh-TW" altLang="zh-TW" sz="4000" dirty="0"/>
            </a:br>
            <a:r>
              <a:rPr lang="zh-TW" altLang="zh-TW" sz="4000" dirty="0"/>
              <a:t>我的生命都在乎於祢 都在乎祢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982.</a:t>
            </a:r>
            <a:r>
              <a:rPr lang="zh-CN" altLang="en-US" sz="1400" b="1" dirty="0">
                <a:latin typeface="+mj-ea"/>
                <a:ea typeface="+mj-ea"/>
              </a:rPr>
              <a:t>我的生命在乎祢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044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我要向列邦訴說祢的作為 我的耶穌 </a:t>
            </a:r>
            <a:br>
              <a:rPr lang="zh-TW" altLang="zh-TW" sz="4000" dirty="0"/>
            </a:br>
            <a:r>
              <a:rPr lang="zh-TW" altLang="zh-TW" sz="4000" dirty="0"/>
              <a:t>用我口終日稱頌祢的聖名 我的救主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982.</a:t>
            </a:r>
            <a:r>
              <a:rPr lang="zh-CN" altLang="en-US" sz="1400" b="1" dirty="0">
                <a:latin typeface="+mj-ea"/>
                <a:ea typeface="+mj-ea"/>
              </a:rPr>
              <a:t>我的生命在乎祢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044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永活的神當配得尊崇和大讚美</a:t>
            </a:r>
            <a:br>
              <a:rPr lang="zh-TW" altLang="zh-TW" sz="4000" dirty="0"/>
            </a:br>
            <a:r>
              <a:rPr lang="zh-TW" altLang="zh-TW" sz="4000" dirty="0"/>
              <a:t>我的生命都在乎祢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982.</a:t>
            </a:r>
            <a:r>
              <a:rPr lang="zh-CN" altLang="en-US" sz="1400" b="1" dirty="0">
                <a:latin typeface="+mj-ea"/>
                <a:ea typeface="+mj-ea"/>
              </a:rPr>
              <a:t>我的生命在乎祢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044349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492</TotalTime>
  <Words>137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主祢是我的磐石  我的力量都在乎於祢 必不動搖 </vt:lpstr>
      <vt:lpstr>唯有祢是我拯救  我的生命都在乎於祢 都在乎祢 </vt:lpstr>
      <vt:lpstr>※我要向列邦訴說祢的作為 我的耶穌  用我口終日稱頌祢的聖名 我的救主</vt:lpstr>
      <vt:lpstr>永活的神當配得尊崇和大讚美 我的生命都在乎祢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269</cp:revision>
  <dcterms:created xsi:type="dcterms:W3CDTF">2020-03-03T07:14:47Z</dcterms:created>
  <dcterms:modified xsi:type="dcterms:W3CDTF">2021-09-01T05:37:35Z</dcterms:modified>
</cp:coreProperties>
</file>