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44" r:id="rId2"/>
    <p:sldId id="1445" r:id="rId3"/>
    <p:sldId id="1446" r:id="rId4"/>
    <p:sldId id="144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耶穌祢是平安君王</a:t>
            </a:r>
            <a:br>
              <a:rPr lang="zh-TW" altLang="zh-TW" sz="4000" dirty="0"/>
            </a:br>
            <a:r>
              <a:rPr lang="zh-TW" altLang="zh-TW" sz="4000" dirty="0"/>
              <a:t>耶穌祢賜永恆盼望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986.</a:t>
            </a:r>
            <a:r>
              <a:rPr lang="zh-TW" altLang="en-US" sz="1400" b="1" dirty="0"/>
              <a:t>祢是何等榮美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71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凡在我裡面都不住讚美 </a:t>
            </a:r>
            <a:br>
              <a:rPr lang="zh-TW" altLang="zh-TW" sz="4000" dirty="0"/>
            </a:br>
            <a:r>
              <a:rPr lang="zh-TW" altLang="zh-TW" sz="4000" dirty="0"/>
              <a:t>耶穌我敬拜祢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986.</a:t>
            </a:r>
            <a:r>
              <a:rPr lang="zh-TW" altLang="en-US" sz="1400" b="1" dirty="0"/>
              <a:t>祢是何等榮美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97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祢是何等榮美 </a:t>
            </a:r>
            <a:br>
              <a:rPr lang="zh-TW" altLang="zh-TW" sz="4000" dirty="0"/>
            </a:br>
            <a:r>
              <a:rPr lang="zh-TW" altLang="zh-TW" sz="4000" dirty="0"/>
              <a:t>祢是奇妙救主 再來君王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986.</a:t>
            </a:r>
            <a:r>
              <a:rPr lang="zh-TW" altLang="en-US" sz="1400" b="1" dirty="0"/>
              <a:t>祢是何等榮美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9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祢是何等聖潔美麗</a:t>
            </a:r>
            <a:br>
              <a:rPr lang="zh-TW" altLang="zh-TW" sz="4000"/>
            </a:br>
            <a:r>
              <a:rPr lang="zh-TW" altLang="zh-TW" sz="4000"/>
              <a:t>耶穌我敬拜祢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986.</a:t>
            </a:r>
            <a:r>
              <a:rPr lang="zh-TW" altLang="en-US" sz="1400" b="1" dirty="0"/>
              <a:t>祢是何等榮美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97951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501</TotalTime>
  <Words>100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耶穌祢是平安君王 耶穌祢賜永恆盼望</vt:lpstr>
      <vt:lpstr>凡在我裡面都不住讚美  耶穌我敬拜祢</vt:lpstr>
      <vt:lpstr>※祢是何等榮美  祢是奇妙救主 再來君王</vt:lpstr>
      <vt:lpstr>祢是何等聖潔美麗 耶穌我敬拜祢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274</cp:revision>
  <dcterms:created xsi:type="dcterms:W3CDTF">2020-03-03T07:14:47Z</dcterms:created>
  <dcterms:modified xsi:type="dcterms:W3CDTF">2021-09-01T05:38:25Z</dcterms:modified>
</cp:coreProperties>
</file>