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48" r:id="rId2"/>
    <p:sldId id="1449" r:id="rId3"/>
    <p:sldId id="1450" r:id="rId4"/>
    <p:sldId id="1451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感謝耶穌為我受死 </a:t>
            </a:r>
            <a:br>
              <a:rPr lang="zh-TW" altLang="zh-TW" sz="4000" dirty="0"/>
            </a:br>
            <a:r>
              <a:rPr lang="zh-TW" altLang="zh-TW" sz="4000" dirty="0"/>
              <a:t>感謝耶穌為我付上代價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987.</a:t>
            </a:r>
            <a:r>
              <a:rPr lang="zh-TW" altLang="en-US" sz="1400" b="1" dirty="0"/>
              <a:t>感謝耶穌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097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因祢受刑罰我得平安 </a:t>
            </a:r>
            <a:br>
              <a:rPr lang="zh-TW" altLang="zh-TW" sz="4000" dirty="0"/>
            </a:br>
            <a:r>
              <a:rPr lang="zh-TW" altLang="zh-TW" sz="4000" dirty="0"/>
              <a:t>因祢受鞭傷我得醫治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987.</a:t>
            </a:r>
            <a:r>
              <a:rPr lang="zh-TW" altLang="en-US" sz="1400" b="1" dirty="0"/>
              <a:t>感謝耶穌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69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因祢十架上憐憫和恩典 </a:t>
            </a:r>
            <a:br>
              <a:rPr lang="zh-TW" altLang="zh-TW" sz="4000" dirty="0"/>
            </a:br>
            <a:r>
              <a:rPr lang="zh-TW" altLang="zh-TW" sz="4000" dirty="0"/>
              <a:t>救贖我 賜我更新的生命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987.</a:t>
            </a:r>
            <a:r>
              <a:rPr lang="zh-TW" altLang="en-US" sz="1400" b="1" dirty="0"/>
              <a:t>感謝耶穌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699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因祢愛我直到永遠不更改 </a:t>
            </a:r>
            <a:br>
              <a:rPr lang="zh-TW" altLang="zh-TW" sz="4000" dirty="0"/>
            </a:br>
            <a:r>
              <a:rPr lang="zh-TW" altLang="zh-TW" sz="4000" dirty="0"/>
              <a:t>挪去我重擔 是我的倚靠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987.</a:t>
            </a:r>
            <a:r>
              <a:rPr lang="zh-TW" altLang="en-US" sz="1400" b="1" dirty="0"/>
              <a:t>感謝耶穌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69986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502</TotalTime>
  <Words>113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感謝耶穌為我受死  感謝耶穌為我付上代價</vt:lpstr>
      <vt:lpstr>因祢受刑罰我得平安  因祢受鞭傷我得醫治 </vt:lpstr>
      <vt:lpstr>※因祢十架上憐憫和恩典  救贖我 賜我更新的生命 </vt:lpstr>
      <vt:lpstr>因祢愛我直到永遠不更改  挪去我重擔 是我的倚靠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275</cp:revision>
  <dcterms:created xsi:type="dcterms:W3CDTF">2020-03-03T07:14:47Z</dcterms:created>
  <dcterms:modified xsi:type="dcterms:W3CDTF">2021-09-01T05:38:39Z</dcterms:modified>
</cp:coreProperties>
</file>