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451" r:id="rId2"/>
    <p:sldId id="1452" r:id="rId3"/>
    <p:sldId id="1453" r:id="rId4"/>
    <p:sldId id="1454" r:id="rId5"/>
    <p:sldId id="1455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在那高空白雲上 破曉陽光緩緩升起來</a:t>
            </a:r>
            <a:br>
              <a:rPr lang="zh-TW" altLang="zh-TW" sz="4000" dirty="0"/>
            </a:br>
            <a:r>
              <a:rPr lang="zh-TW" altLang="zh-TW" sz="4000" dirty="0"/>
              <a:t>我心不再猶豫不決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988.</a:t>
            </a:r>
            <a:r>
              <a:rPr lang="zh-TW" altLang="en-US" sz="1400" b="1" dirty="0"/>
              <a:t>復興從我開始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569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任何困難臨到我 仍要選擇主的旨意</a:t>
            </a:r>
            <a:br>
              <a:rPr lang="zh-TW" altLang="zh-TW" sz="4000" dirty="0"/>
            </a:br>
            <a:r>
              <a:rPr lang="zh-TW" altLang="zh-TW" sz="4000" dirty="0"/>
              <a:t>在神的光中向前行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988.</a:t>
            </a:r>
            <a:r>
              <a:rPr lang="zh-TW" altLang="en-US" sz="1400" b="1" dirty="0"/>
              <a:t>復興從我開始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967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以信心來仰望祢 要憑著信心</a:t>
            </a:r>
            <a:br>
              <a:rPr lang="zh-TW" altLang="zh-TW" sz="4000" dirty="0"/>
            </a:br>
            <a:r>
              <a:rPr lang="zh-TW" altLang="zh-TW" sz="4000" dirty="0"/>
              <a:t>顯明在我們中間 奇妙的主的慈愛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988.</a:t>
            </a:r>
            <a:r>
              <a:rPr lang="zh-TW" altLang="en-US" sz="1400" b="1" dirty="0"/>
              <a:t>復興從我開始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967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懷著主的夢想 我站立起來</a:t>
            </a:r>
            <a:br>
              <a:rPr lang="zh-TW" altLang="zh-TW" sz="4000" dirty="0"/>
            </a:br>
            <a:r>
              <a:rPr lang="zh-TW" altLang="zh-TW" sz="4000" dirty="0"/>
              <a:t>靠著主的能力 我要站起來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988.</a:t>
            </a:r>
            <a:r>
              <a:rPr lang="zh-TW" altLang="en-US" sz="1400" b="1" dirty="0"/>
              <a:t>復興從我開始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967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這地的恢復和復興是</a:t>
            </a:r>
            <a:br>
              <a:rPr lang="zh-TW" altLang="zh-TW" sz="4000" dirty="0"/>
            </a:br>
            <a:r>
              <a:rPr lang="zh-TW" altLang="zh-TW" sz="4000" dirty="0"/>
              <a:t>全都從我開始復興起來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988.</a:t>
            </a:r>
            <a:r>
              <a:rPr lang="zh-TW" altLang="en-US" sz="1400" b="1" dirty="0"/>
              <a:t>復興從我開始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9672348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503</TotalTime>
  <Words>157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在那高空白雲上 破曉陽光緩緩升起來 我心不再猶豫不決</vt:lpstr>
      <vt:lpstr>任何困難臨到我 仍要選擇主的旨意 在神的光中向前行</vt:lpstr>
      <vt:lpstr>以信心來仰望祢 要憑著信心 顯明在我們中間 奇妙的主的慈愛</vt:lpstr>
      <vt:lpstr>※懷著主的夢想 我站立起來 靠著主的能力 我要站起來</vt:lpstr>
      <vt:lpstr>這地的恢復和復興是 全都從我開始復興起來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276</cp:revision>
  <dcterms:created xsi:type="dcterms:W3CDTF">2020-03-03T07:14:47Z</dcterms:created>
  <dcterms:modified xsi:type="dcterms:W3CDTF">2021-09-01T05:38:52Z</dcterms:modified>
</cp:coreProperties>
</file>