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466" r:id="rId2"/>
    <p:sldId id="1467" r:id="rId3"/>
    <p:sldId id="1468" r:id="rId4"/>
    <p:sldId id="1469" r:id="rId5"/>
    <p:sldId id="1470" r:id="rId6"/>
    <p:sldId id="147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聖哉 聖哉 聖哉</a:t>
            </a:r>
            <a:r>
              <a:rPr lang="zh-TW" altLang="en-US" sz="4000" dirty="0"/>
              <a:t> </a:t>
            </a:r>
            <a:r>
              <a:rPr lang="zh-TW" altLang="zh-TW" sz="4000" dirty="0"/>
              <a:t>萬軍之耶和華 </a:t>
            </a:r>
            <a:br>
              <a:rPr lang="zh-TW" altLang="zh-TW" sz="4000" dirty="0"/>
            </a:br>
            <a:r>
              <a:rPr lang="zh-TW" altLang="zh-TW" sz="4000" dirty="0"/>
              <a:t>昔在 今在 以後永在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928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全地充滿了祂的榮耀</a:t>
            </a:r>
            <a:r>
              <a:rPr lang="en-US" altLang="zh-TW" sz="4000" dirty="0"/>
              <a:t>(X3)</a:t>
            </a:r>
            <a:br>
              <a:rPr lang="zh-TW" altLang="zh-TW" sz="4000" dirty="0"/>
            </a:br>
            <a:r>
              <a:rPr lang="zh-TW" altLang="zh-TW" sz="4000" dirty="0"/>
              <a:t>聖哉全能主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048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我見亙古常在者坐在高高的寶座 </a:t>
            </a:r>
            <a:br>
              <a:rPr lang="zh-TW" altLang="zh-TW" sz="4000" dirty="0"/>
            </a:br>
            <a:r>
              <a:rPr lang="zh-TW" altLang="zh-TW" sz="4000" dirty="0"/>
              <a:t>從祂面前有火像河發出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048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事奉祂的有千千 侍立在祂面前有萬萬 </a:t>
            </a:r>
            <a:br>
              <a:rPr lang="zh-TW" altLang="zh-TW" sz="4000" dirty="0"/>
            </a:br>
            <a:r>
              <a:rPr lang="zh-TW" altLang="zh-TW" sz="4000" dirty="0"/>
              <a:t>案卷已展開 祂要施行審判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04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神我得罪了祢 無知不認識祢 </a:t>
            </a:r>
            <a:br>
              <a:rPr lang="zh-TW" altLang="zh-TW" sz="4000" dirty="0"/>
            </a:br>
            <a:r>
              <a:rPr lang="zh-TW" altLang="zh-TW" sz="4000" dirty="0"/>
              <a:t>唯靠羔羊的血 將罪債還清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1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求祢施恩憐憫 降下靈火潔淨 </a:t>
            </a:r>
            <a:br>
              <a:rPr lang="zh-TW" altLang="zh-TW" sz="4000" dirty="0"/>
            </a:br>
            <a:r>
              <a:rPr lang="zh-TW" altLang="zh-TW" sz="4000" dirty="0"/>
              <a:t>醫治這破碎痛悔的心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991.</a:t>
            </a:r>
            <a:r>
              <a:rPr lang="zh-TW" altLang="en-US" sz="1400" b="1" dirty="0"/>
              <a:t>聖哉全能主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12130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507</TotalTime>
  <Words>183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聖哉 聖哉 聖哉 萬軍之耶和華  昔在 今在 以後永在(X2)</vt:lpstr>
      <vt:lpstr>※全地充滿了祂的榮耀(X3) 聖哉全能主</vt:lpstr>
      <vt:lpstr>1.我見亙古常在者坐在高高的寶座  從祂面前有火像河發出</vt:lpstr>
      <vt:lpstr>事奉祂的有千千 侍立在祂面前有萬萬  案卷已展開 祂要施行審判</vt:lpstr>
      <vt:lpstr>2.神我得罪了祢 無知不認識祢  唯靠羔羊的血 將罪債還清 </vt:lpstr>
      <vt:lpstr>求祢施恩憐憫 降下靈火潔淨  醫治這破碎痛悔的心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279</cp:revision>
  <dcterms:created xsi:type="dcterms:W3CDTF">2020-03-03T07:14:47Z</dcterms:created>
  <dcterms:modified xsi:type="dcterms:W3CDTF">2021-09-01T05:39:42Z</dcterms:modified>
</cp:coreProperties>
</file>