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471" r:id="rId2"/>
    <p:sldId id="1472" r:id="rId3"/>
    <p:sldId id="1473" r:id="rId4"/>
    <p:sldId id="1474" r:id="rId5"/>
    <p:sldId id="1475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我心渴慕又來到祢的面前 </a:t>
            </a:r>
            <a:br>
              <a:rPr lang="zh-TW" altLang="zh-TW" sz="4000" dirty="0"/>
            </a:br>
            <a:r>
              <a:rPr lang="zh-TW" altLang="zh-TW" sz="4000" dirty="0"/>
              <a:t>安息在祢的腳前 定睛祢的容顏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992.</a:t>
            </a:r>
            <a:r>
              <a:rPr lang="zh-TW" altLang="en-US" sz="1400" b="1" dirty="0"/>
              <a:t>願祢以我的默念為甘甜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61213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祢可聽見我心中的默念 </a:t>
            </a:r>
            <a:br>
              <a:rPr lang="zh-TW" altLang="zh-TW" sz="4000" dirty="0"/>
            </a:br>
            <a:r>
              <a:rPr lang="zh-TW" altLang="zh-TW" sz="4000" dirty="0"/>
              <a:t>和我對祢的愛無限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992.</a:t>
            </a:r>
            <a:r>
              <a:rPr lang="zh-TW" altLang="en-US" sz="1400" b="1" dirty="0"/>
              <a:t>願祢以我的默念為甘甜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49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願祢以我的默念為甘甜 </a:t>
            </a:r>
            <a:br>
              <a:rPr lang="zh-TW" altLang="zh-TW" sz="4000" dirty="0"/>
            </a:br>
            <a:r>
              <a:rPr lang="zh-TW" altLang="zh-TW" sz="4000" dirty="0"/>
              <a:t>在永恆裡紀念我對祢的思念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992.</a:t>
            </a:r>
            <a:r>
              <a:rPr lang="zh-TW" altLang="en-US" sz="1400" b="1" dirty="0"/>
              <a:t>願祢以我的默念為甘甜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49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我如何能找到一種語言 </a:t>
            </a:r>
            <a:br>
              <a:rPr lang="zh-TW" altLang="zh-TW" sz="4000" dirty="0"/>
            </a:br>
            <a:r>
              <a:rPr lang="zh-TW" altLang="zh-TW" sz="4000" dirty="0"/>
              <a:t>能傾訴這至深的愛</a:t>
            </a:r>
            <a:r>
              <a:rPr lang="zh-TW" altLang="en-US" sz="4000" dirty="0"/>
              <a:t> </a:t>
            </a:r>
            <a:r>
              <a:rPr lang="zh-TW" altLang="zh-TW" sz="4000" dirty="0"/>
              <a:t>湧溢在我裡面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992.</a:t>
            </a:r>
            <a:r>
              <a:rPr lang="zh-TW" altLang="en-US" sz="1400" b="1" dirty="0"/>
              <a:t>願祢以我的默念為甘甜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49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/>
              <a:t> </a:t>
            </a:r>
            <a:r>
              <a:rPr lang="zh-TW" altLang="zh-TW" sz="4000"/>
              <a:t>我愛祢 一生屬於祢 </a:t>
            </a:r>
            <a:br>
              <a:rPr lang="zh-TW" altLang="zh-TW" sz="4000"/>
            </a:br>
            <a:r>
              <a:rPr lang="zh-TW" altLang="zh-TW" sz="4000"/>
              <a:t>我愛祢 永遠愛祢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992.</a:t>
            </a:r>
            <a:r>
              <a:rPr lang="zh-TW" altLang="en-US" sz="1400" b="1" dirty="0"/>
              <a:t>願祢以我的默念為甘甜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G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7054917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508</TotalTime>
  <Words>176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我心渴慕又來到祢的面前  安息在祢的腳前 定睛祢的容顏 </vt:lpstr>
      <vt:lpstr>祢可聽見我心中的默念  和我對祢的愛無限 </vt:lpstr>
      <vt:lpstr>※願祢以我的默念為甘甜  在永恆裡紀念我對祢的思念 </vt:lpstr>
      <vt:lpstr>我如何能找到一種語言  能傾訴這至深的愛 湧溢在我裡面</vt:lpstr>
      <vt:lpstr>§ 我愛祢 一生屬於祢  我愛祢 永遠愛祢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280</cp:revision>
  <dcterms:created xsi:type="dcterms:W3CDTF">2020-03-03T07:14:47Z</dcterms:created>
  <dcterms:modified xsi:type="dcterms:W3CDTF">2021-09-01T05:39:57Z</dcterms:modified>
</cp:coreProperties>
</file>