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75" r:id="rId2"/>
    <p:sldId id="1476" r:id="rId3"/>
    <p:sldId id="1477" r:id="rId4"/>
    <p:sldId id="147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耶穌求指引我生命道路 我要全心跟隨 </a:t>
            </a:r>
            <a:br>
              <a:rPr lang="zh-TW" altLang="zh-TW" sz="4000" dirty="0"/>
            </a:br>
            <a:r>
              <a:rPr lang="zh-TW" altLang="zh-TW" sz="4000" dirty="0"/>
              <a:t>謙卑來到主座前 向祢獻上受傷的心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993.</a:t>
            </a:r>
            <a:r>
              <a:rPr lang="zh-TW" altLang="en-US" sz="1400" b="1" dirty="0"/>
              <a:t>耶穌求指引我生命道路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54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我的公義盾牌和力量 祂名是耶穌 </a:t>
            </a:r>
            <a:br>
              <a:rPr lang="zh-TW" altLang="zh-TW" sz="4000" dirty="0"/>
            </a:br>
            <a:r>
              <a:rPr lang="zh-TW" altLang="zh-TW" sz="4000" dirty="0"/>
              <a:t>我的道路真理生命 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993.</a:t>
            </a:r>
            <a:r>
              <a:rPr lang="zh-TW" altLang="en-US" sz="1400" b="1" dirty="0"/>
              <a:t>耶穌求指引我生命道路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26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唯有主知道我當行的道路 </a:t>
            </a:r>
            <a:br>
              <a:rPr lang="zh-TW" altLang="zh-TW" sz="4000" dirty="0"/>
            </a:br>
            <a:r>
              <a:rPr lang="zh-TW" altLang="zh-TW" sz="4000" dirty="0"/>
              <a:t>求主熬煉潔淨我心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993.</a:t>
            </a:r>
            <a:r>
              <a:rPr lang="zh-TW" altLang="en-US" sz="1400" b="1" dirty="0"/>
              <a:t>耶穌求指引我生命道路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6263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</a:t>
            </a:r>
            <a:r>
              <a:rPr lang="zh-TW" altLang="zh-TW" sz="4000" dirty="0"/>
              <a:t>必如同精金分別歸於祢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993.</a:t>
            </a:r>
            <a:r>
              <a:rPr lang="zh-TW" altLang="en-US" sz="1400" b="1" dirty="0"/>
              <a:t>耶穌求指引我生命道路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533871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509</TotalTime>
  <Words>135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耶穌求指引我生命道路 我要全心跟隨  謙卑來到主座前 向祢獻上受傷的心</vt:lpstr>
      <vt:lpstr>我的公義盾牌和力量 祂名是耶穌  我的道路真理生命 耶穌</vt:lpstr>
      <vt:lpstr>※唯有主知道我當行的道路  求主熬煉潔淨我心 </vt:lpstr>
      <vt:lpstr>我必如同精金分別歸於祢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281</cp:revision>
  <dcterms:created xsi:type="dcterms:W3CDTF">2020-03-03T07:14:47Z</dcterms:created>
  <dcterms:modified xsi:type="dcterms:W3CDTF">2021-09-01T05:40:09Z</dcterms:modified>
</cp:coreProperties>
</file>