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1478" r:id="rId2"/>
    <p:sldId id="1479" r:id="rId3"/>
    <p:sldId id="1480" r:id="rId4"/>
    <p:sldId id="1481" r:id="rId5"/>
    <p:sldId id="1482" r:id="rId6"/>
    <p:sldId id="1483" r:id="rId7"/>
    <p:sldId id="1484" r:id="rId8"/>
    <p:sldId id="1485" r:id="rId9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我以永遠的愛愛你 我以慈愛吸引你</a:t>
            </a:r>
            <a:br>
              <a:rPr lang="zh-TW" altLang="zh-TW" sz="4000" dirty="0"/>
            </a:br>
            <a:r>
              <a:rPr lang="zh-TW" altLang="zh-TW" sz="4000" dirty="0"/>
              <a:t>聘你永遠歸我為妻  永以慈愛誠實待你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994.</a:t>
            </a:r>
            <a:r>
              <a:rPr lang="zh-TW" altLang="en-US" sz="1400" b="1" dirty="0"/>
              <a:t>盟約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小羊詩歌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15338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哦 我願奪得主的心 用我注視的眼睛</a:t>
            </a:r>
            <a:br>
              <a:rPr lang="zh-TW" altLang="zh-TW" sz="4000" dirty="0"/>
            </a:br>
            <a:r>
              <a:rPr lang="zh-TW" altLang="zh-TW" sz="4000" dirty="0"/>
              <a:t>我的心如禁閉的井 新陳佳果存留為祢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994.</a:t>
            </a:r>
            <a:r>
              <a:rPr lang="zh-TW" altLang="en-US" sz="1400" b="1" dirty="0"/>
              <a:t>盟約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小羊詩歌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40437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將我放在祢的心上如印記</a:t>
            </a:r>
            <a:br>
              <a:rPr lang="zh-TW" altLang="zh-TW" sz="4000" dirty="0"/>
            </a:br>
            <a:r>
              <a:rPr lang="zh-TW" altLang="zh-TW" sz="4000" dirty="0"/>
              <a:t>將我帶在祢手臂上如戳記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994.</a:t>
            </a:r>
            <a:r>
              <a:rPr lang="zh-TW" altLang="en-US" sz="1400" b="1" dirty="0"/>
              <a:t>盟約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小羊詩歌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40437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祢的愛情堅貞勝過死亡</a:t>
            </a:r>
            <a:br>
              <a:rPr lang="zh-TW" altLang="zh-TW" sz="4000" dirty="0"/>
            </a:br>
            <a:r>
              <a:rPr lang="zh-TW" altLang="zh-TW" sz="4000" dirty="0"/>
              <a:t>眾水不能熄滅不能淹沒</a:t>
            </a:r>
            <a:r>
              <a:rPr lang="en-US" altLang="zh-TW" sz="4000" dirty="0"/>
              <a:t>(X2)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994.</a:t>
            </a:r>
            <a:r>
              <a:rPr lang="zh-TW" altLang="en-US" sz="1400" b="1" dirty="0"/>
              <a:t>盟約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小羊詩歌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40437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我賜你肉心代替石心 把律法寫在你心裡</a:t>
            </a:r>
            <a:br>
              <a:rPr lang="zh-TW" altLang="zh-TW" sz="4000" dirty="0"/>
            </a:br>
            <a:r>
              <a:rPr lang="zh-TW" altLang="zh-TW" sz="4000" dirty="0"/>
              <a:t>我用水將你洗潔淨 你眾罪惡我全忘記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994.</a:t>
            </a:r>
            <a:r>
              <a:rPr lang="zh-TW" altLang="en-US" sz="1400" b="1" dirty="0"/>
              <a:t>盟約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小羊詩歌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40437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因祢鞭傷我得醫治 祢受刑罰我得平安</a:t>
            </a:r>
            <a:br>
              <a:rPr lang="zh-TW" altLang="zh-TW" sz="4000" dirty="0"/>
            </a:br>
            <a:r>
              <a:rPr lang="zh-TW" altLang="zh-TW" sz="4000" dirty="0"/>
              <a:t>祢受咒詛我得祝福 因祢流血我得生命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994.</a:t>
            </a:r>
            <a:r>
              <a:rPr lang="zh-TW" altLang="en-US" sz="1400" b="1" dirty="0"/>
              <a:t>盟約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小羊詩歌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40437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將我放在祢的心上如印記</a:t>
            </a:r>
            <a:br>
              <a:rPr lang="zh-TW" altLang="zh-TW" sz="4000" dirty="0"/>
            </a:br>
            <a:r>
              <a:rPr lang="zh-TW" altLang="zh-TW" sz="4000" dirty="0"/>
              <a:t>將我帶在祢手臂上如戳記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994.</a:t>
            </a:r>
            <a:r>
              <a:rPr lang="zh-TW" altLang="en-US" sz="1400" b="1" dirty="0"/>
              <a:t>盟約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小羊詩歌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40437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祢的愛情堅貞勝過死亡</a:t>
            </a:r>
            <a:br>
              <a:rPr lang="zh-TW" altLang="zh-TW" sz="4000" dirty="0"/>
            </a:br>
            <a:r>
              <a:rPr lang="zh-TW" altLang="zh-TW" sz="4000" dirty="0"/>
              <a:t>眾水不能熄滅不能淹沒</a:t>
            </a:r>
            <a:r>
              <a:rPr lang="en-US" altLang="zh-TW" sz="4000" dirty="0"/>
              <a:t>(X4)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994.</a:t>
            </a:r>
            <a:r>
              <a:rPr lang="zh-TW" altLang="en-US" sz="1400" b="1" dirty="0"/>
              <a:t>盟約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小羊詩歌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40437017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510</TotalTime>
  <Words>242</Words>
  <Application>Microsoft Office PowerPoint</Application>
  <PresentationFormat>如螢幕大小 (16:9)</PresentationFormat>
  <Paragraphs>16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微軟正黑體</vt:lpstr>
      <vt:lpstr>Arial</vt:lpstr>
      <vt:lpstr>Calibri</vt:lpstr>
      <vt:lpstr>Times New Roman</vt:lpstr>
      <vt:lpstr>敬拜</vt:lpstr>
      <vt:lpstr>我以永遠的愛愛你 我以慈愛吸引你 聘你永遠歸我為妻  永以慈愛誠實待你</vt:lpstr>
      <vt:lpstr>哦 我願奪得主的心 用我注視的眼睛 我的心如禁閉的井 新陳佳果存留為祢</vt:lpstr>
      <vt:lpstr>將我放在祢的心上如印記 將我帶在祢手臂上如戳記</vt:lpstr>
      <vt:lpstr>祢的愛情堅貞勝過死亡 眾水不能熄滅不能淹沒(X2)</vt:lpstr>
      <vt:lpstr>我賜你肉心代替石心 把律法寫在你心裡 我用水將你洗潔淨 你眾罪惡我全忘記</vt:lpstr>
      <vt:lpstr>因祢鞭傷我得醫治 祢受刑罰我得平安 祢受咒詛我得祝福 因祢流血我得生命</vt:lpstr>
      <vt:lpstr>將我放在祢的心上如印記 將我帶在祢手臂上如戳記</vt:lpstr>
      <vt:lpstr>祢的愛情堅貞勝過死亡 眾水不能熄滅不能淹沒(X4)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282</cp:revision>
  <dcterms:created xsi:type="dcterms:W3CDTF">2020-03-03T07:14:47Z</dcterms:created>
  <dcterms:modified xsi:type="dcterms:W3CDTF">2021-09-01T05:40:23Z</dcterms:modified>
</cp:coreProperties>
</file>