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485" r:id="rId2"/>
    <p:sldId id="1486" r:id="rId3"/>
    <p:sldId id="1490" r:id="rId4"/>
    <p:sldId id="1487" r:id="rId5"/>
    <p:sldId id="1488" r:id="rId6"/>
    <p:sldId id="1489" r:id="rId7"/>
    <p:sldId id="1491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被殺羔羊何等聖潔 祢真配得讚美 </a:t>
            </a:r>
            <a:br>
              <a:rPr lang="zh-TW" altLang="zh-TW" sz="4000" dirty="0"/>
            </a:br>
            <a:r>
              <a:rPr lang="zh-TW" altLang="zh-TW" sz="4000" dirty="0"/>
              <a:t>唱首新歌在施恩座前 瞻仰祢榮面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995.</a:t>
            </a:r>
            <a:r>
              <a:rPr lang="zh-TW" altLang="en-US" sz="1400" b="1" dirty="0"/>
              <a:t>啟示錄之歌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043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雲彩圍繞是何等榮耀</a:t>
            </a:r>
            <a:br>
              <a:rPr lang="en-US" altLang="zh-TW" sz="4000" dirty="0"/>
            </a:br>
            <a:r>
              <a:rPr lang="zh-TW" altLang="zh-TW" sz="4000" dirty="0"/>
              <a:t>閃電和雷聲響徹天空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995.</a:t>
            </a:r>
            <a:r>
              <a:rPr lang="zh-TW" altLang="en-US" sz="1400" b="1" dirty="0"/>
              <a:t>啟示錄之歌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394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但願頌讚和尊貴 能力智慧權柄</a:t>
            </a:r>
            <a:br>
              <a:rPr lang="en-US" altLang="zh-TW" sz="4000" dirty="0"/>
            </a:br>
            <a:r>
              <a:rPr lang="zh-TW" altLang="zh-TW" sz="4000" dirty="0"/>
              <a:t>歸於全知上帝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995.</a:t>
            </a:r>
            <a:r>
              <a:rPr lang="zh-TW" altLang="en-US" sz="1400" b="1" dirty="0"/>
              <a:t>啟示錄之歌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073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聖潔 聖潔 聖潔 歸於主全能上帝 </a:t>
            </a:r>
            <a:br>
              <a:rPr lang="zh-TW" altLang="zh-TW" sz="4000" dirty="0"/>
            </a:br>
            <a:r>
              <a:rPr lang="zh-TW" altLang="zh-TW" sz="4000" dirty="0"/>
              <a:t>昔在今在永在君王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995.</a:t>
            </a:r>
            <a:r>
              <a:rPr lang="zh-TW" altLang="en-US" sz="1400" b="1" dirty="0"/>
              <a:t>啟示錄之歌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394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與萬物齊聲歌唱 敬拜萬王之王 </a:t>
            </a:r>
            <a:br>
              <a:rPr lang="zh-TW" altLang="zh-TW" sz="4000" dirty="0"/>
            </a:br>
            <a:r>
              <a:rPr lang="zh-TW" altLang="zh-TW" sz="4000" dirty="0"/>
              <a:t>祢是我的一切 而我要愛慕祢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995.</a:t>
            </a:r>
            <a:r>
              <a:rPr lang="zh-TW" altLang="en-US" sz="1400" b="1" dirty="0"/>
              <a:t>啟示錄之歌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394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我心讚嘆 何等敬畏</a:t>
            </a:r>
            <a:br>
              <a:rPr lang="en-US" altLang="zh-TW" sz="4000" dirty="0"/>
            </a:br>
            <a:r>
              <a:rPr lang="zh-TW" altLang="zh-TW" sz="4000" dirty="0"/>
              <a:t>祢的名超乎萬名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995.</a:t>
            </a:r>
            <a:r>
              <a:rPr lang="zh-TW" altLang="en-US" sz="1400" b="1" dirty="0"/>
              <a:t>啟示錄之歌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394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耶穌是活水生命 我大能的氣息</a:t>
            </a:r>
            <a:br>
              <a:rPr lang="zh-TW" altLang="zh-TW" sz="4000"/>
            </a:br>
            <a:r>
              <a:rPr lang="zh-TW" altLang="zh-TW" sz="4000"/>
              <a:t>是測不透的奧祕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995.</a:t>
            </a:r>
            <a:r>
              <a:rPr lang="zh-TW" altLang="en-US" sz="1400" b="1" dirty="0"/>
              <a:t>啟示錄之歌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279341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512</TotalTime>
  <Words>188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Times New Roman</vt:lpstr>
      <vt:lpstr>敬拜</vt:lpstr>
      <vt:lpstr>1.被殺羔羊何等聖潔 祢真配得讚美  唱首新歌在施恩座前 瞻仰祢榮面</vt:lpstr>
      <vt:lpstr>2.雲彩圍繞是何等榮耀 閃電和雷聲響徹天空 </vt:lpstr>
      <vt:lpstr>但願頌讚和尊貴 能力智慧權柄 歸於全知上帝</vt:lpstr>
      <vt:lpstr>※聖潔 聖潔 聖潔 歸於主全能上帝  昔在今在永在君王 </vt:lpstr>
      <vt:lpstr>與萬物齊聲歌唱 敬拜萬王之王  祢是我的一切 而我要愛慕祢</vt:lpstr>
      <vt:lpstr>§ 我心讚嘆 何等敬畏 祢的名超乎萬名 </vt:lpstr>
      <vt:lpstr>耶穌是活水生命 我大能的氣息 是測不透的奧祕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283</cp:revision>
  <dcterms:created xsi:type="dcterms:W3CDTF">2020-03-03T07:14:47Z</dcterms:created>
  <dcterms:modified xsi:type="dcterms:W3CDTF">2021-09-01T05:40:42Z</dcterms:modified>
</cp:coreProperties>
</file>