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491" r:id="rId2"/>
    <p:sldId id="1492" r:id="rId3"/>
    <p:sldId id="1497" r:id="rId4"/>
    <p:sldId id="1493" r:id="rId5"/>
    <p:sldId id="1494" r:id="rId6"/>
    <p:sldId id="1495" r:id="rId7"/>
    <p:sldId id="1496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我渴望看見公義 尋求祢謙卑自己</a:t>
            </a:r>
            <a:br>
              <a:rPr lang="zh-TW" altLang="zh-TW" sz="4000" dirty="0"/>
            </a:br>
            <a:r>
              <a:rPr lang="zh-TW" altLang="zh-TW" sz="4000" dirty="0"/>
              <a:t>深願祢從天上垂聽 讓醫治臨到這地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996.</a:t>
            </a:r>
            <a:r>
              <a:rPr lang="zh-TW" altLang="en-US" sz="1400" b="1" dirty="0"/>
              <a:t>榮耀君王願祢再來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279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榮耀君王願祢快來</a:t>
            </a:r>
            <a:br>
              <a:rPr lang="en-US" altLang="zh-TW" sz="4000" dirty="0"/>
            </a:br>
            <a:r>
              <a:rPr lang="zh-TW" altLang="zh-TW" sz="4000" dirty="0"/>
              <a:t>焚燒我心真實的悔改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996.</a:t>
            </a:r>
            <a:r>
              <a:rPr lang="zh-TW" altLang="en-US" sz="1400" b="1" dirty="0"/>
              <a:t>榮耀君王願祢再來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07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願祢赦免我們的過犯</a:t>
            </a:r>
            <a:br>
              <a:rPr lang="en-US" altLang="zh-TW" sz="4000" dirty="0"/>
            </a:br>
            <a:r>
              <a:rPr lang="zh-TW" altLang="zh-TW" sz="4000" dirty="0"/>
              <a:t>恢復這世代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996.</a:t>
            </a:r>
            <a:r>
              <a:rPr lang="zh-TW" altLang="en-US" sz="1400" b="1" dirty="0"/>
              <a:t>榮耀君王願祢再來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06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榮耀君王願祢快來</a:t>
            </a:r>
            <a:br>
              <a:rPr lang="zh-TW" altLang="zh-TW" sz="4000" dirty="0"/>
            </a:br>
            <a:r>
              <a:rPr lang="zh-TW" altLang="zh-TW" sz="4000" dirty="0"/>
              <a:t>設立寶座與我們同在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996.</a:t>
            </a:r>
            <a:r>
              <a:rPr lang="zh-TW" altLang="en-US" sz="1400" b="1" dirty="0"/>
              <a:t>榮耀君王願祢再來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07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萬民都來俯伏敬拜</a:t>
            </a:r>
            <a:br>
              <a:rPr lang="zh-TW" altLang="zh-TW" sz="4000" dirty="0"/>
            </a:br>
            <a:r>
              <a:rPr lang="zh-TW" altLang="zh-TW" sz="4000" dirty="0"/>
              <a:t>全然降服在祢榮耀的愛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996.</a:t>
            </a:r>
            <a:r>
              <a:rPr lang="zh-TW" altLang="en-US" sz="1400" b="1" dirty="0"/>
              <a:t>榮耀君王願祢再來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07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投靠祢的必不致羞愧</a:t>
            </a:r>
            <a:br>
              <a:rPr lang="zh-TW" altLang="zh-TW" sz="4000" dirty="0"/>
            </a:br>
            <a:r>
              <a:rPr lang="zh-TW" altLang="zh-TW" sz="4000" dirty="0"/>
              <a:t>榮耀君王就要掌權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996.</a:t>
            </a:r>
            <a:r>
              <a:rPr lang="zh-TW" altLang="en-US" sz="1400" b="1" dirty="0"/>
              <a:t>榮耀君王願祢再來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07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祢公義中有憐憫恩典</a:t>
            </a:r>
            <a:br>
              <a:rPr lang="zh-TW" altLang="zh-TW" sz="4000"/>
            </a:br>
            <a:r>
              <a:rPr lang="zh-TW" altLang="zh-TW" sz="4000"/>
              <a:t>列國萬邦讚嘆敬畏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996.</a:t>
            </a:r>
            <a:r>
              <a:rPr lang="zh-TW" altLang="en-US" sz="1400" b="1" dirty="0"/>
              <a:t>榮耀君王願祢再來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707789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513</TotalTime>
  <Words>185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我渴望看見公義 尋求祢謙卑自己 深願祢從天上垂聽 讓醫治臨到這地</vt:lpstr>
      <vt:lpstr>※榮耀君王願祢快來 焚燒我心真實的悔改</vt:lpstr>
      <vt:lpstr>願祢赦免我們的過犯 恢復這世代</vt:lpstr>
      <vt:lpstr>榮耀君王願祢快來 設立寶座與我們同在</vt:lpstr>
      <vt:lpstr>萬民都來俯伏敬拜 全然降服在祢榮耀的愛</vt:lpstr>
      <vt:lpstr>§ 投靠祢的必不致羞愧 榮耀君王就要掌權</vt:lpstr>
      <vt:lpstr>祢公義中有憐憫恩典 列國萬邦讚嘆敬畏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284</cp:revision>
  <dcterms:created xsi:type="dcterms:W3CDTF">2020-03-03T07:14:47Z</dcterms:created>
  <dcterms:modified xsi:type="dcterms:W3CDTF">2021-09-01T05:40:55Z</dcterms:modified>
</cp:coreProperties>
</file>