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496" r:id="rId2"/>
    <p:sldId id="1497" r:id="rId3"/>
    <p:sldId id="1498" r:id="rId4"/>
    <p:sldId id="1499" r:id="rId5"/>
    <p:sldId id="1500" r:id="rId6"/>
    <p:sldId id="1501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祢愛使我甦醒 重新來過</a:t>
            </a:r>
            <a:br>
              <a:rPr lang="zh-TW" altLang="zh-TW" sz="4000" dirty="0"/>
            </a:br>
            <a:r>
              <a:rPr lang="zh-TW" altLang="zh-TW" sz="4000" dirty="0"/>
              <a:t>深切渴望能活在祢手中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997.</a:t>
            </a:r>
            <a:r>
              <a:rPr lang="zh-TW" altLang="en-US" sz="1400" b="1" dirty="0"/>
              <a:t>讓我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新店行道會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707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生命跟隨祢跳動 夢想因祢而啟動</a:t>
            </a:r>
            <a:br>
              <a:rPr lang="zh-TW" altLang="zh-TW" sz="4000" dirty="0"/>
            </a:br>
            <a:r>
              <a:rPr lang="zh-TW" altLang="zh-TW" sz="4000" dirty="0"/>
              <a:t>所有一切交給祢毫無保留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997.</a:t>
            </a:r>
            <a:r>
              <a:rPr lang="zh-TW" altLang="en-US" sz="1400" b="1" dirty="0"/>
              <a:t>讓我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新店行道會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8874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讓我為祢而活 讓我為祢而站立</a:t>
            </a:r>
            <a:br>
              <a:rPr lang="zh-TW" altLang="zh-TW" sz="4000" dirty="0"/>
            </a:br>
            <a:r>
              <a:rPr lang="zh-TW" altLang="zh-TW" sz="4000" dirty="0"/>
              <a:t>永不放棄像祢愛我 讓我為祢前進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997.</a:t>
            </a:r>
            <a:r>
              <a:rPr lang="zh-TW" altLang="en-US" sz="1400" b="1" dirty="0"/>
              <a:t>讓我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新店行道會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8874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我氣息是祢贖回 如今單單屬於祢</a:t>
            </a:r>
            <a:br>
              <a:rPr lang="zh-TW" altLang="zh-TW" sz="4000" dirty="0"/>
            </a:br>
            <a:r>
              <a:rPr lang="zh-TW" altLang="zh-TW" sz="4000" dirty="0"/>
              <a:t>活出祢旨意的生命 改變世界為祢轉動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997.</a:t>
            </a:r>
            <a:r>
              <a:rPr lang="zh-TW" altLang="en-US" sz="1400" b="1" dirty="0"/>
              <a:t>讓我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新店行道會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88740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zh-TW" sz="4000" dirty="0"/>
              <a:t>轉動的夢想 實現著希望 </a:t>
            </a:r>
            <a:br>
              <a:rPr lang="zh-TW" altLang="zh-TW" sz="4000" dirty="0"/>
            </a:br>
            <a:r>
              <a:rPr lang="zh-TW" altLang="zh-TW" sz="4000" dirty="0"/>
              <a:t>我已看見永恆的光芒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997.</a:t>
            </a:r>
            <a:r>
              <a:rPr lang="zh-TW" altLang="en-US" sz="1400" b="1" dirty="0"/>
              <a:t>讓我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新店行道會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8874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光芒在我心上 在世界綻放</a:t>
            </a:r>
            <a:br>
              <a:rPr lang="en-US" altLang="zh-TW" sz="4000"/>
            </a:br>
            <a:r>
              <a:rPr lang="zh-TW" altLang="zh-TW" sz="4000"/>
              <a:t>讓</a:t>
            </a:r>
            <a:r>
              <a:rPr lang="zh-TW" altLang="zh-TW" sz="4000" dirty="0"/>
              <a:t>我為祢照亮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997.</a:t>
            </a:r>
            <a:r>
              <a:rPr lang="zh-TW" altLang="en-US" sz="1400" b="1" dirty="0"/>
              <a:t>讓我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新店行道會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83635230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515</TotalTime>
  <Words>167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祢愛使我甦醒 重新來過 深切渴望能活在祢手中</vt:lpstr>
      <vt:lpstr>生命跟隨祢跳動 夢想因祢而啟動 所有一切交給祢毫無保留</vt:lpstr>
      <vt:lpstr>※讓我為祢而活 讓我為祢而站立 永不放棄像祢愛我 讓我為祢前進</vt:lpstr>
      <vt:lpstr>我氣息是祢贖回 如今單單屬於祢 活出祢旨意的生命 改變世界為祢轉動</vt:lpstr>
      <vt:lpstr>§轉動的夢想 實現著希望  我已看見永恆的光芒</vt:lpstr>
      <vt:lpstr>光芒在我心上 在世界綻放 讓我為祢照亮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285</cp:revision>
  <dcterms:created xsi:type="dcterms:W3CDTF">2020-03-03T07:14:47Z</dcterms:created>
  <dcterms:modified xsi:type="dcterms:W3CDTF">2021-09-01T05:41:09Z</dcterms:modified>
</cp:coreProperties>
</file>