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A9A6-651B-AF9B-EB27-6C40253C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en-US" dirty="0"/>
              <a:t>Home Owner Association Software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9E6D-7B8F-6674-1FBD-785FA05D6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Servx</a:t>
            </a:r>
            <a:r>
              <a:rPr lang="en-US" dirty="0"/>
              <a:t> Global</a:t>
            </a:r>
          </a:p>
        </p:txBody>
      </p:sp>
    </p:spTree>
    <p:extLst>
      <p:ext uri="{BB962C8B-B14F-4D97-AF65-F5344CB8AC3E}">
        <p14:creationId xmlns:p14="http://schemas.microsoft.com/office/powerpoint/2010/main" val="360588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4DA0-6C56-1E4F-845F-EA3FC46A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0678-7D5B-14B1-7ADF-79FDA1B4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Paperwork &amp; Requirement Analysis</a:t>
            </a:r>
          </a:p>
          <a:p>
            <a:r>
              <a:rPr lang="en-US" dirty="0"/>
              <a:t>Design Software Structure</a:t>
            </a:r>
          </a:p>
          <a:p>
            <a:r>
              <a:rPr lang="en-US" dirty="0"/>
              <a:t>UI/UX</a:t>
            </a:r>
          </a:p>
          <a:p>
            <a:r>
              <a:rPr lang="en-US" dirty="0"/>
              <a:t>Website Design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Backend Development</a:t>
            </a:r>
          </a:p>
          <a:p>
            <a:r>
              <a:rPr lang="en-US" dirty="0"/>
              <a:t>Make Front End Dynamic</a:t>
            </a:r>
          </a:p>
        </p:txBody>
      </p:sp>
    </p:spTree>
    <p:extLst>
      <p:ext uri="{BB962C8B-B14F-4D97-AF65-F5344CB8AC3E}">
        <p14:creationId xmlns:p14="http://schemas.microsoft.com/office/powerpoint/2010/main" val="211458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8F0E-9495-85E1-4C4D-A3F2D275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779C0B-2695-52F5-C028-0BE73DCEF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12610"/>
              </p:ext>
            </p:extLst>
          </p:nvPr>
        </p:nvGraphicFramePr>
        <p:xfrm>
          <a:off x="681038" y="2336800"/>
          <a:ext cx="107251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3447891253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57553475"/>
                    </a:ext>
                  </a:extLst>
                </a:gridCol>
              </a:tblGrid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Development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 (Working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77235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Requirements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47662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UI/UX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77437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Website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57174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HOA Member Panel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45075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HOA Admin Panel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53323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1101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Backend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48979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6813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Bug 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56354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r>
                        <a:rPr lang="en-US" dirty="0"/>
                        <a:t>Server Set up &amp; </a:t>
                      </a:r>
                      <a:r>
                        <a:rPr lang="en-US" dirty="0" err="1"/>
                        <a:t>Deploment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4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66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2142-38DC-70B5-2CFF-19FA2210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A795-2B28-8675-67B9-9233DC31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develop within 90 working days after getting work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400" b="1" i="1" dirty="0"/>
          </a:p>
          <a:p>
            <a:pPr marL="0" indent="0" algn="ctr">
              <a:buNone/>
            </a:pPr>
            <a:r>
              <a:rPr lang="en-US" sz="4400" b="1" i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7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9EA-7925-1F1F-18D3-023EA14E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F0B3-50B2-4368-A170-65CD781E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of administrative task</a:t>
            </a:r>
          </a:p>
          <a:p>
            <a:r>
              <a:rPr lang="en-US" dirty="0"/>
              <a:t>Store HOA </a:t>
            </a:r>
            <a:r>
              <a:rPr lang="en-US" dirty="0" err="1"/>
              <a:t>memebers</a:t>
            </a:r>
            <a:r>
              <a:rPr lang="en-US" dirty="0"/>
              <a:t> data</a:t>
            </a:r>
          </a:p>
          <a:p>
            <a:r>
              <a:rPr lang="en-US" dirty="0"/>
              <a:t>Finance Automation</a:t>
            </a:r>
          </a:p>
          <a:p>
            <a:r>
              <a:rPr lang="en-US" dirty="0"/>
              <a:t>Property Management</a:t>
            </a:r>
          </a:p>
          <a:p>
            <a:r>
              <a:rPr lang="en-US" dirty="0"/>
              <a:t>Work Order Automation</a:t>
            </a:r>
          </a:p>
          <a:p>
            <a:r>
              <a:rPr lang="en-US" dirty="0"/>
              <a:t>Members Management</a:t>
            </a:r>
          </a:p>
          <a:p>
            <a:r>
              <a:rPr lang="en-US" dirty="0"/>
              <a:t>Easy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8727-F805-F535-B521-34F21B9F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 Software For Residential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4A61-1CCC-7B46-5738-54780857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Dedicated Portal for members</a:t>
            </a:r>
          </a:p>
          <a:p>
            <a:r>
              <a:rPr lang="en-US" dirty="0"/>
              <a:t>One click due </a:t>
            </a:r>
            <a:r>
              <a:rPr lang="en-US" dirty="0" err="1"/>
              <a:t>calculaion</a:t>
            </a:r>
            <a:r>
              <a:rPr lang="en-US" dirty="0"/>
              <a:t> and payment</a:t>
            </a:r>
          </a:p>
          <a:p>
            <a:r>
              <a:rPr lang="en-US" dirty="0"/>
              <a:t>Easy to manage work orders</a:t>
            </a:r>
          </a:p>
          <a:p>
            <a:r>
              <a:rPr lang="en-US" dirty="0"/>
              <a:t>Centralized directory of property owners</a:t>
            </a:r>
          </a:p>
          <a:p>
            <a:r>
              <a:rPr lang="en-US" dirty="0"/>
              <a:t>Easy to place work order and track</a:t>
            </a:r>
          </a:p>
          <a:p>
            <a:r>
              <a:rPr lang="en-US" dirty="0"/>
              <a:t>Property Maintenance</a:t>
            </a:r>
          </a:p>
          <a:p>
            <a:r>
              <a:rPr lang="en-US" dirty="0"/>
              <a:t>Relationship management among members</a:t>
            </a:r>
          </a:p>
          <a:p>
            <a:r>
              <a:rPr lang="en-US" dirty="0"/>
              <a:t>Accounting for association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F5E7-3AA3-520F-8D21-C9EB4182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 Software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C6EC-16BF-86DD-D864-9C898374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Member Sign up</a:t>
            </a:r>
          </a:p>
          <a:p>
            <a:r>
              <a:rPr lang="en-US" dirty="0"/>
              <a:t>Member Log in</a:t>
            </a:r>
          </a:p>
          <a:p>
            <a:r>
              <a:rPr lang="en-US" dirty="0"/>
              <a:t>Member Management</a:t>
            </a:r>
          </a:p>
          <a:p>
            <a:r>
              <a:rPr lang="en-US" dirty="0"/>
              <a:t>Member Dashboard</a:t>
            </a:r>
          </a:p>
          <a:p>
            <a:r>
              <a:rPr lang="en-US" dirty="0"/>
              <a:t>Members Portal</a:t>
            </a:r>
          </a:p>
          <a:p>
            <a:r>
              <a:rPr lang="en-US" dirty="0"/>
              <a:t>Members Communication</a:t>
            </a:r>
          </a:p>
          <a:p>
            <a:r>
              <a:rPr lang="en-US" dirty="0"/>
              <a:t>Members Property Maintenance Request</a:t>
            </a:r>
          </a:p>
          <a:p>
            <a:r>
              <a:rPr lang="en-US" dirty="0"/>
              <a:t>Members Due and payment history</a:t>
            </a:r>
          </a:p>
          <a:p>
            <a:r>
              <a:rPr lang="en-US" dirty="0"/>
              <a:t>Event Notification and joining</a:t>
            </a:r>
          </a:p>
        </p:txBody>
      </p:sp>
    </p:spTree>
    <p:extLst>
      <p:ext uri="{BB962C8B-B14F-4D97-AF65-F5344CB8AC3E}">
        <p14:creationId xmlns:p14="http://schemas.microsoft.com/office/powerpoint/2010/main" val="20192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38D6-8BD9-A717-440D-A69F29E1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79D8-8E09-1822-71C8-D7615E1F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Admin Log in</a:t>
            </a:r>
          </a:p>
          <a:p>
            <a:r>
              <a:rPr lang="en-US" dirty="0"/>
              <a:t>Dashboard</a:t>
            </a:r>
          </a:p>
          <a:p>
            <a:r>
              <a:rPr lang="en-US" dirty="0" err="1"/>
              <a:t>Calenadar</a:t>
            </a:r>
            <a:endParaRPr lang="en-US" dirty="0"/>
          </a:p>
          <a:p>
            <a:r>
              <a:rPr lang="en-US" dirty="0"/>
              <a:t>Member Management</a:t>
            </a:r>
          </a:p>
          <a:p>
            <a:r>
              <a:rPr lang="en-US" dirty="0"/>
              <a:t>Announcement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Committee Management</a:t>
            </a:r>
          </a:p>
          <a:p>
            <a:r>
              <a:rPr lang="en-US" dirty="0"/>
              <a:t>Member Database</a:t>
            </a:r>
          </a:p>
          <a:p>
            <a:r>
              <a:rPr lang="en-US" dirty="0"/>
              <a:t>Document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F94F-E868-0396-3F06-6343025B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 Order</a:t>
            </a:r>
          </a:p>
          <a:p>
            <a:r>
              <a:rPr lang="en-US" dirty="0"/>
              <a:t>Vendor Management</a:t>
            </a:r>
          </a:p>
          <a:p>
            <a:r>
              <a:rPr lang="en-US" dirty="0"/>
              <a:t>Electronic Billing </a:t>
            </a:r>
          </a:p>
          <a:p>
            <a:r>
              <a:rPr lang="en-US" dirty="0"/>
              <a:t>Accounting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Software Setting</a:t>
            </a:r>
          </a:p>
          <a:p>
            <a:r>
              <a:rPr lang="en-US" dirty="0"/>
              <a:t>Website Management</a:t>
            </a:r>
          </a:p>
          <a:p>
            <a:r>
              <a:rPr lang="en-US" dirty="0"/>
              <a:t>Admin Profile Setting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C4F0B5-323A-27E3-D510-50FDEC302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HOA Key Features</a:t>
            </a:r>
          </a:p>
        </p:txBody>
      </p:sp>
    </p:spTree>
    <p:extLst>
      <p:ext uri="{BB962C8B-B14F-4D97-AF65-F5344CB8AC3E}">
        <p14:creationId xmlns:p14="http://schemas.microsoft.com/office/powerpoint/2010/main" val="32208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B117-D7A5-7D41-F795-A4DE574A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82EA-907F-FB33-DE10-FE3C19CE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 Website</a:t>
            </a:r>
          </a:p>
          <a:p>
            <a:r>
              <a:rPr lang="en-US" dirty="0"/>
              <a:t>HOA Web Management Software ( Any Browser Supported)</a:t>
            </a:r>
          </a:p>
        </p:txBody>
      </p:sp>
    </p:spTree>
    <p:extLst>
      <p:ext uri="{BB962C8B-B14F-4D97-AF65-F5344CB8AC3E}">
        <p14:creationId xmlns:p14="http://schemas.microsoft.com/office/powerpoint/2010/main" val="64261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355F-AE16-B253-0211-C8FB14F0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93CC-3480-3E04-E3E1-DA90B90E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Front End: HTML, CSS3,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HOA Software Backend: PHP </a:t>
            </a:r>
            <a:r>
              <a:rPr lang="en-US" dirty="0" err="1"/>
              <a:t>Laravel</a:t>
            </a:r>
            <a:r>
              <a:rPr lang="en-US" dirty="0"/>
              <a:t> 9.28.0</a:t>
            </a:r>
          </a:p>
          <a:p>
            <a:r>
              <a:rPr lang="en-US" dirty="0"/>
              <a:t>Database: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Deployment Server: Amazon AWS EC2( Ubuntu)</a:t>
            </a:r>
          </a:p>
        </p:txBody>
      </p:sp>
    </p:spTree>
    <p:extLst>
      <p:ext uri="{BB962C8B-B14F-4D97-AF65-F5344CB8AC3E}">
        <p14:creationId xmlns:p14="http://schemas.microsoft.com/office/powerpoint/2010/main" val="359370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4DD2-1E4A-6E78-E1E0-80AE49B6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692-16DD-3E47-79E0-94788109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Sublime Text</a:t>
            </a:r>
          </a:p>
          <a:p>
            <a:r>
              <a:rPr lang="en-US" dirty="0"/>
              <a:t>PHP Storm</a:t>
            </a:r>
          </a:p>
          <a:p>
            <a:r>
              <a:rPr lang="en-US" dirty="0" err="1"/>
              <a:t>Filezilla</a:t>
            </a:r>
            <a:endParaRPr lang="en-US" dirty="0"/>
          </a:p>
          <a:p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34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Home Owner Association Software </vt:lpstr>
      <vt:lpstr>Software Development Purpose</vt:lpstr>
      <vt:lpstr>HOA Software For Residential Satisfaction</vt:lpstr>
      <vt:lpstr>HOA Software Key Features</vt:lpstr>
      <vt:lpstr>HOA Key Features</vt:lpstr>
      <vt:lpstr>HOA Key Features</vt:lpstr>
      <vt:lpstr>Deliverables</vt:lpstr>
      <vt:lpstr>Development Technology </vt:lpstr>
      <vt:lpstr>Development Tools</vt:lpstr>
      <vt:lpstr>Development Plan</vt:lpstr>
      <vt:lpstr>Development Timeline</vt:lpstr>
      <vt:lpstr>Project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Owner Association Software </dc:title>
  <dc:creator>Sabbir Ahmad Jim</dc:creator>
  <cp:lastModifiedBy>Sabbir Ahmad Jim</cp:lastModifiedBy>
  <cp:revision>3</cp:revision>
  <dcterms:created xsi:type="dcterms:W3CDTF">2022-09-15T23:17:27Z</dcterms:created>
  <dcterms:modified xsi:type="dcterms:W3CDTF">2022-09-16T00:05:33Z</dcterms:modified>
</cp:coreProperties>
</file>