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6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731deb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731deb9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731deb9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731deb9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731de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731de8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731de8f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731de8f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7731deb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7731deb9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731deb9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731deb9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731deb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731deb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731deb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731deb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731deb9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731deb9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731deb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731deb9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RecipeAPI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33"/>
              <a:t>Built with Python Flask, SQLite, and some HTML/CSS</a:t>
            </a:r>
            <a:endParaRPr sz="2233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Sheriff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like to be added in the future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system so Users can add their own recipes as well as follow other users recipes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Filtering recipes by multiple ingredients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ingredient amounts to appear (outside of instructions obviously)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all results appear on the webpage itself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259000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&amp;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RecipeAPI?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39575"/>
            <a:ext cx="85206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place where I can view recipes, and see what kind of recipe I can make based on certain ingredients.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75" y="2091075"/>
            <a:ext cx="8780643" cy="2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Design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041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recipes.db (our database)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- The webpage itself, built via the 3 html and 1 css file.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Control - api_db.py - Handles what to do with the data when a user interacts with the webpage.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863" y="1266313"/>
            <a:ext cx="25622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225" y="3510088"/>
            <a:ext cx="13335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Recipes.db Schema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0" y="1294300"/>
            <a:ext cx="843501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Recipes.db Visualized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250"/>
            <a:ext cx="36957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450" y="1578850"/>
            <a:ext cx="55245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3725" y="1474075"/>
            <a:ext cx="19145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900000" y="1845225"/>
            <a:ext cx="25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Recipes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835225" y="1152425"/>
            <a:ext cx="18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Relationship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654538" y="1012575"/>
            <a:ext cx="18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Ingredient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Recipes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you search for a recipe, the page will redirect you to that recipe with instruction, name, and the ingredients required to make it. You could search directly in the URL if desired.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5" y="2379052"/>
            <a:ext cx="5675301" cy="201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200" y="1984775"/>
            <a:ext cx="3557100" cy="29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Searching for Recipes pt 1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181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code handles retrieving the recipe name and instruction itself.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75" y="1152424"/>
            <a:ext cx="6455250" cy="3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Searching for Recipes pt2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1796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second part of the function. It retrieves the ingredients by the name of the recipe.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00" y="1304825"/>
            <a:ext cx="648312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 Recipes By Ingredient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want to make a recipe with a specific ingredient, you can filter for recipes by ingredient.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0" y="2034925"/>
            <a:ext cx="7901499" cy="27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700" y="2506500"/>
            <a:ext cx="4006350" cy="2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PT Sans Narrow</vt:lpstr>
      <vt:lpstr>Open Sans</vt:lpstr>
      <vt:lpstr>Tropic</vt:lpstr>
      <vt:lpstr>RecipeAPI Built with Python Flask, SQLite, and some HTML/CSS</vt:lpstr>
      <vt:lpstr>What is RecipeAPI?</vt:lpstr>
      <vt:lpstr>MVC Design</vt:lpstr>
      <vt:lpstr>Recipes.db Schema</vt:lpstr>
      <vt:lpstr>Recipes.db Visualized</vt:lpstr>
      <vt:lpstr>Search for Recipes</vt:lpstr>
      <vt:lpstr>Code Searching for Recipes pt 1</vt:lpstr>
      <vt:lpstr>Code Searching for Recipes pt2</vt:lpstr>
      <vt:lpstr>Filter for Recipes By Ingredient</vt:lpstr>
      <vt:lpstr>Functions that like to be added in the future</vt:lpstr>
      <vt:lpstr>DEMO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RecipeAPI Built with Python Flask, SQLite, and some HTML/CSS</dc:title>
  <cp:lastModifiedBy>Alex M. Sheriff</cp:lastModifiedBy>
  <cp:revision>1</cp:revision>
  <dcterms:modified xsi:type="dcterms:W3CDTF">2022-05-04T20:00:54Z</dcterms:modified>
</cp:coreProperties>
</file>