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8.jpg" ContentType="image/gif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 showGuides="1">
      <p:cViewPr>
        <p:scale>
          <a:sx n="89" d="100"/>
          <a:sy n="89" d="100"/>
        </p:scale>
        <p:origin x="23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DE06-0526-D841-9DB1-4B095133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B8A34-ED5A-814A-B073-04E962DD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4989E-A81F-1641-9C99-E8E9F647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51EAF-B532-3E45-A9F2-617CC963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B124-87C2-1645-BCEC-E902405F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5EED-957F-6A44-9693-E5E9385B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8812-E9DA-E841-8088-8A31B62A3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6F5E-E188-9F4D-B500-75A9CC79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99FCA-CAC1-C54E-A610-BCAE02C0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C91E-8840-C74A-BD10-55A85CCD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0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18D3D-2449-1149-8CF8-AAC1C65E3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5F885-BB12-FA4B-9B7B-F0D20FCC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6725-796A-E84C-B400-02E7A8C9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242C1-0FAB-A849-831B-1C9268E3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48FC-513B-0B44-A18C-E8C18163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1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3AB-8D6C-BE4F-9A13-70D3C38E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EC09-576C-9642-A118-B6A21040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6E77-5634-3F44-81D5-205B8872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BDA-9B9F-B143-A4CE-36C3B7AB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136C-A3FC-F049-A0F4-8950079E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38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DBBD-005D-FA49-803E-2154502B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D5FE-7194-9A43-8FD4-D79D5F95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C6AE-00DD-CA44-945D-D108E1BD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3CC1-8B38-9C44-8A9D-9372CE38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1B3B-ED7F-F145-B855-0E6CB8C6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F908-1A36-044F-971E-68F72015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123E-C481-A246-BAF8-1FE0B3A46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5DE87-B2AC-664F-AD4A-6832C5D4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D39BE-544F-F14A-B912-26057DC1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2E2FE-7F8B-B544-A2B5-F1BB065D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D44CD-C31B-CA4C-8111-69FE9040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30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411D-E2FE-0E41-AF9D-EA5C930F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FCEA5-769E-F144-B224-A76F2F7A8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6D95D-852B-8642-9631-3EB31288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D34EB-47C5-7A45-AD00-0079ED719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42995-CD32-234C-9F6A-7FAAC6880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576AC-E789-C742-BC52-F746992F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D4CF4-F9F6-8946-8277-CA580C43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14417-73C4-BF40-9D2B-7A37BA08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1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DA09-4326-D745-8A0D-9736559E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3EC19-17BB-EA49-A77E-B5D5F4B3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7D134-65A0-4645-9A08-866D42BE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2684F-655D-3843-944A-9503A9E7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2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EA67F-786F-8144-B07C-6056C788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92822-2F46-3C4C-A10F-1880C08A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6C05F-16A5-3D4D-9AF5-92932B35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3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BB52-2639-B348-9894-35FFC2EA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6708-EB3B-6742-A743-E140DC858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C1883-6355-774C-80C9-34B75A4C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0EEF8-1F35-3840-AEC5-3D96D5B1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9816D-0D86-EE49-AC06-7C81F73B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EB077-C573-7D46-93EB-2E33B91C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8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EB3B-B309-0743-9101-062B8BC2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7FDB3-C7E3-A444-8ABE-878B1670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5994-0727-364C-A983-8DE96DCA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3A8D8-F713-5A4D-96A1-4E4E2D8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AA15E-C918-244B-ADE9-40DB51D8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59F6-A7B1-CA4F-B0C6-D3F99A15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99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61D98-2445-F244-8BD3-6CC3A8A8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BC452-D3F6-FF4C-983E-33BFACFE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0A57-2C09-C84E-8BF0-9D98168C6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A970-F074-534B-ABED-88C31EE6AAE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DA58-D022-B243-87B4-3A6D669D8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CC57-B0BF-CC40-B742-ECEAED13E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894A-D0A1-704A-B556-69B00E7ED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59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nger&#10;&#10;Description automatically generated">
            <a:extLst>
              <a:ext uri="{FF2B5EF4-FFF2-40B4-BE49-F238E27FC236}">
                <a16:creationId xmlns:a16="http://schemas.microsoft.com/office/drawing/2014/main" id="{5B28C0B2-C90C-C54A-9D73-5359D4F3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88" y="1873250"/>
            <a:ext cx="1257300" cy="191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FE107-3AEF-CD46-A482-B0A7F380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178" y="2032000"/>
            <a:ext cx="2032000" cy="1397000"/>
          </a:xfrm>
          <a:prstGeom prst="rect">
            <a:avLst/>
          </a:prstGeom>
        </p:spPr>
      </p:pic>
      <p:pic>
        <p:nvPicPr>
          <p:cNvPr id="9" name="Picture 8" descr="A picture containing plant&#10;&#10;Description automatically generated">
            <a:extLst>
              <a:ext uri="{FF2B5EF4-FFF2-40B4-BE49-F238E27FC236}">
                <a16:creationId xmlns:a16="http://schemas.microsoft.com/office/drawing/2014/main" id="{7BF77F90-4B78-8F43-BDC2-28A25DAFF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100" y="3642200"/>
            <a:ext cx="2743200" cy="1549400"/>
          </a:xfrm>
          <a:prstGeom prst="rect">
            <a:avLst/>
          </a:prstGeom>
        </p:spPr>
      </p:pic>
      <p:pic>
        <p:nvPicPr>
          <p:cNvPr id="11" name="Picture 10" descr="A picture containing text, tree, outdoor, plant&#10;&#10;Description automatically generated">
            <a:extLst>
              <a:ext uri="{FF2B5EF4-FFF2-40B4-BE49-F238E27FC236}">
                <a16:creationId xmlns:a16="http://schemas.microsoft.com/office/drawing/2014/main" id="{E3B49AE3-4FEA-EB4F-9501-E1F0C5FF6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450" y="3535025"/>
            <a:ext cx="2743200" cy="1549400"/>
          </a:xfrm>
          <a:prstGeom prst="rect">
            <a:avLst/>
          </a:prstGeom>
        </p:spPr>
      </p:pic>
      <p:pic>
        <p:nvPicPr>
          <p:cNvPr id="13" name="Picture 12" descr="A picture containing sky, outdoor, water, aircraft&#10;&#10;Description automatically generated">
            <a:extLst>
              <a:ext uri="{FF2B5EF4-FFF2-40B4-BE49-F238E27FC236}">
                <a16:creationId xmlns:a16="http://schemas.microsoft.com/office/drawing/2014/main" id="{A03B09F1-CD05-D944-8ADA-6F7EE4684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4825" y="5073062"/>
            <a:ext cx="2565400" cy="1701800"/>
          </a:xfrm>
          <a:prstGeom prst="rect">
            <a:avLst/>
          </a:prstGeom>
        </p:spPr>
      </p:pic>
      <p:pic>
        <p:nvPicPr>
          <p:cNvPr id="15" name="Picture 14" descr="A picture containing sky, outdoor, building, dome&#10;&#10;Description automatically generated">
            <a:extLst>
              <a:ext uri="{FF2B5EF4-FFF2-40B4-BE49-F238E27FC236}">
                <a16:creationId xmlns:a16="http://schemas.microsoft.com/office/drawing/2014/main" id="{5185FDA2-A3D3-674E-A2DC-AEFE9CF0C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984750"/>
            <a:ext cx="2565400" cy="1701800"/>
          </a:xfrm>
          <a:prstGeom prst="rect">
            <a:avLst/>
          </a:prstGeom>
        </p:spPr>
      </p:pic>
      <p:pic>
        <p:nvPicPr>
          <p:cNvPr id="17" name="Picture 16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DDA5BFF4-D6B8-804A-B09C-B04D3F3D57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0150" y="39576"/>
            <a:ext cx="977900" cy="977900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876FFFF3-E743-9648-95A7-3C8AD00BCD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9687" y="39576"/>
            <a:ext cx="1512000" cy="1512000"/>
          </a:xfrm>
          <a:prstGeom prst="rect">
            <a:avLst/>
          </a:prstGeom>
        </p:spPr>
      </p:pic>
      <p:pic>
        <p:nvPicPr>
          <p:cNvPr id="21" name="Picture 20" descr="A clock on a tower&#10;&#10;Description automatically generated with medium confidence">
            <a:extLst>
              <a:ext uri="{FF2B5EF4-FFF2-40B4-BE49-F238E27FC236}">
                <a16:creationId xmlns:a16="http://schemas.microsoft.com/office/drawing/2014/main" id="{FB0C53B5-EDEC-A94F-83A0-5FC3F16EB6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9000" y="7262"/>
            <a:ext cx="952500" cy="1752600"/>
          </a:xfrm>
          <a:prstGeom prst="rect">
            <a:avLst/>
          </a:prstGeom>
        </p:spPr>
      </p:pic>
      <p:pic>
        <p:nvPicPr>
          <p:cNvPr id="23" name="Picture 22" descr="A picture containing sky, outdoor, building, tower&#10;&#10;Description automatically generated">
            <a:extLst>
              <a:ext uri="{FF2B5EF4-FFF2-40B4-BE49-F238E27FC236}">
                <a16:creationId xmlns:a16="http://schemas.microsoft.com/office/drawing/2014/main" id="{51F65AC9-868B-7846-8E29-75D1DA4169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9750" y="0"/>
            <a:ext cx="952500" cy="1752600"/>
          </a:xfrm>
          <a:prstGeom prst="rect">
            <a:avLst/>
          </a:prstGeom>
        </p:spPr>
      </p:pic>
      <p:pic>
        <p:nvPicPr>
          <p:cNvPr id="25" name="Picture 24" descr="A large group of people standing in front of a large statue&#10;&#10;Description automatically generated with medium confidence">
            <a:extLst>
              <a:ext uri="{FF2B5EF4-FFF2-40B4-BE49-F238E27FC236}">
                <a16:creationId xmlns:a16="http://schemas.microsoft.com/office/drawing/2014/main" id="{943A98C3-782F-F543-99EF-75A1CF8ACD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0675" y="5812138"/>
            <a:ext cx="2349500" cy="1333500"/>
          </a:xfrm>
          <a:prstGeom prst="rect">
            <a:avLst/>
          </a:prstGeom>
        </p:spPr>
      </p:pic>
      <p:pic>
        <p:nvPicPr>
          <p:cNvPr id="27" name="Picture 26" descr="A picture containing outdoor&#10;&#10;Description automatically generated">
            <a:extLst>
              <a:ext uri="{FF2B5EF4-FFF2-40B4-BE49-F238E27FC236}">
                <a16:creationId xmlns:a16="http://schemas.microsoft.com/office/drawing/2014/main" id="{1EBC8EB2-EB15-7A40-8065-C4E51D3D6F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0675" y="4427500"/>
            <a:ext cx="2349500" cy="1333500"/>
          </a:xfrm>
          <a:prstGeom prst="rect">
            <a:avLst/>
          </a:prstGeom>
        </p:spPr>
      </p:pic>
      <p:pic>
        <p:nvPicPr>
          <p:cNvPr id="29" name="Picture 28" descr="A picture containing text, object, coin&#10;&#10;Description automatically generated">
            <a:extLst>
              <a:ext uri="{FF2B5EF4-FFF2-40B4-BE49-F238E27FC236}">
                <a16:creationId xmlns:a16="http://schemas.microsoft.com/office/drawing/2014/main" id="{C3ECA16D-DB89-ED4E-A4BD-26DE2AF812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5425" y="3127851"/>
            <a:ext cx="972000" cy="960146"/>
          </a:xfrm>
          <a:prstGeom prst="rect">
            <a:avLst/>
          </a:prstGeom>
        </p:spPr>
      </p:pic>
      <p:pic>
        <p:nvPicPr>
          <p:cNvPr id="31" name="Picture 30" descr="A coin with a picture of a person on it&#10;&#10;Description automatically generated with medium confidence">
            <a:extLst>
              <a:ext uri="{FF2B5EF4-FFF2-40B4-BE49-F238E27FC236}">
                <a16:creationId xmlns:a16="http://schemas.microsoft.com/office/drawing/2014/main" id="{36998692-81F8-8848-8DDA-E7DAAC935C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31897" y="3127850"/>
            <a:ext cx="1041400" cy="1028700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extLst>
              <a:ext uri="{FF2B5EF4-FFF2-40B4-BE49-F238E27FC236}">
                <a16:creationId xmlns:a16="http://schemas.microsoft.com/office/drawing/2014/main" id="{E40062BB-A924-534E-9A83-106B526F8B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67000" y="1452662"/>
            <a:ext cx="2057400" cy="1371600"/>
          </a:xfrm>
          <a:prstGeom prst="rect">
            <a:avLst/>
          </a:prstGeom>
        </p:spPr>
      </p:pic>
      <p:pic>
        <p:nvPicPr>
          <p:cNvPr id="35" name="Picture 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BDEF776-0831-6040-A76E-C3AC010D259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59562" y="7262"/>
            <a:ext cx="2057400" cy="1371600"/>
          </a:xfrm>
          <a:prstGeom prst="rect">
            <a:avLst/>
          </a:prstGeom>
        </p:spPr>
      </p:pic>
      <p:pic>
        <p:nvPicPr>
          <p:cNvPr id="37" name="Picture 36" descr="A picture containing sky, water, outdoor, boat&#10;&#10;Description automatically generated">
            <a:extLst>
              <a:ext uri="{FF2B5EF4-FFF2-40B4-BE49-F238E27FC236}">
                <a16:creationId xmlns:a16="http://schemas.microsoft.com/office/drawing/2014/main" id="{30E949C7-A367-7847-9912-8C869DA28A9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894" y="4387850"/>
            <a:ext cx="2527300" cy="1447800"/>
          </a:xfrm>
          <a:prstGeom prst="rect">
            <a:avLst/>
          </a:prstGeom>
        </p:spPr>
      </p:pic>
      <p:pic>
        <p:nvPicPr>
          <p:cNvPr id="39" name="Picture 38" descr="A picture containing water, sky, outdoor, lake&#10;&#10;Description automatically generated">
            <a:extLst>
              <a:ext uri="{FF2B5EF4-FFF2-40B4-BE49-F238E27FC236}">
                <a16:creationId xmlns:a16="http://schemas.microsoft.com/office/drawing/2014/main" id="{AF029586-B514-5147-B68E-CA296B0C1C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544" y="2940050"/>
            <a:ext cx="2527300" cy="1447800"/>
          </a:xfrm>
          <a:prstGeom prst="rect">
            <a:avLst/>
          </a:prstGeom>
        </p:spPr>
      </p:pic>
      <p:pic>
        <p:nvPicPr>
          <p:cNvPr id="41" name="Picture 40" descr="A close-up of a note&#10;&#10;Description automatically generated with low confidence">
            <a:extLst>
              <a:ext uri="{FF2B5EF4-FFF2-40B4-BE49-F238E27FC236}">
                <a16:creationId xmlns:a16="http://schemas.microsoft.com/office/drawing/2014/main" id="{B8697918-FF09-D247-974A-4176D4936F3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301450"/>
            <a:ext cx="2527300" cy="1206500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DA59EB75-7A6E-7E40-8A4C-B05958993A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9063" y="21775"/>
            <a:ext cx="2527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3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#ASHLEIGH YIN JING XIN#</dc:creator>
  <cp:lastModifiedBy>#ASHLEIGH YIN JING XIN#</cp:lastModifiedBy>
  <cp:revision>2</cp:revision>
  <dcterms:created xsi:type="dcterms:W3CDTF">2021-10-05T09:06:07Z</dcterms:created>
  <dcterms:modified xsi:type="dcterms:W3CDTF">2021-10-05T09:55:21Z</dcterms:modified>
</cp:coreProperties>
</file>