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9" autoAdjust="0"/>
    <p:restoredTop sz="95952"/>
  </p:normalViewPr>
  <p:slideViewPr>
    <p:cSldViewPr snapToGrid="0">
      <p:cViewPr varScale="1">
        <p:scale>
          <a:sx n="109" d="100"/>
          <a:sy n="109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yang Loke" userId="5276b0cd71f25383" providerId="LiveId" clId="{037F3E2B-65E5-1447-B54F-F8BF6B57B7D6}"/>
    <pc:docChg chg="undo redo custSel addSld delSld modSld sldOrd">
      <pc:chgData name="Choyang Loke" userId="5276b0cd71f25383" providerId="LiveId" clId="{037F3E2B-65E5-1447-B54F-F8BF6B57B7D6}" dt="2024-03-28T00:53:42.087" v="1932" actId="1076"/>
      <pc:docMkLst>
        <pc:docMk/>
      </pc:docMkLst>
      <pc:sldChg chg="modSp del mod">
        <pc:chgData name="Choyang Loke" userId="5276b0cd71f25383" providerId="LiveId" clId="{037F3E2B-65E5-1447-B54F-F8BF6B57B7D6}" dt="2024-03-18T23:56:08.727" v="4" actId="2696"/>
        <pc:sldMkLst>
          <pc:docMk/>
          <pc:sldMk cId="237995178" sldId="258"/>
        </pc:sldMkLst>
        <pc:spChg chg="mod">
          <ac:chgData name="Choyang Loke" userId="5276b0cd71f25383" providerId="LiveId" clId="{037F3E2B-65E5-1447-B54F-F8BF6B57B7D6}" dt="2024-03-18T23:56:05.805" v="3" actId="20577"/>
          <ac:spMkLst>
            <pc:docMk/>
            <pc:sldMk cId="237995178" sldId="258"/>
            <ac:spMk id="3" creationId="{C528A947-900D-4F3C-9B78-7568A4D70E50}"/>
          </ac:spMkLst>
        </pc:spChg>
      </pc:sldChg>
      <pc:sldChg chg="addSp delSp modSp mod">
        <pc:chgData name="Choyang Loke" userId="5276b0cd71f25383" providerId="LiveId" clId="{037F3E2B-65E5-1447-B54F-F8BF6B57B7D6}" dt="2024-03-27T23:39:13.630" v="1833" actId="14100"/>
        <pc:sldMkLst>
          <pc:docMk/>
          <pc:sldMk cId="3727503675" sldId="259"/>
        </pc:sldMkLst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" creationId="{0A7F8F57-F7AD-8BEA-EB90-C4F44CA80394}"/>
          </ac:spMkLst>
        </pc:spChg>
        <pc:spChg chg="add mod">
          <ac:chgData name="Choyang Loke" userId="5276b0cd71f25383" providerId="LiveId" clId="{037F3E2B-65E5-1447-B54F-F8BF6B57B7D6}" dt="2024-03-19T00:58:58.581" v="588" actId="1076"/>
          <ac:spMkLst>
            <pc:docMk/>
            <pc:sldMk cId="3727503675" sldId="259"/>
            <ac:spMk id="3" creationId="{9F51A518-8020-84E8-9001-BF48DC9BA574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4" creationId="{B0CB8B0B-ED30-436D-A3A8-DB3BE2E79FB4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5" creationId="{0911F4B0-8940-46D2-B770-54B6264E844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" creationId="{B436B417-706F-47D3-8D23-84A58DA8269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" creationId="{788B77BE-7AFE-4885-91E7-B727C1B74D5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8" creationId="{04A45E8D-711B-4511-A839-0AE16440D52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9" creationId="{831C9E23-1153-4FC1-B7A5-F16D0892DE9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" creationId="{1312B2C6-4AA5-4334-A5D6-F26A5D4B5CAF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" creationId="{96757A21-FC8E-4E7C-9185-877A7D99DF3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4" creationId="{5AA4EFB5-C51D-4CB3-BB8C-FE68DCE0F34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5" creationId="{D34D0B27-80D7-983D-0CC6-5114CBECB56E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7" creationId="{013B39E0-1243-4A87-87E6-9CC82960145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9" creationId="{0D4E9047-EA9E-2E0B-114D-E555F2A9A11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39" creationId="{131000BF-3B42-3125-EE86-663FB96328F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52" creationId="{27C6D61A-61FF-4E75-82DA-9FF20301A267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27T15:51:27.601" v="1727" actId="1076"/>
          <ac:spMkLst>
            <pc:docMk/>
            <pc:sldMk cId="3727503675" sldId="259"/>
            <ac:spMk id="74" creationId="{CE97D18B-DAAB-F8CE-E846-E5A07D4BE1E6}"/>
          </ac:spMkLst>
        </pc:spChg>
        <pc:spChg chg="mod topLvl">
          <ac:chgData name="Choyang Loke" userId="5276b0cd71f25383" providerId="LiveId" clId="{037F3E2B-65E5-1447-B54F-F8BF6B57B7D6}" dt="2024-03-27T15:50:51.236" v="1724" actId="1076"/>
          <ac:spMkLst>
            <pc:docMk/>
            <pc:sldMk cId="3727503675" sldId="259"/>
            <ac:spMk id="75" creationId="{A57FE415-F037-DCB1-9A9F-CC90E837145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6" creationId="{B951AEEB-2E8C-5761-CF05-D4D30AC6BEE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7" creationId="{7495750E-55E5-5EDF-CAD7-98DBA38518E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8" creationId="{D4D9CF8A-9950-4A4C-8F9B-581B1FD6BC5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9" creationId="{D526A021-E27B-EFAD-FD60-F96645275CF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91" creationId="{CBCDC12B-3859-4534-4D8C-F685011CF28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0" creationId="{FAE836DA-DE5A-163A-C32A-71660A23EDF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9" creationId="{568A8F6B-C9D7-8ED5-B598-3F8040F1552E}"/>
          </ac:spMkLst>
        </pc:spChg>
        <pc:spChg chg="add del mod">
          <ac:chgData name="Choyang Loke" userId="5276b0cd71f25383" providerId="LiveId" clId="{037F3E2B-65E5-1447-B54F-F8BF6B57B7D6}" dt="2024-03-19T00:23:44.389" v="55"/>
          <ac:spMkLst>
            <pc:docMk/>
            <pc:sldMk cId="3727503675" sldId="259"/>
            <ac:spMk id="116" creationId="{A084E29E-25BB-1C17-CC1A-92B88CEBA6E3}"/>
          </ac:spMkLst>
        </pc:spChg>
        <pc:spChg chg="add del mod">
          <ac:chgData name="Choyang Loke" userId="5276b0cd71f25383" providerId="LiveId" clId="{037F3E2B-65E5-1447-B54F-F8BF6B57B7D6}" dt="2024-03-19T00:23:43.092" v="52"/>
          <ac:spMkLst>
            <pc:docMk/>
            <pc:sldMk cId="3727503675" sldId="259"/>
            <ac:spMk id="117" creationId="{0EA476FC-1558-1067-C172-661B7590DE58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8" creationId="{B26D280E-F0EA-F1C7-6B3B-53A117622F21}"/>
          </ac:spMkLst>
        </pc:spChg>
        <pc:spChg chg="add mod">
          <ac:chgData name="Choyang Loke" userId="5276b0cd71f25383" providerId="LiveId" clId="{037F3E2B-65E5-1447-B54F-F8BF6B57B7D6}" dt="2024-03-27T15:50:42.787" v="1723" actId="1076"/>
          <ac:spMkLst>
            <pc:docMk/>
            <pc:sldMk cId="3727503675" sldId="259"/>
            <ac:spMk id="119" creationId="{41159E09-E30C-A658-E891-56D0CCF4A592}"/>
          </ac:spMkLst>
        </pc:spChg>
        <pc:spChg chg="add mod">
          <ac:chgData name="Choyang Loke" userId="5276b0cd71f25383" providerId="LiveId" clId="{037F3E2B-65E5-1447-B54F-F8BF6B57B7D6}" dt="2024-03-27T15:51:08.579" v="1725" actId="1076"/>
          <ac:spMkLst>
            <pc:docMk/>
            <pc:sldMk cId="3727503675" sldId="259"/>
            <ac:spMk id="120" creationId="{F6BD5275-A5FA-426E-F744-213D711E1209}"/>
          </ac:spMkLst>
        </pc:spChg>
        <pc:spChg chg="add del 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23" creationId="{5AB93086-7953-F8C2-FF8F-B8B94300739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30" creationId="{90FE03B2-5DE6-065C-1A6A-0B335D7C3DF7}"/>
          </ac:spMkLst>
        </pc:spChg>
        <pc:spChg chg="add del mod">
          <ac:chgData name="Choyang Loke" userId="5276b0cd71f25383" providerId="LiveId" clId="{037F3E2B-65E5-1447-B54F-F8BF6B57B7D6}" dt="2024-03-19T00:56:42.621" v="560" actId="478"/>
          <ac:spMkLst>
            <pc:docMk/>
            <pc:sldMk cId="3727503675" sldId="259"/>
            <ac:spMk id="142" creationId="{0713A2A0-69AC-DA89-2A03-F290B24AF92E}"/>
          </ac:spMkLst>
        </pc:spChg>
        <pc:spChg chg="add del mod">
          <ac:chgData name="Choyang Loke" userId="5276b0cd71f25383" providerId="LiveId" clId="{037F3E2B-65E5-1447-B54F-F8BF6B57B7D6}" dt="2024-03-19T00:56:36.343" v="557" actId="478"/>
          <ac:spMkLst>
            <pc:docMk/>
            <pc:sldMk cId="3727503675" sldId="259"/>
            <ac:spMk id="143" creationId="{87568F8C-541F-EE34-40D7-039C4703A7E4}"/>
          </ac:spMkLst>
        </pc:spChg>
        <pc:spChg chg="add del mod">
          <ac:chgData name="Choyang Loke" userId="5276b0cd71f25383" providerId="LiveId" clId="{037F3E2B-65E5-1447-B54F-F8BF6B57B7D6}" dt="2024-03-19T00:56:41.083" v="559" actId="478"/>
          <ac:spMkLst>
            <pc:docMk/>
            <pc:sldMk cId="3727503675" sldId="259"/>
            <ac:spMk id="145" creationId="{9F04D4A4-0857-3A28-CE02-3E37A5371E9D}"/>
          </ac:spMkLst>
        </pc:spChg>
        <pc:spChg chg="del mod topLvl">
          <ac:chgData name="Choyang Loke" userId="5276b0cd71f25383" providerId="LiveId" clId="{037F3E2B-65E5-1447-B54F-F8BF6B57B7D6}" dt="2024-03-19T00:55:23.824" v="544" actId="478"/>
          <ac:spMkLst>
            <pc:docMk/>
            <pc:sldMk cId="3727503675" sldId="259"/>
            <ac:spMk id="175" creationId="{EFE802CA-B84A-1178-85F2-F974753AD0A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88" creationId="{D3AA43BF-0A82-C2C0-7F24-A89097C422C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89" creationId="{62EBBC41-A61C-C229-B393-85FF865ED3F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0" creationId="{FD10E604-34F9-45F8-14F1-BFD3C1A5C0D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1" creationId="{EFE2D8C8-20FE-C953-2664-44D5BB4DE2DF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2" creationId="{C1F7663C-E21B-66D7-A2A8-6A1FD52173A8}"/>
          </ac:spMkLst>
        </pc:spChg>
        <pc:spChg chg="mod topLvl">
          <ac:chgData name="Choyang Loke" userId="5276b0cd71f25383" providerId="LiveId" clId="{037F3E2B-65E5-1447-B54F-F8BF6B57B7D6}" dt="2024-03-20T03:11:53.987" v="1021" actId="1076"/>
          <ac:spMkLst>
            <pc:docMk/>
            <pc:sldMk cId="3727503675" sldId="259"/>
            <ac:spMk id="193" creationId="{C2E4F2DF-F980-37D3-3B79-DB1FC06F085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4" creationId="{8B553FA7-05CE-3280-CA4D-47D8945AB82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5" creationId="{F8F22E06-16A4-8633-2476-3F245ECE85F1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6" creationId="{FE5789A8-4A14-8C70-4102-EB3247C1BA3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7" creationId="{2C9BF8C3-F925-10A0-4F02-1636782EDD3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8" creationId="{E3259D69-1B3B-612E-1B16-FA6659289A8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9" creationId="{17435E93-E271-9B7C-A622-78A759A8DAE7}"/>
          </ac:spMkLst>
        </pc:spChg>
        <pc:spChg chg="add del mod">
          <ac:chgData name="Choyang Loke" userId="5276b0cd71f25383" providerId="LiveId" clId="{037F3E2B-65E5-1447-B54F-F8BF6B57B7D6}" dt="2024-03-19T00:56:35.282" v="556" actId="478"/>
          <ac:spMkLst>
            <pc:docMk/>
            <pc:sldMk cId="3727503675" sldId="259"/>
            <ac:spMk id="239" creationId="{15E1EC77-F5AC-A737-747A-DA3616B49E60}"/>
          </ac:spMkLst>
        </pc:spChg>
        <pc:spChg chg="add del mod">
          <ac:chgData name="Choyang Loke" userId="5276b0cd71f25383" providerId="LiveId" clId="{037F3E2B-65E5-1447-B54F-F8BF6B57B7D6}" dt="2024-03-19T00:56:39.567" v="558" actId="478"/>
          <ac:spMkLst>
            <pc:docMk/>
            <pc:sldMk cId="3727503675" sldId="259"/>
            <ac:spMk id="243" creationId="{42D26CE2-ED4F-1839-EEA6-E37F7EA14D57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316" creationId="{CD8BC022-0E23-7C58-2BA3-9FD84CFAE3E3}"/>
          </ac:spMkLst>
        </pc:spChg>
        <pc:grpChg chg="add mod">
          <ac:chgData name="Choyang Loke" userId="5276b0cd71f25383" providerId="LiveId" clId="{037F3E2B-65E5-1447-B54F-F8BF6B57B7D6}" dt="2024-03-27T23:38:50.072" v="1830" actId="1076"/>
          <ac:grpSpMkLst>
            <pc:docMk/>
            <pc:sldMk cId="3727503675" sldId="259"/>
            <ac:grpSpMk id="307" creationId="{FE443DEE-EB7B-F1D0-BB5C-E798E6A018E7}"/>
          </ac:grpSpMkLst>
        </pc:grpChg>
        <pc:grpChg chg="del mod">
          <ac:chgData name="Choyang Loke" userId="5276b0cd71f25383" providerId="LiveId" clId="{037F3E2B-65E5-1447-B54F-F8BF6B57B7D6}" dt="2024-03-19T00:25:01.088" v="107" actId="165"/>
          <ac:grpSpMkLst>
            <pc:docMk/>
            <pc:sldMk cId="3727503675" sldId="259"/>
            <ac:grpSpMk id="323" creationId="{C6824BC8-3B7F-DA8D-FF58-1D1204EE3AE6}"/>
          </ac:grpSpMkLst>
        </pc:grp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" creationId="{A5A8FAF0-391D-40A7-BEC2-4A16C4F170E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" creationId="{BEBC15EB-8B0F-4625-9655-E76DE0CFAA4E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0" creationId="{EDA715B7-3BC6-4E23-A357-C0BE9FA1BF8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1" creationId="{1B52D71E-5613-47B5-AF24-2C2A6D5B9D3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2" creationId="{A963AC58-A949-478F-A2D4-EC67F21662D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3" creationId="{AE82FE08-AE2C-43CF-8C16-F2406C5A763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" creationId="{4CD30A61-1434-CC0A-4FF5-25B0E6C2A07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0" creationId="{E7C700D7-B963-959D-845D-9A3CA47999E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" creationId="{858AC7EA-788D-88BE-5885-633D0F7A75EE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5" creationId="{089E7426-5922-ED8F-4901-52E6F9930DED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36" creationId="{278BF0D1-44B5-A689-AE50-8FE82E994A31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6" creationId="{8393D8D0-9FEB-A8F3-4099-EB659B36F6C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7" creationId="{F5043014-4BC4-D8A1-0D50-CE8253E4B57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8" creationId="{81C61533-135F-694B-1971-C66AAADB4626}"/>
          </ac:cxnSpMkLst>
        </pc:cxnChg>
        <pc:cxnChg chg="mod topLvl">
          <ac:chgData name="Choyang Loke" userId="5276b0cd71f25383" providerId="LiveId" clId="{037F3E2B-65E5-1447-B54F-F8BF6B57B7D6}" dt="2024-03-20T03:11:53.987" v="1021" actId="1076"/>
          <ac:cxnSpMkLst>
            <pc:docMk/>
            <pc:sldMk cId="3727503675" sldId="259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54" creationId="{44CDB01D-8505-ECD4-991D-70751DAD1CC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7" creationId="{383D4843-9EEF-C30D-827A-55AB6601EAA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8" creationId="{1AE86254-FF55-5531-B792-DCA411D8B99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0" creationId="{5C6982E7-882C-5DFF-EE4C-A1286B3AC8A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4" creationId="{3BE853B6-10EF-F54C-799A-1994E9D1989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5" creationId="{C2A7DB18-68D7-9DBA-A6C3-045E11823D9C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6" creationId="{AC448E29-AAC0-4DFD-7DEE-4E90F68F324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1" creationId="{97AE71DF-5542-D178-AAF4-6FE4549B1BF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5" creationId="{8A697108-5DF4-110B-E7C7-6B1DB261171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6" creationId="{8D965996-D999-21C9-1209-4812562658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7" creationId="{F7C4E02C-AEA7-FCC2-D1DE-C26EC39547F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133" creationId="{0FA55293-8A92-ADBA-F5A4-815D6CF0A3BC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5" creationId="{8B84FDFF-0488-0BA8-F6D8-33D11AF64B00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137" creationId="{C2BBDD67-3F23-7973-AD21-959C203ECD53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138" creationId="{40BC076A-A600-1A58-BDB5-0E2CCAB0005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1" creationId="{650A3123-A219-506E-654A-6534C4494CF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4" creationId="{495F483A-3105-E998-8092-49FE426E967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7" creationId="{3EB93CE4-44EE-2CEF-376E-69BDAD004DC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0" creationId="{1D1D894C-38FD-0965-345C-B500DF98DBB6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1" creationId="{F88AA85A-0DDC-B409-8FD0-21273A2A1900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4" creationId="{DE804503-1133-7AFD-BB79-BEE9F785623F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5" creationId="{2577ACF3-7138-84A9-BD66-3CAA9E082A37}"/>
          </ac:cxnSpMkLst>
        </pc:cxnChg>
        <pc:cxnChg chg="mod topLvl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156" creationId="{D9EB1FCB-547F-2E56-9452-6A0C0D9A8A3B}"/>
          </ac:cxnSpMkLst>
        </pc:cxnChg>
        <pc:cxnChg chg="add del">
          <ac:chgData name="Choyang Loke" userId="5276b0cd71f25383" providerId="LiveId" clId="{037F3E2B-65E5-1447-B54F-F8BF6B57B7D6}" dt="2024-03-19T00:33:45.265" v="174" actId="11529"/>
          <ac:cxnSpMkLst>
            <pc:docMk/>
            <pc:sldMk cId="3727503675" sldId="259"/>
            <ac:cxnSpMk id="161" creationId="{87CCCC94-B10C-1A5A-5557-AAF9A8A1E162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27T15:50:42.787" v="1723" actId="1076"/>
          <ac:cxnSpMkLst>
            <pc:docMk/>
            <pc:sldMk cId="3727503675" sldId="259"/>
            <ac:cxnSpMk id="238" creationId="{FF334C1F-B786-EFAB-88F0-5D9EF00E69E9}"/>
          </ac:cxnSpMkLst>
        </pc:cxnChg>
        <pc:cxnChg chg="add mod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45" creationId="{6F4B0999-7864-ED9D-5E19-D8E33DED672D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47" creationId="{ED477CAB-350F-46A0-95E6-378C3D5BAD92}"/>
          </ac:cxnSpMkLst>
        </pc:cxnChg>
        <pc:cxnChg chg="add mod">
          <ac:chgData name="Choyang Loke" userId="5276b0cd71f25383" providerId="LiveId" clId="{037F3E2B-65E5-1447-B54F-F8BF6B57B7D6}" dt="2024-03-27T15:50:51.236" v="1724" actId="1076"/>
          <ac:cxnSpMkLst>
            <pc:docMk/>
            <pc:sldMk cId="3727503675" sldId="259"/>
            <ac:cxnSpMk id="248" creationId="{E68E04DD-9412-C1F4-D902-AB5D3C1D24C4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50" creationId="{F526E423-D2D3-6400-0235-3F75EF0FB9D6}"/>
          </ac:cxnSpMkLst>
        </pc:cxnChg>
        <pc:cxnChg chg="add mod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52" creationId="{4BFF9800-FDCB-4B2E-B119-F07BF22BB678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53" creationId="{1C1A4B61-26FF-BC68-2045-1206061778F7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56" creationId="{6C6EBE06-F0C0-6F6D-D666-70C3FDF5DCE2}"/>
          </ac:cxnSpMkLst>
        </pc:cxnChg>
        <pc:cxnChg chg="add mod">
          <ac:chgData name="Choyang Loke" userId="5276b0cd71f25383" providerId="LiveId" clId="{037F3E2B-65E5-1447-B54F-F8BF6B57B7D6}" dt="2024-03-27T23:38:56.681" v="1831" actId="14100"/>
          <ac:cxnSpMkLst>
            <pc:docMk/>
            <pc:sldMk cId="3727503675" sldId="259"/>
            <ac:cxnSpMk id="258" creationId="{37ADF21D-2D8E-ACAB-E91A-8F38691CB23A}"/>
          </ac:cxnSpMkLst>
        </pc:cxnChg>
        <pc:cxnChg chg="mod topLvl">
          <ac:chgData name="Choyang Loke" userId="5276b0cd71f25383" providerId="LiveId" clId="{037F3E2B-65E5-1447-B54F-F8BF6B57B7D6}" dt="2024-03-27T15:51:27.601" v="1727" actId="1076"/>
          <ac:cxnSpMkLst>
            <pc:docMk/>
            <pc:sldMk cId="3727503675" sldId="259"/>
            <ac:cxnSpMk id="259" creationId="{8A0AC5AF-57C2-3C55-A775-4160346DF100}"/>
          </ac:cxnSpMkLst>
        </pc:cxnChg>
        <pc:cxnChg chg="mod topLvl">
          <ac:chgData name="Choyang Loke" userId="5276b0cd71f25383" providerId="LiveId" clId="{037F3E2B-65E5-1447-B54F-F8BF6B57B7D6}" dt="2024-03-27T15:51:08.579" v="1725" actId="1076"/>
          <ac:cxnSpMkLst>
            <pc:docMk/>
            <pc:sldMk cId="3727503675" sldId="259"/>
            <ac:cxnSpMk id="263" creationId="{3E7E3D53-DB3E-369C-05DD-5EAF7250E0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6" creationId="{3C7F1CFB-1C3D-3969-2C59-604D8E98771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9" creationId="{34FD5798-2142-9262-2869-3E4C74366811}"/>
          </ac:cxnSpMkLst>
        </pc:cxnChg>
        <pc:cxnChg chg="add mod">
          <ac:chgData name="Choyang Loke" userId="5276b0cd71f25383" providerId="LiveId" clId="{037F3E2B-65E5-1447-B54F-F8BF6B57B7D6}" dt="2024-03-27T23:38:44.797" v="1828" actId="14100"/>
          <ac:cxnSpMkLst>
            <pc:docMk/>
            <pc:sldMk cId="3727503675" sldId="259"/>
            <ac:cxnSpMk id="270" creationId="{FB159F48-8152-8A0B-1AA5-D53D85D7A732}"/>
          </ac:cxnSpMkLst>
        </pc:cxnChg>
        <pc:cxnChg chg="add mod">
          <ac:chgData name="Choyang Loke" userId="5276b0cd71f25383" providerId="LiveId" clId="{037F3E2B-65E5-1447-B54F-F8BF6B57B7D6}" dt="2024-03-27T23:39:13.630" v="1833" actId="14100"/>
          <ac:cxnSpMkLst>
            <pc:docMk/>
            <pc:sldMk cId="3727503675" sldId="259"/>
            <ac:cxnSpMk id="278" creationId="{A8D44405-B964-247F-A8E2-A028D58E833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2" creationId="{F9169426-3BAA-72C2-47DE-058296917C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5" creationId="{BEAE2171-729E-A903-08F1-5A2B39638B5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8" creationId="{EBDD81D7-DB61-1421-262F-7D7330C10D7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8" creationId="{8D3874C3-E8B2-7C65-89D6-98CC208FFDC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9" creationId="{1E204670-3204-6CAC-9B71-116AA0A047BA}"/>
          </ac:cxnSpMkLst>
        </pc:cxnChg>
        <pc:cxnChg chg="mod topLvl">
          <ac:chgData name="Choyang Loke" userId="5276b0cd71f25383" providerId="LiveId" clId="{037F3E2B-65E5-1447-B54F-F8BF6B57B7D6}" dt="2024-03-19T23:53:52.919" v="704" actId="1038"/>
          <ac:cxnSpMkLst>
            <pc:docMk/>
            <pc:sldMk cId="3727503675" sldId="259"/>
            <ac:cxnSpMk id="320" creationId="{9A7C5DF2-7E55-3AC8-1705-4CCCB7F360D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1" creationId="{9087FF8F-F2D7-4BD7-4B48-1704D77C74A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2" creationId="{0FBBB7A3-B7FF-95C3-619B-88D71992D3A0}"/>
          </ac:cxnSpMkLst>
        </pc:cxnChg>
      </pc:sldChg>
      <pc:sldChg chg="addSp modSp add del mod ord">
        <pc:chgData name="Choyang Loke" userId="5276b0cd71f25383" providerId="LiveId" clId="{037F3E2B-65E5-1447-B54F-F8BF6B57B7D6}" dt="2024-03-20T00:12:23.008" v="735" actId="20578"/>
        <pc:sldMkLst>
          <pc:docMk/>
          <pc:sldMk cId="2678489946" sldId="260"/>
        </pc:sldMkLst>
        <pc:spChg chg="add mod">
          <ac:chgData name="Choyang Loke" userId="5276b0cd71f25383" providerId="LiveId" clId="{037F3E2B-65E5-1447-B54F-F8BF6B57B7D6}" dt="2024-03-19T23:54:52.301" v="730" actId="20577"/>
          <ac:spMkLst>
            <pc:docMk/>
            <pc:sldMk cId="2678489946" sldId="260"/>
            <ac:spMk id="2" creationId="{9B593728-918C-9C2B-AB0C-6A6B10603191}"/>
          </ac:spMkLst>
        </pc:spChg>
        <pc:picChg chg="mod">
          <ac:chgData name="Choyang Loke" userId="5276b0cd71f25383" providerId="LiveId" clId="{037F3E2B-65E5-1447-B54F-F8BF6B57B7D6}" dt="2024-03-18T23:56:26.740" v="5" actId="14100"/>
          <ac:picMkLst>
            <pc:docMk/>
            <pc:sldMk cId="2678489946" sldId="260"/>
            <ac:picMk id="5" creationId="{F082996B-CD8F-EA47-85F2-476F505C8C33}"/>
          </ac:picMkLst>
        </pc:picChg>
      </pc:sldChg>
      <pc:sldChg chg="addSp delSp modSp add del mod">
        <pc:chgData name="Choyang Loke" userId="5276b0cd71f25383" providerId="LiveId" clId="{037F3E2B-65E5-1447-B54F-F8BF6B57B7D6}" dt="2024-03-19T23:49:34.298" v="663" actId="2696"/>
        <pc:sldMkLst>
          <pc:docMk/>
          <pc:sldMk cId="1574332179" sldId="261"/>
        </pc:sldMkLst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18T23:56:57.283" v="18" actId="20577"/>
          <ac:spMkLst>
            <pc:docMk/>
            <pc:sldMk cId="1574332179" sldId="261"/>
            <ac:spMk id="3" creationId="{9F51A518-8020-84E8-9001-BF48DC9BA574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4" creationId="{B0CB8B0B-ED30-436D-A3A8-DB3BE2E79FB4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5" creationId="{0911F4B0-8940-46D2-B770-54B6264E844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" creationId="{B436B417-706F-47D3-8D23-84A58DA8269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" creationId="{788B77BE-7AFE-4885-91E7-B727C1B74D5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8" creationId="{04A45E8D-711B-4511-A839-0AE16440D52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9" creationId="{831C9E23-1153-4FC1-B7A5-F16D0892DE9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" creationId="{1312B2C6-4AA5-4334-A5D6-F26A5D4B5CAF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1" creationId="{96757A21-FC8E-4E7C-9185-877A7D99DF3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4" creationId="{5AA4EFB5-C51D-4CB3-BB8C-FE68DCE0F34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5" creationId="{D34D0B27-80D7-983D-0CC6-5114CBECB56E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7" creationId="{013B39E0-1243-4A87-87E6-9CC82960145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9" creationId="{0D4E9047-EA9E-2E0B-114D-E555F2A9A11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39" creationId="{131000BF-3B42-3125-EE86-663FB96328F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52" creationId="{27C6D61A-61FF-4E75-82DA-9FF20301A26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4" creationId="{CE97D18B-DAAB-F8CE-E846-E5A07D4BE1E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5" creationId="{A57FE415-F037-DCB1-9A9F-CC90E8371456}"/>
          </ac:spMkLst>
        </pc:spChg>
        <pc:spChg chg="add del">
          <ac:chgData name="Choyang Loke" userId="5276b0cd71f25383" providerId="LiveId" clId="{037F3E2B-65E5-1447-B54F-F8BF6B57B7D6}" dt="2024-03-18T23:57:56.841" v="24" actId="478"/>
          <ac:spMkLst>
            <pc:docMk/>
            <pc:sldMk cId="1574332179" sldId="261"/>
            <ac:spMk id="76" creationId="{B951AEEB-2E8C-5761-CF05-D4D30AC6BEE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7" creationId="{7495750E-55E5-5EDF-CAD7-98DBA38518E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8" creationId="{D4D9CF8A-9950-4A4C-8F9B-581B1FD6BC5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9" creationId="{D526A021-E27B-EFAD-FD60-F96645275CF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91" creationId="{CBCDC12B-3859-4534-4D8C-F685011CF28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0" creationId="{FAE836DA-DE5A-163A-C32A-71660A23EDF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9" creationId="{568A8F6B-C9D7-8ED5-B598-3F8040F1552E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18" creationId="{B26D280E-F0EA-F1C7-6B3B-53A117622F2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23" creationId="{5AB93086-7953-F8C2-FF8F-B8B94300739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30" creationId="{90FE03B2-5DE6-065C-1A6A-0B335D7C3DF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75" creationId="{EFE802CA-B84A-1178-85F2-F974753AD0A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88" creationId="{D3AA43BF-0A82-C2C0-7F24-A89097C422C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89" creationId="{62EBBC41-A61C-C229-B393-85FF865ED3F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0" creationId="{FD10E604-34F9-45F8-14F1-BFD3C1A5C0D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1" creationId="{EFE2D8C8-20FE-C953-2664-44D5BB4DE2DF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2" creationId="{C1F7663C-E21B-66D7-A2A8-6A1FD52173A8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3" creationId="{C2E4F2DF-F980-37D3-3B79-DB1FC06F085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4" creationId="{8B553FA7-05CE-3280-CA4D-47D8945AB82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5" creationId="{F8F22E06-16A4-8633-2476-3F245ECE85F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6" creationId="{FE5789A8-4A14-8C70-4102-EB3247C1BA3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7" creationId="{2C9BF8C3-F925-10A0-4F02-1636782EDD3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8" creationId="{E3259D69-1B3B-612E-1B16-FA6659289A8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9" creationId="{17435E93-E271-9B7C-A622-78A759A8DAE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316" creationId="{CD8BC022-0E23-7C58-2BA3-9FD84CFAE3E3}"/>
          </ac:spMkLst>
        </pc:spChg>
        <pc:grpChg chg="add del mod">
          <ac:chgData name="Choyang Loke" userId="5276b0cd71f25383" providerId="LiveId" clId="{037F3E2B-65E5-1447-B54F-F8BF6B57B7D6}" dt="2024-03-18T23:57:55.131" v="22" actId="165"/>
          <ac:grpSpMkLst>
            <pc:docMk/>
            <pc:sldMk cId="1574332179" sldId="261"/>
            <ac:grpSpMk id="323" creationId="{C6824BC8-3B7F-DA8D-FF58-1D1204EE3AE6}"/>
          </ac:grpSpMkLst>
        </pc:grp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" creationId="{A5A8FAF0-391D-40A7-BEC2-4A16C4F170E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" creationId="{BEBC15EB-8B0F-4625-9655-E76DE0CFAA4E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" creationId="{EDA715B7-3BC6-4E23-A357-C0BE9FA1BF8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1" creationId="{1B52D71E-5613-47B5-AF24-2C2A6D5B9D3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2" creationId="{A963AC58-A949-478F-A2D4-EC67F21662D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" creationId="{AE82FE08-AE2C-43CF-8C16-F2406C5A763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" creationId="{4CD30A61-1434-CC0A-4FF5-25B0E6C2A07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0" creationId="{E7C700D7-B963-959D-845D-9A3CA47999E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" creationId="{858AC7EA-788D-88BE-5885-633D0F7A75EE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5" creationId="{089E7426-5922-ED8F-4901-52E6F9930DE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6" creationId="{278BF0D1-44B5-A689-AE50-8FE82E994A3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6" creationId="{8393D8D0-9FEB-A8F3-4099-EB659B36F6C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7" creationId="{F5043014-4BC4-D8A1-0D50-CE8253E4B57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8" creationId="{81C61533-135F-694B-1971-C66AAADB462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4" creationId="{44CDB01D-8505-ECD4-991D-70751DAD1CC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7" creationId="{383D4843-9EEF-C30D-827A-55AB6601EAA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8" creationId="{1AE86254-FF55-5531-B792-DCA411D8B99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0" creationId="{5C6982E7-882C-5DFF-EE4C-A1286B3AC8A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4" creationId="{3BE853B6-10EF-F54C-799A-1994E9D1989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5" creationId="{C2A7DB18-68D7-9DBA-A6C3-045E11823D9C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6" creationId="{AC448E29-AAC0-4DFD-7DEE-4E90F68F3241}"/>
          </ac:cxnSpMkLst>
        </pc:cxnChg>
        <pc:cxnChg chg="mod topLvl">
          <ac:chgData name="Choyang Loke" userId="5276b0cd71f25383" providerId="LiveId" clId="{037F3E2B-65E5-1447-B54F-F8BF6B57B7D6}" dt="2024-03-18T23:57:56.841" v="24" actId="478"/>
          <ac:cxnSpMkLst>
            <pc:docMk/>
            <pc:sldMk cId="1574332179" sldId="261"/>
            <ac:cxnSpMk id="101" creationId="{97AE71DF-5542-D178-AAF4-6FE4549B1BF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5" creationId="{8A697108-5DF4-110B-E7C7-6B1DB261171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6" creationId="{8D965996-D999-21C9-1209-4812562658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7" creationId="{F7C4E02C-AEA7-FCC2-D1DE-C26EC39547F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3" creationId="{0FA55293-8A92-ADBA-F5A4-815D6CF0A3BC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5" creationId="{8B84FDFF-0488-0BA8-F6D8-33D11AF64B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7" creationId="{C2BBDD67-3F23-7973-AD21-959C203ECD5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8" creationId="{40BC076A-A600-1A58-BDB5-0E2CCAB0005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1" creationId="{650A3123-A219-506E-654A-6534C4494CF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4" creationId="{495F483A-3105-E998-8092-49FE426E967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7" creationId="{3EB93CE4-44EE-2CEF-376E-69BDAD004DC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0" creationId="{1D1D894C-38FD-0965-345C-B500DF98DBB6}"/>
          </ac:cxnSpMkLst>
        </pc:cxnChg>
        <pc:cxnChg chg="add del mod">
          <ac:chgData name="Choyang Loke" userId="5276b0cd71f25383" providerId="LiveId" clId="{037F3E2B-65E5-1447-B54F-F8BF6B57B7D6}" dt="2024-03-18T23:57:56.841" v="24" actId="478"/>
          <ac:cxnSpMkLst>
            <pc:docMk/>
            <pc:sldMk cId="1574332179" sldId="261"/>
            <ac:cxnSpMk id="151" creationId="{F88AA85A-0DDC-B409-8FD0-21273A2A19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4" creationId="{DE804503-1133-7AFD-BB79-BEE9F785623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5" creationId="{2577ACF3-7138-84A9-BD66-3CAA9E082A3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6" creationId="{D9EB1FCB-547F-2E56-9452-6A0C0D9A8A3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8" creationId="{FF334C1F-B786-EFAB-88F0-5D9EF00E69E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47" creationId="{ED477CAB-350F-46A0-95E6-378C3D5BAD9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0" creationId="{F526E423-D2D3-6400-0235-3F75EF0FB9D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3" creationId="{1C1A4B61-26FF-BC68-2045-1206061778F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6" creationId="{6C6EBE06-F0C0-6F6D-D666-70C3FDF5DCE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9" creationId="{8A0AC5AF-57C2-3C55-A775-4160346DF1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3" creationId="{3E7E3D53-DB3E-369C-05DD-5EAF7250E0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6" creationId="{3C7F1CFB-1C3D-3969-2C59-604D8E98771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9" creationId="{34FD5798-2142-9262-2869-3E4C7436681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2" creationId="{F9169426-3BAA-72C2-47DE-058296917C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5" creationId="{BEAE2171-729E-A903-08F1-5A2B39638B5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8" creationId="{EBDD81D7-DB61-1421-262F-7D7330C10D7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8" creationId="{8D3874C3-E8B2-7C65-89D6-98CC208FFDC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9" creationId="{1E204670-3204-6CAC-9B71-116AA0A047B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0" creationId="{9A7C5DF2-7E55-3AC8-1705-4CCCB7F360D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1" creationId="{9087FF8F-F2D7-4BD7-4B48-1704D77C74A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2" creationId="{0FBBB7A3-B7FF-95C3-619B-88D71992D3A0}"/>
          </ac:cxnSpMkLst>
        </pc:cxnChg>
      </pc:sldChg>
      <pc:sldChg chg="addSp delSp modSp add mod">
        <pc:chgData name="Choyang Loke" userId="5276b0cd71f25383" providerId="LiveId" clId="{037F3E2B-65E5-1447-B54F-F8BF6B57B7D6}" dt="2024-03-28T00:27:45.218" v="1875" actId="20577"/>
        <pc:sldMkLst>
          <pc:docMk/>
          <pc:sldMk cId="1664734694" sldId="261"/>
        </pc:sldMkLst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8T00:27:45.218" v="1875" actId="20577"/>
          <ac:spMkLst>
            <pc:docMk/>
            <pc:sldMk cId="1664734694" sldId="261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4" creationId="{B0CB8B0B-ED30-436D-A3A8-DB3BE2E79FB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5" creationId="{0911F4B0-8940-46D2-B770-54B6264E844C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" creationId="{B436B417-706F-47D3-8D23-84A58DA8269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" creationId="{788B77BE-7AFE-4885-91E7-B727C1B74D5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8" creationId="{04A45E8D-711B-4511-A839-0AE16440D52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9" creationId="{831C9E23-1153-4FC1-B7A5-F16D0892DE9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" creationId="{1312B2C6-4AA5-4334-A5D6-F26A5D4B5CA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" creationId="{96757A21-FC8E-4E7C-9185-877A7D99DF3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6" creationId="{F5BDD3C5-98DB-4193-873F-B844BC3C124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4" creationId="{5AA4EFB5-C51D-4CB3-BB8C-FE68DCE0F34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5" creationId="{D34D0B27-80D7-983D-0CC6-5114CBECB56E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7" creationId="{013B39E0-1243-4A87-87E6-9CC82960145B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8" creationId="{B2A3E642-41E6-F8ED-AF4C-A58496EE2F3C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9" creationId="{0D4E9047-EA9E-2E0B-114D-E555F2A9A11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39" creationId="{131000BF-3B42-3125-EE86-663FB96328F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44" creationId="{2602D597-963F-902B-3AAC-42D948D2A77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52" creationId="{27C6D61A-61FF-4E75-82DA-9FF20301A26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55" creationId="{4D0182FB-7249-5164-105F-2B62A096899F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6" creationId="{CDC74351-F5D8-1369-0BBC-C2C1117F422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7" creationId="{966BD827-5F90-0466-A305-73C5D0AFFA0C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8" creationId="{76041DA8-B9CD-47FE-5873-482365A7EE57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59" creationId="{C31C0134-6A10-8924-E591-D2293131F32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0" creationId="{119E3BF6-2871-084B-D71E-C4DCCA197C0F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1" creationId="{05165868-5744-0D16-6039-5CC340A54821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2" creationId="{D5DE4FC6-8922-DB69-C259-D7034B73560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63" creationId="{09406219-EEFC-D7BD-6EEC-BF3392090F6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66" creationId="{4E526539-F2EC-85A8-EA0A-313A65E30C2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7" creationId="{ECDAC2A7-8484-448F-2E54-D4A36E48005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8" creationId="{9B5867C9-BBF0-399D-1D66-A4B1B817E91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9" creationId="{D3835431-432D-D5CD-F280-398B4DCFE3F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0" creationId="{68BBDCAC-1DB0-170F-861D-3C985FC4111D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1" creationId="{347E3C7D-2D63-F66A-5BD6-8693322C65AB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2" creationId="{D29DD935-9A54-EB01-F3E2-F19E116FC5F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3" creationId="{6E177BED-1A93-AB82-BF97-A5615E83341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4" creationId="{CE97D18B-DAAB-F8CE-E846-E5A07D4BE1E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5" creationId="{A57FE415-F037-DCB1-9A9F-CC90E837145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6" creationId="{B951AEEB-2E8C-5761-CF05-D4D30AC6BEE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7" creationId="{7495750E-55E5-5EDF-CAD7-98DBA38518E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8" creationId="{D4D9CF8A-9950-4A4C-8F9B-581B1FD6BC5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9" creationId="{D526A021-E27B-EFAD-FD60-F96645275CF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1" creationId="{6F3302B9-7AE7-83AC-E25A-73037FDC1C1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2" creationId="{13E15EDB-3831-A8DC-21A7-A17BB7D609D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3" creationId="{20C2D91F-2663-C6AE-86B3-94C620E7EE62}"/>
          </ac:spMkLst>
        </pc:spChg>
        <pc:spChg chg="mod">
          <ac:chgData name="Choyang Loke" userId="5276b0cd71f25383" providerId="LiveId" clId="{037F3E2B-65E5-1447-B54F-F8BF6B57B7D6}" dt="2024-03-27T15:59:50.381" v="1774" actId="208"/>
          <ac:spMkLst>
            <pc:docMk/>
            <pc:sldMk cId="1664734694" sldId="261"/>
            <ac:spMk id="87" creationId="{D73B8D30-84D4-F6DA-86E6-6E3D642CF4C0}"/>
          </ac:spMkLst>
        </pc:spChg>
        <pc:spChg chg="mod">
          <ac:chgData name="Choyang Loke" userId="5276b0cd71f25383" providerId="LiveId" clId="{037F3E2B-65E5-1447-B54F-F8BF6B57B7D6}" dt="2024-03-27T15:59:55.049" v="1775" actId="208"/>
          <ac:spMkLst>
            <pc:docMk/>
            <pc:sldMk cId="1664734694" sldId="261"/>
            <ac:spMk id="90" creationId="{81758AB7-FE63-5D10-757F-A941EE7E9E4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91" creationId="{CBCDC12B-3859-4534-4D8C-F685011CF286}"/>
          </ac:spMkLst>
        </pc:spChg>
        <pc:spChg chg="mod">
          <ac:chgData name="Choyang Loke" userId="5276b0cd71f25383" providerId="LiveId" clId="{037F3E2B-65E5-1447-B54F-F8BF6B57B7D6}" dt="2024-03-27T15:59:58.300" v="1776" actId="208"/>
          <ac:spMkLst>
            <pc:docMk/>
            <pc:sldMk cId="1664734694" sldId="261"/>
            <ac:spMk id="92" creationId="{6174E9C1-4917-CC62-118F-D4E1DA2E165E}"/>
          </ac:spMkLst>
        </pc:spChg>
        <pc:spChg chg="mod">
          <ac:chgData name="Choyang Loke" userId="5276b0cd71f25383" providerId="LiveId" clId="{037F3E2B-65E5-1447-B54F-F8BF6B57B7D6}" dt="2024-03-27T16:00:07.499" v="1777" actId="208"/>
          <ac:spMkLst>
            <pc:docMk/>
            <pc:sldMk cId="1664734694" sldId="261"/>
            <ac:spMk id="93" creationId="{9906A478-11E2-2ACF-03AC-7860F5523908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94" creationId="{D48C8B6D-942E-7A0F-5527-B7E5AB5DA7A0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95" creationId="{8FE2E093-7A55-7CCF-21F9-F3B1B7933A0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96" creationId="{CCD7F5A8-4F7A-3C24-023E-7052BF1CF0F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99" creationId="{E058EAA2-CD92-E62F-2F2D-0516C9EFCCA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0" creationId="{FAE836DA-DE5A-163A-C32A-71660A23EDF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2" creationId="{1048CDA4-E77F-6D03-74EA-24B4414B08C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3" creationId="{9D18767A-3D38-761B-29C9-6B41B608A22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4" creationId="{25481D92-9B14-C761-B0C1-62F5DAF3B44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8" creationId="{A4BFB64A-1BC9-0289-237C-73C1D5D452A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9" creationId="{568A8F6B-C9D7-8ED5-B598-3F8040F1552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11" creationId="{92E44824-9347-873E-138A-06B5EB1A4ED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14" creationId="{38514714-0C06-A89A-80B8-97191E29DCF0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8" creationId="{B26D280E-F0EA-F1C7-6B3B-53A117622F2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9" creationId="{41159E09-E30C-A658-E891-56D0CCF4A59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20" creationId="{F6BD5275-A5FA-426E-F744-213D711E120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22" creationId="{297502CF-A98C-AF0A-6EA7-7789A85F2A2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2" creationId="{CFFBE382-9A0F-FC72-F3D4-D7D0039D9EF0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23" creationId="{5AB93086-7953-F8C2-FF8F-B8B94300739C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25" creationId="{D98AAF9B-09BA-DD7C-A1B1-F4489103229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6" creationId="{BDFE00F8-AD83-2F2A-06C5-2055C373476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9" creationId="{A653139C-DD03-3D5B-5FD9-F4CAFC675EE1}"/>
          </ac:spMkLst>
        </pc:spChg>
        <pc:spChg chg="mod">
          <ac:chgData name="Choyang Loke" userId="5276b0cd71f25383" providerId="LiveId" clId="{037F3E2B-65E5-1447-B54F-F8BF6B57B7D6}" dt="2024-03-27T16:00:10.364" v="1778" actId="208"/>
          <ac:spMkLst>
            <pc:docMk/>
            <pc:sldMk cId="1664734694" sldId="261"/>
            <ac:spMk id="129" creationId="{B9F49FB1-51D1-0326-120F-9E0749318B87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30" creationId="{90FE03B2-5DE6-065C-1A6A-0B335D7C3DF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34" creationId="{2D604C3E-AA7D-D18C-E00F-537060F8D00B}"/>
          </ac:spMkLst>
        </pc:spChg>
        <pc:spChg chg="mod">
          <ac:chgData name="Choyang Loke" userId="5276b0cd71f25383" providerId="LiveId" clId="{037F3E2B-65E5-1447-B54F-F8BF6B57B7D6}" dt="2024-03-27T16:00:20.413" v="1779" actId="208"/>
          <ac:spMkLst>
            <pc:docMk/>
            <pc:sldMk cId="1664734694" sldId="261"/>
            <ac:spMk id="142" creationId="{AFBC6DCA-A3DA-B8D9-5918-2CB556E16F8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43" creationId="{43C07177-7D4F-69F3-DA9B-5F23BA3C3B5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48" creationId="{C7AAC81A-DC5A-B1CF-A275-B937FEC4945B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2" creationId="{7E217854-DBF0-5A7F-3967-1D77BF38D65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3" creationId="{D165C939-329D-0F1D-78FD-4E68334AD46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4" creationId="{444D641C-3F8D-9560-20A9-DC330D5FB436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5" creationId="{BE60615A-491B-5467-2814-828D24ADA83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6" creationId="{135ABA2E-C94F-B89C-C566-3CB0212357EA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6" creationId="{A6F446B5-CE6A-5B9D-247C-7A3B7D37D851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7" creationId="{583D37AB-9103-D66E-EE27-85B2DD49FC6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7" creationId="{EFA3DE0A-2BC5-DEAE-AFB1-A9D278D3BFF2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8" creationId="{0A54563B-3B69-6560-51CC-540C4FFA68D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8" creationId="{DFDAF37D-75D9-C2B9-9B24-F6134FE85E0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69" creationId="{83F08412-8EB7-20D6-04EC-2EB55958748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9" creationId="{9382AB32-9028-8C26-3339-162C30B377C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0" creationId="{2C68C953-D0E3-A2E2-12A9-35EFAC8AA20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0" creationId="{EAAA52C7-ABEA-0F7F-0F9D-C7274FF3C78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1" creationId="{38B8C2FD-AE39-CEEF-B6B2-136595296C7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1" creationId="{DBDA6725-FF89-D30E-75FB-E04CA571964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2" creationId="{99221EE9-9336-29A1-95C2-EF0B82ABC278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2" creationId="{E77F4EAD-9F2F-527C-4397-049F73F249E7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73" creationId="{3BBAB3AC-FEA8-1632-AC63-E7C609064CC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3" creationId="{E64AFD30-C7BE-441E-4A3A-3E7B688DACF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4" creationId="{CE744F87-3917-3E74-9695-1383580A6CA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5" creationId="{14EF146B-EBF6-AA44-53E9-87392E668A0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6" creationId="{79E1F2C5-D726-D899-B752-2CEC5956E090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7" creationId="{E160BA25-C5C3-07BD-ADCF-814EAE8EB38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0" creationId="{8591665C-303A-7153-C6DD-E0C0B78B41A3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1" creationId="{84403C7D-D392-4730-51B0-B0155E3C7601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2" creationId="{ADE0F816-4BCD-2BF7-EF51-60897876EE0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3" creationId="{1584BD07-4964-C5F9-6575-7C7DA821B6D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4" creationId="{69A13D0C-050D-8CFF-B8EE-3DB21B6E17B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4" creationId="{AC8806E8-F6D0-5A2E-83F2-1889F2057775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5" creationId="{C30B2F24-753E-E5CC-8A82-4859ACF6C0B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5" creationId="{D9D218F0-163C-B5F8-BC8C-26E92381AE3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6" creationId="{79AD7C6E-7F98-682D-74F1-D4729898826B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6" creationId="{F7CAEAD6-ABF7-E679-7EB5-AB2BDCE5BC2E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187" creationId="{972D8489-8376-26D7-6025-F1DB7E73AB1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7" creationId="{C21F225A-F764-CE19-304A-70745CDF1DC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88" creationId="{D3AA43BF-0A82-C2C0-7F24-A89097C422C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89" creationId="{62EBBC41-A61C-C229-B393-85FF865ED3F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0" creationId="{FD10E604-34F9-45F8-14F1-BFD3C1A5C0D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1" creationId="{EFE2D8C8-20FE-C953-2664-44D5BB4DE2D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2" creationId="{C1F7663C-E21B-66D7-A2A8-6A1FD52173A8}"/>
          </ac:spMkLst>
        </pc:spChg>
        <pc:spChg chg="mod">
          <ac:chgData name="Choyang Loke" userId="5276b0cd71f25383" providerId="LiveId" clId="{037F3E2B-65E5-1447-B54F-F8BF6B57B7D6}" dt="2024-03-20T03:12:22.418" v="1028" actId="1076"/>
          <ac:spMkLst>
            <pc:docMk/>
            <pc:sldMk cId="1664734694" sldId="261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4" creationId="{8B553FA7-05CE-3280-CA4D-47D8945AB82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5" creationId="{F8F22E06-16A4-8633-2476-3F245ECE85F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6" creationId="{FE5789A8-4A14-8C70-4102-EB3247C1BA3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7" creationId="{2C9BF8C3-F925-10A0-4F02-1636782EDD3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8" creationId="{E3259D69-1B3B-612E-1B16-FA6659289A8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9" creationId="{17435E93-E271-9B7C-A622-78A759A8DAE7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1" creationId="{158C0910-95A0-9B19-5B80-48926A1A6E0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1" creationId="{C54D4B7E-8918-0944-F9BA-B19D150ABA5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2" creationId="{6789DC01-C88B-AEA1-E77E-BF353C090460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2" creationId="{7CB7BEFE-203C-B0DD-F51C-1FB93F780289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4" creationId="{5E1ACAA9-1D5E-8FA5-1D22-0A7E2FEEC4E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4" creationId="{FCFBFBC3-D9A7-B6AD-6FBB-3C2FE8FC305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5" creationId="{58B939A3-ABD4-A479-B022-3FA53D715B94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05" creationId="{DDFBCBF4-C830-23CB-92D8-03C5EE25A71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7" creationId="{592792C8-25E1-B405-7246-F7D98F0E549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8" creationId="{ABEC17AB-7251-7681-C4C7-67D4EC7DE83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9" creationId="{D171874E-603D-056F-F352-EF82397B23B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10" creationId="{00248B81-CC38-0A45-CF73-59BB606E690F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18" creationId="{D77AA9E4-71C6-7003-3719-7DA6407050E4}"/>
          </ac:spMkLst>
        </pc:spChg>
        <pc:spChg chg="mod">
          <ac:chgData name="Choyang Loke" userId="5276b0cd71f25383" providerId="LiveId" clId="{037F3E2B-65E5-1447-B54F-F8BF6B57B7D6}" dt="2024-03-27T15:52:19.125" v="1732"/>
          <ac:spMkLst>
            <pc:docMk/>
            <pc:sldMk cId="1664734694" sldId="261"/>
            <ac:spMk id="219" creationId="{7DD505A7-A711-B089-D352-FE37C0DA6F7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22" creationId="{C06A21AE-6985-3D62-7B28-77E0E92E463D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23" creationId="{DCBA9E23-F604-FB57-0B50-9291D4D2FF1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31" creationId="{BC9F2D30-D4BA-7382-B2FC-9138FDC96C60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4" creationId="{95478F9B-ABD6-2D58-DB3C-1CF7EA59659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6" creationId="{F09E64AE-493D-21DE-FDE5-4C5FB652341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9" creationId="{CA869B7E-915D-C430-54A9-79A96E28EFE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1" creationId="{FE012EE0-B1D9-F54D-B36C-1755287737B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4" creationId="{F451D7D4-ABE3-BD13-6976-3516725B90E7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5" creationId="{6180AD29-1B71-BB94-C77A-E7DFF985E2B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7" creationId="{F6FB8FD5-2C0F-EBBB-7EB5-3F0DB80F25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60" creationId="{562F11F5-5B13-A46D-066F-37E41445670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3" creationId="{BD7D80D2-70D7-D8E4-85D3-C02873EEBB9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6" creationId="{0C3F710A-23E8-15E6-AC33-0AC20798C25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7" creationId="{385F4AF3-83B3-1957-9FB8-FCB644B3A01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9" creationId="{DC9CBE3F-7A39-65F9-67EB-FBDEB9667E5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80" creationId="{E2BBD273-32BA-E37E-26E0-571BBFB7876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81" creationId="{8E818335-DB55-A200-F5E6-30B1A184161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91" creationId="{9EB536B6-31DA-9478-06D2-C0E06A572EB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96" creationId="{E3638B50-9626-DD8B-61ED-33FEDA63CC8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0" creationId="{4F5F8B64-F00B-5461-2B39-32EDB2B34A0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3" creationId="{5398377A-FD7F-27E7-5841-434B9F07A40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8" creationId="{C3399DA4-2153-6B14-163D-4A7DE30670E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11" creationId="{14AB18E0-3F89-7530-2756-B7500C2F57E7}"/>
          </ac:spMkLst>
        </pc:spChg>
        <pc:spChg chg="mod">
          <ac:chgData name="Choyang Loke" userId="5276b0cd71f25383" providerId="LiveId" clId="{037F3E2B-65E5-1447-B54F-F8BF6B57B7D6}" dt="2024-03-20T03:12:11.265" v="1026" actId="108"/>
          <ac:spMkLst>
            <pc:docMk/>
            <pc:sldMk cId="1664734694" sldId="261"/>
            <ac:spMk id="316" creationId="{CD8BC022-0E23-7C58-2BA3-9FD84CFAE3E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0" creationId="{1F989503-B930-D424-C4EB-5AD070656AF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1" creationId="{A888E641-0FE3-2DFC-DF48-12620F359C8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2" creationId="{9AA88CEA-92A0-7D02-57B4-914CCC1C85E7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3" creationId="{66D3E324-ACCD-8D57-B84C-C4194C3F4E6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4" creationId="{EF45EBBB-C5C0-F3F9-FD11-9E3098706751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5" creationId="{31A134BA-6D35-F9BE-8717-48FB85BACEC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6" creationId="{452C8457-D831-8AF8-890E-770F6658846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7" creationId="{0DFEFFAE-A4A3-C8D9-9356-8940A086DB2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8" creationId="{357BB952-2E85-3600-D1DA-A72648539059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9" creationId="{96FAA410-0CAF-5587-B283-A0F64D2012E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0" creationId="{D1F43D6B-8E7C-D98D-D82F-8D8132191C4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1" creationId="{6A24888A-6CA6-8013-1D73-1934BA79FD1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8" creationId="{E7D7D98E-6DD1-CB2C-3F8F-664F394C95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9" creationId="{E84F409A-6756-CA6E-C368-FD4CC554E8D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0" creationId="{0F404872-DFE0-0021-1FFD-0E6098CA6E1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1" creationId="{60A5CE17-FA7C-3A19-C02E-0288052ACD7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2" creationId="{AEC01CED-79FF-3CD9-DBE2-11F28E9A8F6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3" creationId="{D5EA4E50-80B5-16CC-1F6E-5CC1D2D75D9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4" creationId="{74E9E078-8028-D7EA-28BB-5BC20C926F4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5" creationId="{BE64337F-E08F-4F45-E715-10B4A41CDB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6" creationId="{99DC83BD-4EB6-9BA7-3388-C843EDF9D6A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7" creationId="{237FC943-C730-E70A-743B-0E843137BCF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8" creationId="{56A466FC-C8A9-FB26-7DED-00A654CD9071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9" creationId="{B80CA300-1A03-BDCD-CAC8-D2FE9B13A78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71" creationId="{C8A14B93-A17D-1462-DD3B-7A1CC8D6DE7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72" creationId="{25B4802E-E0D3-3544-0515-9017230F84AE}"/>
          </ac:spMkLst>
        </pc:spChg>
        <pc:grpChg chg="add mod">
          <ac:chgData name="Choyang Loke" userId="5276b0cd71f25383" providerId="LiveId" clId="{037F3E2B-65E5-1447-B54F-F8BF6B57B7D6}" dt="2024-03-27T23:40:01.559" v="1839" actId="1076"/>
          <ac:grpSpMkLst>
            <pc:docMk/>
            <pc:sldMk cId="1664734694" sldId="261"/>
            <ac:grpSpMk id="13" creationId="{41722C98-EEB2-1940-9D17-CFD3DC6E3DF4}"/>
          </ac:grpSpMkLst>
        </pc:grpChg>
        <pc:grpChg chg="add del mod">
          <ac:chgData name="Choyang Loke" userId="5276b0cd71f25383" providerId="LiveId" clId="{037F3E2B-65E5-1447-B54F-F8BF6B57B7D6}" dt="2024-03-20T01:42:34.109" v="838"/>
          <ac:grpSpMkLst>
            <pc:docMk/>
            <pc:sldMk cId="1664734694" sldId="261"/>
            <ac:grpSpMk id="53" creationId="{EB79866C-BF72-AC58-5078-A76D483EA652}"/>
          </ac:grpSpMkLst>
        </pc:grpChg>
        <pc:grpChg chg="add del mod">
          <ac:chgData name="Choyang Loke" userId="5276b0cd71f25383" providerId="LiveId" clId="{037F3E2B-65E5-1447-B54F-F8BF6B57B7D6}" dt="2024-03-20T01:42:38.569" v="840"/>
          <ac:grpSpMkLst>
            <pc:docMk/>
            <pc:sldMk cId="1664734694" sldId="261"/>
            <ac:grpSpMk id="230" creationId="{9B6C33AA-7007-C5B1-7CBF-C2F4662892E8}"/>
          </ac:grpSpMkLst>
        </pc:grpChg>
        <pc:grpChg chg="mod">
          <ac:chgData name="Choyang Loke" userId="5276b0cd71f25383" providerId="LiveId" clId="{037F3E2B-65E5-1447-B54F-F8BF6B57B7D6}" dt="2024-03-20T02:53:30.291" v="875" actId="164"/>
          <ac:grpSpMkLst>
            <pc:docMk/>
            <pc:sldMk cId="1664734694" sldId="261"/>
            <ac:grpSpMk id="307" creationId="{FE443DEE-EB7B-F1D0-BB5C-E798E6A018E7}"/>
          </ac:grpSpMkLst>
        </pc:grpChg>
        <pc:grpChg chg="add del mod">
          <ac:chgData name="Choyang Loke" userId="5276b0cd71f25383" providerId="LiveId" clId="{037F3E2B-65E5-1447-B54F-F8BF6B57B7D6}" dt="2024-03-27T15:59:05.841" v="1772" actId="478"/>
          <ac:grpSpMkLst>
            <pc:docMk/>
            <pc:sldMk cId="1664734694" sldId="261"/>
            <ac:grpSpMk id="379" creationId="{5FBF403A-16BF-4F15-FC6F-D9A6DFE98266}"/>
          </ac:grpSpMkLst>
        </pc:grpChg>
        <pc:picChg chg="add del mod">
          <ac:chgData name="Choyang Loke" userId="5276b0cd71f25383" providerId="LiveId" clId="{037F3E2B-65E5-1447-B54F-F8BF6B57B7D6}" dt="2024-03-20T00:53:16.607" v="767" actId="478"/>
          <ac:picMkLst>
            <pc:docMk/>
            <pc:sldMk cId="1664734694" sldId="261"/>
            <ac:picMk id="14" creationId="{0CAABA0F-9E29-D0F4-CDEE-6E4D817E867D}"/>
          </ac:picMkLst>
        </pc:pic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1:14:24.555" v="778" actId="478"/>
          <ac:cxnSpMkLst>
            <pc:docMk/>
            <pc:sldMk cId="1664734694" sldId="261"/>
            <ac:cxnSpMk id="13" creationId="{A5A8FAF0-391D-40A7-BEC2-4A16C4F170ED}"/>
          </ac:cxnSpMkLst>
        </pc:cxnChg>
        <pc:cxnChg chg="del mod">
          <ac:chgData name="Choyang Loke" userId="5276b0cd71f25383" providerId="LiveId" clId="{037F3E2B-65E5-1447-B54F-F8BF6B57B7D6}" dt="2024-03-19T23:53:24.222" v="683" actId="478"/>
          <ac:cxnSpMkLst>
            <pc:docMk/>
            <pc:sldMk cId="1664734694" sldId="261"/>
            <ac:cxnSpMk id="14" creationId="{BEBC15EB-8B0F-4625-9655-E76DE0CFAA4E}"/>
          </ac:cxnSpMkLst>
        </pc:cxnChg>
        <pc:cxnChg chg="add 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7T16:01:04.681" v="1789" actId="208"/>
          <ac:cxnSpMkLst>
            <pc:docMk/>
            <pc:sldMk cId="1664734694" sldId="261"/>
            <ac:cxnSpMk id="33" creationId="{65FA83FE-D134-4E04-65A0-A2A197A67C0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6" creationId="{278BF0D1-44B5-A689-AE50-8FE82E994A31}"/>
          </ac:cxnSpMkLst>
        </pc:cxnChg>
        <pc:cxnChg chg="add 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7T15:57:41.464" v="1758" actId="208"/>
          <ac:cxnSpMkLst>
            <pc:docMk/>
            <pc:sldMk cId="1664734694" sldId="261"/>
            <ac:cxnSpMk id="41" creationId="{35C92050-9136-EF98-144F-4F9BB1F0AE68}"/>
          </ac:cxnSpMkLst>
        </pc:cxnChg>
        <pc:cxnChg chg="mod">
          <ac:chgData name="Choyang Loke" userId="5276b0cd71f25383" providerId="LiveId" clId="{037F3E2B-65E5-1447-B54F-F8BF6B57B7D6}" dt="2024-03-27T15:57:38.049" v="1757" actId="208"/>
          <ac:cxnSpMkLst>
            <pc:docMk/>
            <pc:sldMk cId="1664734694" sldId="261"/>
            <ac:cxnSpMk id="42" creationId="{746A65B7-1E86-04F9-BFA4-BE40BECED5C4}"/>
          </ac:cxnSpMkLst>
        </pc:cxnChg>
        <pc:cxnChg chg="mod">
          <ac:chgData name="Choyang Loke" userId="5276b0cd71f25383" providerId="LiveId" clId="{037F3E2B-65E5-1447-B54F-F8BF6B57B7D6}" dt="2024-03-27T15:57:33.397" v="1755" actId="208"/>
          <ac:cxnSpMkLst>
            <pc:docMk/>
            <pc:sldMk cId="1664734694" sldId="261"/>
            <ac:cxnSpMk id="43" creationId="{D6231799-5659-B3E9-1893-2FAAA15ADC79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5" creationId="{20EDE119-D861-100E-D449-83AE4455115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7T15:57:31.464" v="1754" actId="208"/>
          <ac:cxnSpMkLst>
            <pc:docMk/>
            <pc:sldMk cId="1664734694" sldId="261"/>
            <ac:cxnSpMk id="47" creationId="{DA78AE1F-1132-F771-3F38-F1473B425BE3}"/>
          </ac:cxnSpMkLst>
        </pc:cxnChg>
        <pc:cxnChg chg="del mod">
          <ac:chgData name="Choyang Loke" userId="5276b0cd71f25383" providerId="LiveId" clId="{037F3E2B-65E5-1447-B54F-F8BF6B57B7D6}" dt="2024-03-20T01:14:27.673" v="779" actId="478"/>
          <ac:cxnSpMkLst>
            <pc:docMk/>
            <pc:sldMk cId="1664734694" sldId="261"/>
            <ac:cxnSpMk id="47" creationId="{F5043014-4BC4-D8A1-0D50-CE8253E4B579}"/>
          </ac:cxnSpMkLst>
        </pc:cxnChg>
        <pc:cxnChg chg="del">
          <ac:chgData name="Choyang Loke" userId="5276b0cd71f25383" providerId="LiveId" clId="{037F3E2B-65E5-1447-B54F-F8BF6B57B7D6}" dt="2024-03-19T23:55:32.288" v="731" actId="478"/>
          <ac:cxnSpMkLst>
            <pc:docMk/>
            <pc:sldMk cId="1664734694" sldId="261"/>
            <ac:cxnSpMk id="48" creationId="{81C61533-135F-694B-1971-C66AAADB4626}"/>
          </ac:cxnSpMkLst>
        </pc:cxnChg>
        <pc:cxnChg chg="add 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7T15:57:29.648" v="1753" actId="208"/>
          <ac:cxnSpMkLst>
            <pc:docMk/>
            <pc:sldMk cId="1664734694" sldId="261"/>
            <ac:cxnSpMk id="49" creationId="{0350BF44-D180-C3FB-7DBF-8094D07FBABB}"/>
          </ac:cxnSpMkLst>
        </pc:cxnChg>
        <pc:cxnChg chg="mod">
          <ac:chgData name="Choyang Loke" userId="5276b0cd71f25383" providerId="LiveId" clId="{037F3E2B-65E5-1447-B54F-F8BF6B57B7D6}" dt="2024-03-27T16:00:35.282" v="1782" actId="208"/>
          <ac:cxnSpMkLst>
            <pc:docMk/>
            <pc:sldMk cId="1664734694" sldId="261"/>
            <ac:cxnSpMk id="50" creationId="{96006DDB-C4F0-0D07-DB5C-C562EB2886C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7T16:00:58.566" v="1787" actId="208"/>
          <ac:cxnSpMkLst>
            <pc:docMk/>
            <pc:sldMk cId="1664734694" sldId="261"/>
            <ac:cxnSpMk id="53" creationId="{1D6324CB-7BC2-ABB3-9545-3102AC40008C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7T16:00:33.265" v="1781" actId="208"/>
          <ac:cxnSpMkLst>
            <pc:docMk/>
            <pc:sldMk cId="1664734694" sldId="261"/>
            <ac:cxnSpMk id="55" creationId="{C1357DBC-3DCE-47B9-D0BA-977CD1D2035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6" creationId="{393764A2-E646-47F3-D18D-65C638C6E1B1}"/>
          </ac:cxnSpMkLst>
        </pc:cxnChg>
        <pc:cxnChg chg="del mod">
          <ac:chgData name="Choyang Loke" userId="5276b0cd71f25383" providerId="LiveId" clId="{037F3E2B-65E5-1447-B54F-F8BF6B57B7D6}" dt="2024-03-20T01:14:35.243" v="780" actId="478"/>
          <ac:cxnSpMkLst>
            <pc:docMk/>
            <pc:sldMk cId="1664734694" sldId="261"/>
            <ac:cxnSpMk id="57" creationId="{383D4843-9EEF-C30D-827A-55AB6601EAA9}"/>
          </ac:cxnSpMkLst>
        </pc:cxnChg>
        <pc:cxnChg chg="del mod">
          <ac:chgData name="Choyang Loke" userId="5276b0cd71f25383" providerId="LiveId" clId="{037F3E2B-65E5-1447-B54F-F8BF6B57B7D6}" dt="2024-03-19T23:53:34.896" v="684" actId="478"/>
          <ac:cxnSpMkLst>
            <pc:docMk/>
            <pc:sldMk cId="1664734694" sldId="261"/>
            <ac:cxnSpMk id="58" creationId="{1AE86254-FF55-5531-B792-DCA411D8B9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8" creationId="{23470EF6-0082-F86E-4911-84310AD8418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9" creationId="{CBFA1B24-2A34-D17D-2BF8-EA3E276E588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0" creationId="{9FB97CF0-0267-D42D-3E33-B0E97794F27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1" creationId="{B29668FC-C6FA-62FC-5B1C-760B5EA393F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2" creationId="{1BB9677D-9A48-31C7-648F-A0233F80100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3" creationId="{0B53B53A-9154-8BFF-85C0-7D407CE64FB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4" creationId="{9A3206BD-F7F2-5BDF-10E5-EC32A37A7801}"/>
          </ac:cxnSpMkLst>
        </pc:cxnChg>
        <pc:cxnChg chg="mod">
          <ac:chgData name="Choyang Loke" userId="5276b0cd71f25383" providerId="LiveId" clId="{037F3E2B-65E5-1447-B54F-F8BF6B57B7D6}" dt="2024-03-27T16:01:53.502" v="1792" actId="208"/>
          <ac:cxnSpMkLst>
            <pc:docMk/>
            <pc:sldMk cId="1664734694" sldId="261"/>
            <ac:cxnSpMk id="64" creationId="{D9376206-32D1-C74C-1285-912D763FADF0}"/>
          </ac:cxnSpMkLst>
        </pc:cxnChg>
        <pc:cxnChg chg="del mod">
          <ac:chgData name="Choyang Loke" userId="5276b0cd71f25383" providerId="LiveId" clId="{037F3E2B-65E5-1447-B54F-F8BF6B57B7D6}" dt="2024-03-27T15:52:42.447" v="1737" actId="478"/>
          <ac:cxnSpMkLst>
            <pc:docMk/>
            <pc:sldMk cId="1664734694" sldId="261"/>
            <ac:cxnSpMk id="65" creationId="{02018F40-4649-FAF2-7833-916118A476C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5" creationId="{D6FDCBC2-927E-848B-A787-32AA59AB0117}"/>
          </ac:cxnSpMkLst>
        </pc:cxnChg>
        <pc:cxnChg chg="mod">
          <ac:chgData name="Choyang Loke" userId="5276b0cd71f25383" providerId="LiveId" clId="{037F3E2B-65E5-1447-B54F-F8BF6B57B7D6}" dt="2024-03-27T15:52:52.205" v="1738" actId="208"/>
          <ac:cxnSpMkLst>
            <pc:docMk/>
            <pc:sldMk cId="1664734694" sldId="261"/>
            <ac:cxnSpMk id="66" creationId="{99F20020-9E5F-80ED-972C-10E8B30BCD38}"/>
          </ac:cxnSpMkLst>
        </pc:cxnChg>
        <pc:cxnChg chg="mod">
          <ac:chgData name="Choyang Loke" userId="5276b0cd71f25383" providerId="LiveId" clId="{037F3E2B-65E5-1447-B54F-F8BF6B57B7D6}" dt="2024-03-27T16:01:56.533" v="1793" actId="208"/>
          <ac:cxnSpMkLst>
            <pc:docMk/>
            <pc:sldMk cId="1664734694" sldId="261"/>
            <ac:cxnSpMk id="70" creationId="{37DFEB0E-3A1A-D99E-FF55-755DAF02AB05}"/>
          </ac:cxnSpMkLst>
        </pc:cxnChg>
        <pc:cxnChg chg="mod">
          <ac:chgData name="Choyang Loke" userId="5276b0cd71f25383" providerId="LiveId" clId="{037F3E2B-65E5-1447-B54F-F8BF6B57B7D6}" dt="2024-03-27T16:02:04.232" v="1796" actId="208"/>
          <ac:cxnSpMkLst>
            <pc:docMk/>
            <pc:sldMk cId="1664734694" sldId="261"/>
            <ac:cxnSpMk id="71" creationId="{958E624D-2BF8-336B-0393-99F98D89B026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72" creationId="{7FCCF434-8AB3-7022-CF8C-D6DD1A8B4C4D}"/>
          </ac:cxnSpMkLst>
        </pc:cxnChg>
        <pc:cxnChg chg="mod">
          <ac:chgData name="Choyang Loke" userId="5276b0cd71f25383" providerId="LiveId" clId="{037F3E2B-65E5-1447-B54F-F8BF6B57B7D6}" dt="2024-03-27T15:55:15.448" v="1745" actId="208"/>
          <ac:cxnSpMkLst>
            <pc:docMk/>
            <pc:sldMk cId="1664734694" sldId="261"/>
            <ac:cxnSpMk id="73" creationId="{241EAE80-4C40-3173-4146-362B0AE3719A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7T15:55:18.180" v="1746" actId="208"/>
          <ac:cxnSpMkLst>
            <pc:docMk/>
            <pc:sldMk cId="1664734694" sldId="261"/>
            <ac:cxnSpMk id="81" creationId="{F5112BAE-98E4-6E2E-13AD-86FA0F00CB97}"/>
          </ac:cxnSpMkLst>
        </pc:cxnChg>
        <pc:cxnChg chg="mod">
          <ac:chgData name="Choyang Loke" userId="5276b0cd71f25383" providerId="LiveId" clId="{037F3E2B-65E5-1447-B54F-F8BF6B57B7D6}" dt="2024-03-27T15:52:58.728" v="1740" actId="208"/>
          <ac:cxnSpMkLst>
            <pc:docMk/>
            <pc:sldMk cId="1664734694" sldId="261"/>
            <ac:cxnSpMk id="82" creationId="{F35188CB-9A77-2BFC-8FB0-4D2286F4B248}"/>
          </ac:cxnSpMkLst>
        </pc:cxnChg>
        <pc:cxnChg chg="mod">
          <ac:chgData name="Choyang Loke" userId="5276b0cd71f25383" providerId="LiveId" clId="{037F3E2B-65E5-1447-B54F-F8BF6B57B7D6}" dt="2024-03-27T15:52:55.578" v="1739" actId="208"/>
          <ac:cxnSpMkLst>
            <pc:docMk/>
            <pc:sldMk cId="1664734694" sldId="261"/>
            <ac:cxnSpMk id="83" creationId="{DC8EC52A-442B-24F5-F16C-EDE8C4658CC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7" creationId="{D285DB5F-8CA0-F4E8-0918-8C3C60B6947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8" creationId="{6A5FDC50-439E-38C7-79E7-411FBE0E7F61}"/>
          </ac:cxnSpMkLst>
        </pc:cxnChg>
        <pc:cxnChg chg="mod">
          <ac:chgData name="Choyang Loke" userId="5276b0cd71f25383" providerId="LiveId" clId="{037F3E2B-65E5-1447-B54F-F8BF6B57B7D6}" dt="2024-03-27T16:01:58.931" v="1794" actId="208"/>
          <ac:cxnSpMkLst>
            <pc:docMk/>
            <pc:sldMk cId="1664734694" sldId="261"/>
            <ac:cxnSpMk id="88" creationId="{D4CB9E99-9880-1F9A-EC18-A6F005C2D5E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9" creationId="{5E5558A6-A578-5C01-F883-1C0BC265B005}"/>
          </ac:cxnSpMkLst>
        </pc:cxnChg>
        <pc:cxnChg chg="mod">
          <ac:chgData name="Choyang Loke" userId="5276b0cd71f25383" providerId="LiveId" clId="{037F3E2B-65E5-1447-B54F-F8BF6B57B7D6}" dt="2024-03-27T16:02:01.882" v="1795" actId="208"/>
          <ac:cxnSpMkLst>
            <pc:docMk/>
            <pc:sldMk cId="1664734694" sldId="261"/>
            <ac:cxnSpMk id="89" creationId="{88DFE71D-4C73-D9DF-B6B3-B39F974A6ADA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0" creationId="{B2B518E9-F1C1-93EE-147D-AF63FA74BC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2" creationId="{17D78B80-6D4B-6744-5E02-2FF6CAEB7D0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3" creationId="{5348E7EE-B305-3360-B7B2-491E5BC913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4" creationId="{B95F9C6E-4310-BA15-2868-A0432C0E052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5" creationId="{3B70290F-1DDE-0AEF-C997-99984382B268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6" creationId="{C275103D-E194-D135-4134-A39862569F4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7" creationId="{66089509-1E1A-1789-5748-3C591769D1E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7" creationId="{FB090404-5E86-9561-BD39-94C94D4B6204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8" creationId="{000F69CE-587E-F75E-FD03-D60CD0B6EA3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8" creationId="{10866C3B-21EF-F6D9-6542-FE41FF5ACF6A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99" creationId="{FA8BE2B6-19BC-B875-B9A6-030D8C1767F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2" creationId="{CF14C345-4F1A-E93B-3896-2C52018B978C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3" creationId="{57FCDF9F-E7BF-A758-C21C-D363BCDB2EA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4" creationId="{897D9EF9-A3CE-91A5-1784-11984E5F308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08" creationId="{30F0853A-BC5A-7CBD-A20C-45E3838A7667}"/>
          </ac:cxnSpMkLst>
        </pc:cxnChg>
        <pc:cxnChg chg="mod">
          <ac:chgData name="Choyang Loke" userId="5276b0cd71f25383" providerId="LiveId" clId="{037F3E2B-65E5-1447-B54F-F8BF6B57B7D6}" dt="2024-03-27T16:00:30.732" v="1780" actId="208"/>
          <ac:cxnSpMkLst>
            <pc:docMk/>
            <pc:sldMk cId="1664734694" sldId="261"/>
            <ac:cxnSpMk id="110" creationId="{28E7C7BF-3687-9E33-EDF1-0C62408FC28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0" creationId="{F6104FBB-360E-0E88-C993-9E968C486A8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1" creationId="{BCC5223F-AB0A-D002-4F0F-33DB0DE1FCE9}"/>
          </ac:cxnSpMkLst>
        </pc:cxnChg>
        <pc:cxnChg chg="mod">
          <ac:chgData name="Choyang Loke" userId="5276b0cd71f25383" providerId="LiveId" clId="{037F3E2B-65E5-1447-B54F-F8BF6B57B7D6}" dt="2024-03-27T16:02:10.099" v="1797" actId="208"/>
          <ac:cxnSpMkLst>
            <pc:docMk/>
            <pc:sldMk cId="1664734694" sldId="261"/>
            <ac:cxnSpMk id="112" creationId="{E0BCF2C0-7C76-D2E7-0A2B-1A4C83D5DD1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2" creationId="{E2C85A35-98A3-9F4D-FBB2-4F19406CAB8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3" creationId="{64E3E6EB-B6DB-DC42-0E9E-49EA850872C2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13" creationId="{ED877AE4-17C2-E46A-C7AB-4F67F4F54F2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4" creationId="{444A4C56-2B90-E66E-5536-076F63E574A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5" creationId="{780B639F-8AFD-F274-BABD-EDD90B80DE3F}"/>
          </ac:cxnSpMkLst>
        </pc:cxnChg>
        <pc:cxnChg chg="mod">
          <ac:chgData name="Choyang Loke" userId="5276b0cd71f25383" providerId="LiveId" clId="{037F3E2B-65E5-1447-B54F-F8BF6B57B7D6}" dt="2024-03-27T16:02:12.682" v="1798" actId="208"/>
          <ac:cxnSpMkLst>
            <pc:docMk/>
            <pc:sldMk cId="1664734694" sldId="261"/>
            <ac:cxnSpMk id="115" creationId="{B4449EC6-77DC-5E21-2DEA-8743B447AE77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16" creationId="{17D96F28-873B-BE74-12A9-0E84693C408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6" creationId="{5218C975-4761-9937-323A-95890AEDD24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7" creationId="{79B574FA-6978-2878-BA97-0B59C78773AF}"/>
          </ac:cxnSpMkLst>
        </pc:cxnChg>
        <pc:cxnChg chg="del mod">
          <ac:chgData name="Choyang Loke" userId="5276b0cd71f25383" providerId="LiveId" clId="{037F3E2B-65E5-1447-B54F-F8BF6B57B7D6}" dt="2024-03-27T15:53:05.563" v="1742" actId="478"/>
          <ac:cxnSpMkLst>
            <pc:docMk/>
            <pc:sldMk cId="1664734694" sldId="261"/>
            <ac:cxnSpMk id="117" creationId="{F2900C7E-8130-CD40-10DC-65E29C17689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1" creationId="{0A061603-2555-154B-1234-FD3261CD7B44}"/>
          </ac:cxnSpMkLst>
        </pc:cxnChg>
        <pc:cxnChg chg="mod">
          <ac:chgData name="Choyang Loke" userId="5276b0cd71f25383" providerId="LiveId" clId="{037F3E2B-65E5-1447-B54F-F8BF6B57B7D6}" dt="2024-03-27T15:53:02.310" v="1741" actId="208"/>
          <ac:cxnSpMkLst>
            <pc:docMk/>
            <pc:sldMk cId="1664734694" sldId="261"/>
            <ac:cxnSpMk id="121" creationId="{B8FDEC80-1EFB-EF15-12DD-ACB2C3863F7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4" creationId="{E9CB113F-E435-0210-A602-4ED3F304447D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24" creationId="{F324EB21-7005-EF87-769E-005A5A09F88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5" creationId="{17B63079-0848-7E8C-57BA-EF8E6821AA54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26" creationId="{CBFA3780-F9DA-DEB1-B4BB-76EDABCCDEBF}"/>
          </ac:cxnSpMkLst>
        </pc:cxnChg>
        <pc:cxnChg chg="mod">
          <ac:chgData name="Choyang Loke" userId="5276b0cd71f25383" providerId="LiveId" clId="{037F3E2B-65E5-1447-B54F-F8BF6B57B7D6}" dt="2024-03-27T15:57:35.332" v="1756" actId="208"/>
          <ac:cxnSpMkLst>
            <pc:docMk/>
            <pc:sldMk cId="1664734694" sldId="261"/>
            <ac:cxnSpMk id="127" creationId="{45C332EB-9238-06E6-BA57-72F834C537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7" creationId="{D750CC06-D2D7-152C-96D2-E913E70B411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8" creationId="{24454DE5-FE34-A3FB-54FE-2DAB5AF11B79}"/>
          </ac:cxnSpMkLst>
        </pc:cxnChg>
        <pc:cxnChg chg="mod">
          <ac:chgData name="Choyang Loke" userId="5276b0cd71f25383" providerId="LiveId" clId="{037F3E2B-65E5-1447-B54F-F8BF6B57B7D6}" dt="2024-03-27T16:00:44.365" v="1785" actId="208"/>
          <ac:cxnSpMkLst>
            <pc:docMk/>
            <pc:sldMk cId="1664734694" sldId="261"/>
            <ac:cxnSpMk id="128" creationId="{3FDACF69-57A8-2EB1-90F2-7CAC8C7005A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7T16:02:15.683" v="1799" actId="208"/>
          <ac:cxnSpMkLst>
            <pc:docMk/>
            <pc:sldMk cId="1664734694" sldId="261"/>
            <ac:cxnSpMk id="132" creationId="{42E8294A-6495-15FF-EFAD-1BF5D4E5E4C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32" creationId="{E4CF7150-CD87-4EE4-56F4-BBAF03D3BBA4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7T16:02:21.850" v="1800" actId="208"/>
          <ac:cxnSpMkLst>
            <pc:docMk/>
            <pc:sldMk cId="1664734694" sldId="261"/>
            <ac:cxnSpMk id="134" creationId="{77D0ED02-4648-60C2-E23C-BC032E50ACC5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38" creationId="{40BC076A-A600-1A58-BDB5-0E2CCAB00051}"/>
          </ac:cxnSpMkLst>
        </pc:cxnChg>
        <pc:cxnChg chg="del mod">
          <ac:chgData name="Choyang Loke" userId="5276b0cd71f25383" providerId="LiveId" clId="{037F3E2B-65E5-1447-B54F-F8BF6B57B7D6}" dt="2024-03-27T15:53:09.263" v="1743" actId="478"/>
          <ac:cxnSpMkLst>
            <pc:docMk/>
            <pc:sldMk cId="1664734694" sldId="261"/>
            <ac:cxnSpMk id="139" creationId="{4D64942B-7D09-728F-67AC-AC1516DA31C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39" creationId="{AA77BE96-AD11-43AE-9D57-A8B1DE3EFD6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0" creationId="{B46D646B-3611-5FFC-EC83-74CC4182AE2F}"/>
          </ac:cxnSpMkLst>
        </pc:cxnChg>
        <pc:cxnChg chg="mod">
          <ac:chgData name="Choyang Loke" userId="5276b0cd71f25383" providerId="LiveId" clId="{037F3E2B-65E5-1447-B54F-F8BF6B57B7D6}" dt="2024-03-27T15:53:12.812" v="1744" actId="208"/>
          <ac:cxnSpMkLst>
            <pc:docMk/>
            <pc:sldMk cId="1664734694" sldId="261"/>
            <ac:cxnSpMk id="140" creationId="{ED7D00A6-A3DB-D4CC-3E7E-6D957028ECE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2" creationId="{68BD3C46-30DB-55C9-532F-C05D84C743D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3" creationId="{EB672C23-FF28-D3D9-FC28-2D3F6C074ED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5" creationId="{0D156CAE-B1B6-04E7-11AE-77F0EAEEB8DB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5" creationId="{72EC29E2-010C-002B-0B22-0F92B9B173A1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6" creationId="{2A7D5E8B-3D24-C4A5-3975-B80AA9CEE01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6" creationId="{E065754F-A9F8-4149-BC2A-271626D05C7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8" creationId="{6BADBC72-92E9-380D-4A02-2937E883BB5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9" creationId="{66F70E92-9106-9B08-9F61-5A1D016D6FAF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49" creationId="{BF7057BF-0D3B-BEB9-6AB3-4F5C3765236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2" creationId="{52832F56-CD3B-204D-0F0E-216A3DCA30F3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152" creationId="{A835D526-4B0B-179F-FA17-13F02855DAA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3" creationId="{1B3D0E70-9EFB-583E-8660-EA5C59919C34}"/>
          </ac:cxnSpMkLst>
        </pc:cxnChg>
        <pc:cxnChg chg="mod">
          <ac:chgData name="Choyang Loke" userId="5276b0cd71f25383" providerId="LiveId" clId="{037F3E2B-65E5-1447-B54F-F8BF6B57B7D6}" dt="2024-03-27T15:57:06.761" v="1747" actId="208"/>
          <ac:cxnSpMkLst>
            <pc:docMk/>
            <pc:sldMk cId="1664734694" sldId="261"/>
            <ac:cxnSpMk id="153" creationId="{FA820AEC-ABB9-6FD9-6FD8-D466618B41C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7" creationId="{8BA77AC0-6CEC-ECD0-187A-B399828907FE}"/>
          </ac:cxnSpMkLst>
        </pc:cxnChg>
        <pc:cxnChg chg="mod">
          <ac:chgData name="Choyang Loke" userId="5276b0cd71f25383" providerId="LiveId" clId="{037F3E2B-65E5-1447-B54F-F8BF6B57B7D6}" dt="2024-03-27T15:57:17.247" v="1749" actId="208"/>
          <ac:cxnSpMkLst>
            <pc:docMk/>
            <pc:sldMk cId="1664734694" sldId="261"/>
            <ac:cxnSpMk id="157" creationId="{B9D7A107-9621-5136-7010-7AC450684C1E}"/>
          </ac:cxnSpMkLst>
        </pc:cxnChg>
        <pc:cxnChg chg="mod">
          <ac:chgData name="Choyang Loke" userId="5276b0cd71f25383" providerId="LiveId" clId="{037F3E2B-65E5-1447-B54F-F8BF6B57B7D6}" dt="2024-03-27T15:57:14.681" v="1748" actId="208"/>
          <ac:cxnSpMkLst>
            <pc:docMk/>
            <pc:sldMk cId="1664734694" sldId="261"/>
            <ac:cxnSpMk id="158" creationId="{0FCDED42-2756-5048-7469-039BBFB2D13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8" creationId="{EB12AEAF-A133-9076-0E4C-8062A4B90A6D}"/>
          </ac:cxnSpMkLst>
        </pc:cxnChg>
        <pc:cxnChg chg="mod">
          <ac:chgData name="Choyang Loke" userId="5276b0cd71f25383" providerId="LiveId" clId="{037F3E2B-65E5-1447-B54F-F8BF6B57B7D6}" dt="2024-03-27T15:57:26.564" v="1752" actId="208"/>
          <ac:cxnSpMkLst>
            <pc:docMk/>
            <pc:sldMk cId="1664734694" sldId="261"/>
            <ac:cxnSpMk id="159" creationId="{3D5B8296-A9CD-6F55-6821-07DEE8A2FF9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9" creationId="{EF0F8984-F572-539E-0144-699E6DC41D50}"/>
          </ac:cxnSpMkLst>
        </pc:cxnChg>
        <pc:cxnChg chg="mod">
          <ac:chgData name="Choyang Loke" userId="5276b0cd71f25383" providerId="LiveId" clId="{037F3E2B-65E5-1447-B54F-F8BF6B57B7D6}" dt="2024-03-27T15:57:23.563" v="1751" actId="208"/>
          <ac:cxnSpMkLst>
            <pc:docMk/>
            <pc:sldMk cId="1664734694" sldId="261"/>
            <ac:cxnSpMk id="160" creationId="{127268BD-7B00-4689-9D3C-95B8E54D1DE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0" creationId="{98B971FA-D002-8800-DD6C-087788045F7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1" creationId="{15FDB753-D257-0411-3D09-8522A182DDBD}"/>
          </ac:cxnSpMkLst>
        </pc:cxnChg>
        <pc:cxnChg chg="mod">
          <ac:chgData name="Choyang Loke" userId="5276b0cd71f25383" providerId="LiveId" clId="{037F3E2B-65E5-1447-B54F-F8BF6B57B7D6}" dt="2024-03-27T15:57:19.813" v="1750" actId="208"/>
          <ac:cxnSpMkLst>
            <pc:docMk/>
            <pc:sldMk cId="1664734694" sldId="261"/>
            <ac:cxnSpMk id="161" creationId="{E2C03791-ED2F-D9C2-9D35-02173226B5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2" creationId="{C881D950-2609-2BEA-2A25-986C4CA2B40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3" creationId="{5684FEDE-B0C2-5B03-77F9-B62D6B882B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4" creationId="{5E80ADCA-4C0B-FD7B-65E2-87D30DB58ACA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5" creationId="{FBAD202E-DB41-6696-30F8-1B6165270435}"/>
          </ac:cxnSpMkLst>
        </pc:cxnChg>
        <pc:cxnChg chg="mod">
          <ac:chgData name="Choyang Loke" userId="5276b0cd71f25383" providerId="LiveId" clId="{037F3E2B-65E5-1447-B54F-F8BF6B57B7D6}" dt="2024-03-27T16:01:01.766" v="1788" actId="208"/>
          <ac:cxnSpMkLst>
            <pc:docMk/>
            <pc:sldMk cId="1664734694" sldId="261"/>
            <ac:cxnSpMk id="174" creationId="{B0D667D0-1506-2BD3-7E55-E6E2AAB45325}"/>
          </ac:cxnSpMkLst>
        </pc:cxnChg>
        <pc:cxnChg chg="mod">
          <ac:chgData name="Choyang Loke" userId="5276b0cd71f25383" providerId="LiveId" clId="{037F3E2B-65E5-1447-B54F-F8BF6B57B7D6}" dt="2024-03-27T16:00:40.966" v="1784" actId="208"/>
          <ac:cxnSpMkLst>
            <pc:docMk/>
            <pc:sldMk cId="1664734694" sldId="261"/>
            <ac:cxnSpMk id="175" creationId="{51BBDECF-C1A3-B9CA-1EC4-ED4E98BA2258}"/>
          </ac:cxnSpMkLst>
        </pc:cxnChg>
        <pc:cxnChg chg="mod">
          <ac:chgData name="Choyang Loke" userId="5276b0cd71f25383" providerId="LiveId" clId="{037F3E2B-65E5-1447-B54F-F8BF6B57B7D6}" dt="2024-03-27T16:01:43.601" v="1790" actId="208"/>
          <ac:cxnSpMkLst>
            <pc:docMk/>
            <pc:sldMk cId="1664734694" sldId="261"/>
            <ac:cxnSpMk id="176" creationId="{DD2C2EC6-27AA-8A81-8F08-82CF80A5147B}"/>
          </ac:cxnSpMkLst>
        </pc:cxnChg>
        <pc:cxnChg chg="mod">
          <ac:chgData name="Choyang Loke" userId="5276b0cd71f25383" providerId="LiveId" clId="{037F3E2B-65E5-1447-B54F-F8BF6B57B7D6}" dt="2024-03-27T16:00:47.599" v="1786" actId="208"/>
          <ac:cxnSpMkLst>
            <pc:docMk/>
            <pc:sldMk cId="1664734694" sldId="261"/>
            <ac:cxnSpMk id="177" creationId="{DB1D387D-3FA0-ECCF-04B9-C6025816A4E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78" creationId="{46C8BA52-F50D-B0D8-50C0-C1C8F086B6F7}"/>
          </ac:cxnSpMkLst>
        </pc:cxnChg>
        <pc:cxnChg chg="mod">
          <ac:chgData name="Choyang Loke" userId="5276b0cd71f25383" providerId="LiveId" clId="{037F3E2B-65E5-1447-B54F-F8BF6B57B7D6}" dt="2024-03-27T16:01:46.581" v="1791" actId="208"/>
          <ac:cxnSpMkLst>
            <pc:docMk/>
            <pc:sldMk cId="1664734694" sldId="261"/>
            <ac:cxnSpMk id="178" creationId="{891F07A4-B2A9-89ED-5807-BF58BEE0E904}"/>
          </ac:cxnSpMkLst>
        </pc:cxnChg>
        <pc:cxnChg chg="mod">
          <ac:chgData name="Choyang Loke" userId="5276b0cd71f25383" providerId="LiveId" clId="{037F3E2B-65E5-1447-B54F-F8BF6B57B7D6}" dt="2024-03-27T16:00:37.481" v="1783" actId="208"/>
          <ac:cxnSpMkLst>
            <pc:docMk/>
            <pc:sldMk cId="1664734694" sldId="261"/>
            <ac:cxnSpMk id="179" creationId="{6A9BC670-76B6-7340-8E2D-6460F13AF02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79" creationId="{73F860D6-69E1-198C-D3C5-FE935E8B287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0" creationId="{E2E199E8-9303-132C-FB53-951324114A0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1" creationId="{832614F5-7895-F790-45F0-BEFFDBE7377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2" creationId="{446C7ED5-1F5D-66D8-DF49-74E804892A2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3" creationId="{228DB8ED-292E-DFDE-DB81-60DE0FAD4EB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07" creationId="{D1223C9B-6C3C-C878-FB41-5EE9A551F000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08" creationId="{8706C3ED-5005-93D9-A95D-D8FB3783A6A7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09" creationId="{76EA2623-3D21-FF65-8C87-7909D46E2832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0" creationId="{951E6908-40F2-6D10-A989-356436708F9B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1" creationId="{86CBA13A-B8BE-DA4D-22DB-7567AAD6D1B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1" creationId="{BEA0FC6F-AC6C-83E6-1745-35649832C00B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2" creationId="{3AD27645-72CF-3B44-A70A-59B1E15AA1A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2" creationId="{629D76B6-6C36-38DE-F1C9-D60BC2ACF4CD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3" creationId="{2B888F7D-A2B1-6F3E-6CEB-64E8CE5A78B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3" creationId="{A0E90370-DE2E-29A1-20CA-72A3AE643526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4" creationId="{AB45A505-F973-F2DC-8D13-5A8B3B66369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4" creationId="{B3C8E5AB-FFB1-AD45-DF05-E386A32744A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5" creationId="{AC98FBD1-E61A-2001-2572-1C5ED3C1C69A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5" creationId="{D327A247-EFDF-1D95-A775-7595615FF625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6" creationId="{5C0BEFC6-0C7C-346B-03DC-C06E8057A0A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6" creationId="{7FD5CE9A-E5DC-CC16-0F4D-DA19818F3C3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7" creationId="{294A2307-1D25-1A1F-98B9-4CF77CD9F0F8}"/>
          </ac:cxnSpMkLst>
        </pc:cxnChg>
        <pc:cxnChg chg="mod">
          <ac:chgData name="Choyang Loke" userId="5276b0cd71f25383" providerId="LiveId" clId="{037F3E2B-65E5-1447-B54F-F8BF6B57B7D6}" dt="2024-03-27T15:52:19.125" v="1732"/>
          <ac:cxnSpMkLst>
            <pc:docMk/>
            <pc:sldMk cId="1664734694" sldId="261"/>
            <ac:cxnSpMk id="217" creationId="{6E7C5605-B150-C8B3-9FA0-E0D61E0F7BF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8" creationId="{B2213D1F-1F61-1D62-C21E-ECEDC95CE6A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9" creationId="{18A4A144-07CB-F52F-8C88-61896DFE1DB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0" creationId="{740B006B-1387-950A-F3C0-393A39717F6C}"/>
          </ac:cxnSpMkLst>
        </pc:cxnChg>
        <pc:cxnChg chg="mod">
          <ac:chgData name="Choyang Loke" userId="5276b0cd71f25383" providerId="LiveId" clId="{037F3E2B-65E5-1447-B54F-F8BF6B57B7D6}" dt="2024-03-27T15:59:44.352" v="1773" actId="208"/>
          <ac:cxnSpMkLst>
            <pc:docMk/>
            <pc:sldMk cId="1664734694" sldId="261"/>
            <ac:cxnSpMk id="220" creationId="{C9DACAF1-CE35-0A18-029E-685A174F271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1" creationId="{5B500568-EEAD-99C3-775E-E347601AD0F2}"/>
          </ac:cxnSpMkLst>
        </pc:cxnChg>
        <pc:cxnChg chg="mod">
          <ac:chgData name="Choyang Loke" userId="5276b0cd71f25383" providerId="LiveId" clId="{037F3E2B-65E5-1447-B54F-F8BF6B57B7D6}" dt="2024-03-27T23:37:40.801" v="1820" actId="14100"/>
          <ac:cxnSpMkLst>
            <pc:docMk/>
            <pc:sldMk cId="1664734694" sldId="261"/>
            <ac:cxnSpMk id="221" creationId="{A9C67E8E-15A9-B55B-6980-05A80DBF9736}"/>
          </ac:cxnSpMkLst>
        </pc:cxnChg>
        <pc:cxnChg chg="mod">
          <ac:chgData name="Choyang Loke" userId="5276b0cd71f25383" providerId="LiveId" clId="{037F3E2B-65E5-1447-B54F-F8BF6B57B7D6}" dt="2024-03-27T23:37:38.456" v="1816" actId="14100"/>
          <ac:cxnSpMkLst>
            <pc:docMk/>
            <pc:sldMk cId="1664734694" sldId="261"/>
            <ac:cxnSpMk id="222" creationId="{32F127C8-0FA8-3220-150B-D169EAE50781}"/>
          </ac:cxnSpMkLst>
        </pc:cxnChg>
        <pc:cxnChg chg="mod">
          <ac:chgData name="Choyang Loke" userId="5276b0cd71f25383" providerId="LiveId" clId="{037F3E2B-65E5-1447-B54F-F8BF6B57B7D6}" dt="2024-03-27T23:38:31.965" v="1827" actId="14100"/>
          <ac:cxnSpMkLst>
            <pc:docMk/>
            <pc:sldMk cId="1664734694" sldId="261"/>
            <ac:cxnSpMk id="223" creationId="{DA06697B-E125-F679-A6D4-CCBD05956C8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4" creationId="{5338D04F-7C8A-5576-8135-4C1C846F21C0}"/>
          </ac:cxnSpMkLst>
        </pc:cxnChg>
        <pc:cxnChg chg="mod">
          <ac:chgData name="Choyang Loke" userId="5276b0cd71f25383" providerId="LiveId" clId="{037F3E2B-65E5-1447-B54F-F8BF6B57B7D6}" dt="2024-03-27T23:38:27.447" v="1826" actId="14100"/>
          <ac:cxnSpMkLst>
            <pc:docMk/>
            <pc:sldMk cId="1664734694" sldId="261"/>
            <ac:cxnSpMk id="224" creationId="{F932A5AE-E1C2-D8BB-71AB-431BBE05515E}"/>
          </ac:cxnSpMkLst>
        </pc:cxnChg>
        <pc:cxnChg chg="mod">
          <ac:chgData name="Choyang Loke" userId="5276b0cd71f25383" providerId="LiveId" clId="{037F3E2B-65E5-1447-B54F-F8BF6B57B7D6}" dt="2024-03-27T23:38:14.897" v="1825" actId="14100"/>
          <ac:cxnSpMkLst>
            <pc:docMk/>
            <pc:sldMk cId="1664734694" sldId="261"/>
            <ac:cxnSpMk id="225" creationId="{3D806EF6-C9B6-C6BD-53F7-3FA15A1170D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5" creationId="{6C752F9A-CA83-1872-5E58-C54D988768E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6" creationId="{DDD107CD-41D3-A852-3759-726D093866F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7" creationId="{CC8EEC14-B96E-7BF8-D0C0-75A1CBC406D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8" creationId="{48A28E86-2543-AB11-E882-F5A77ED90E7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9" creationId="{6AA7E2C6-0158-0C72-A0D5-FD6048B0842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3" creationId="{5B7595AC-98DF-59DF-AB61-EC9F2BF468C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4" creationId="{67DCE693-22E9-B86F-DE2F-0D5A309CA20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6" creationId="{08EED708-FAB2-EB4C-DBDE-6DE8FCDAF08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7" creationId="{010C8B9E-DE4A-1EEF-650D-0BDBCF0B23A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9" creationId="{DDC74D3F-B5F4-7B76-C6B0-FB5C6F27CD1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0" creationId="{908F0CF5-0F57-BF86-2D9E-1C531580C49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1" creationId="{EE3A0EB3-8455-97EC-0C75-BFBFEDF680C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2" creationId="{5AE7D943-9047-72A6-F0B0-F3539064F89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3" creationId="{2122A206-E616-9354-457A-4A88FCDB34A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1" creationId="{47C7888A-7288-B5DF-C777-242EDDCB31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2" creationId="{2370C87C-02C5-1435-2A32-72DBBAFA2482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4" creationId="{37DCC83F-8E31-A090-21AE-209729DB0FF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5" creationId="{DD19411F-5D80-C53A-AEBE-2F7E6832F12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7" creationId="{BD4EB857-EC56-64C4-FC0A-43EBD927F6F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8" creationId="{6AA9E480-A86A-8BAD-3907-1275F1C5CC19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1" creationId="{5E70E8FE-A244-455A-8F4B-FFFCFC306C1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2" creationId="{E6D4968A-5D0E-1F43-238A-9E0F49951A5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4" creationId="{8346A083-6077-3FAE-9CB1-B6D25122752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5" creationId="{7271CAAB-66A6-BC46-3F0E-37C82C18CABF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2" creationId="{CA7C18F3-E020-8DB8-9DA8-2C70599FC53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3" creationId="{24E1B9F1-62F6-2B82-2679-5E68460E5AC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4" creationId="{503599FB-15C0-A303-6172-6D40A1455C7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5" creationId="{F8D29125-4192-095B-20DE-2F9AF49CF2E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6" creationId="{A3054B48-516D-0230-1F2A-CECEE36CCF2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7" creationId="{16E217ED-886F-67B9-B77C-9D6DD74BD89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8" creationId="{013B6C5D-0ECD-18EE-29F2-A665AFCE2C5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9" creationId="{0A69D242-2CBB-D2B1-E3CD-0D2E42B4D83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0" creationId="{AE0B427D-14B9-A02B-7BEA-2CC0BF09EF4D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3" creationId="{1579F1DC-9EF7-1D0B-D27A-90F9B35B64A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4" creationId="{742A0EB1-FCBC-50CF-8549-5FDC068D37C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7" creationId="{D1C57F6F-DD35-86E5-4287-2CC620740398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9" creationId="{0058D496-C0A3-B661-48C0-F0C2164CB320}"/>
          </ac:cxnSpMkLst>
        </pc:cxnChg>
        <pc:cxnChg chg="mod">
          <ac:chgData name="Choyang Loke" userId="5276b0cd71f25383" providerId="LiveId" clId="{037F3E2B-65E5-1447-B54F-F8BF6B57B7D6}" dt="2024-03-27T15:59:05.841" v="1772" actId="478"/>
          <ac:cxnSpMkLst>
            <pc:docMk/>
            <pc:sldMk cId="1664734694" sldId="261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2" creationId="{12CC9519-4394-EA9C-3CA7-72676F35E7A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4" creationId="{5D3E3EAB-8679-131F-89F2-257545A23C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5" creationId="{98F196A5-0928-1D78-DBFC-B95BFACE379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6" creationId="{0A1A4572-8C9B-F709-7BEF-B4DDE8FF1F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9" creationId="{D2F36002-564D-FA74-AB0D-94F991092BD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0" creationId="{D84C4BAB-B720-C513-9A79-CA3B459539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2" creationId="{1920F947-6CD3-9A36-4CB6-75A0B25F7E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3" creationId="{C4A1AAC0-0CA3-C6BB-3324-9ABF989CEBD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4" creationId="{DAEA5FF6-19FB-E92D-651E-7998ACACE77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5" creationId="{0E1E5AA8-17BC-3B69-8726-69BA26FD5E7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7" creationId="{251A9DA1-766C-3DF8-3B53-E3220188106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8" creationId="{8D3874C3-E8B2-7C65-89D6-98CC208FFDC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9" creationId="{1E204670-3204-6CAC-9B71-116AA0A047B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0" creationId="{9A7C5DF2-7E55-3AC8-1705-4CCCB7F360D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1" creationId="{9087FF8F-F2D7-4BD7-4B48-1704D77C74A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2" creationId="{0FBBB7A3-B7FF-95C3-619B-88D71992D3A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3" creationId="{41EF672D-EB9C-CB2B-A5F6-E3798A41526E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4" creationId="{1EF3D4E5-BD8A-AF8A-61EF-10BB61109E6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5" creationId="{710C0A5B-5D97-52B3-C5C9-8F36DA2E090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6" creationId="{072BD6D1-8845-B5B2-C6A6-CD3543A1AD6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7" creationId="{CD8A891F-23AE-7A0F-F84A-F6AA38AAB41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8" creationId="{E1BA40E3-7525-4006-56D6-ED1A0028D70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9" creationId="{66FA9E45-D619-C9C0-0A6C-654ED642870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2" creationId="{68ACD2E2-B4A9-E8A5-0757-A1CE73E5932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3" creationId="{DF2A47EA-DBE9-AB95-6C3D-143D421FCBC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4" creationId="{6851935F-F00C-1D84-E97F-9E5D532AC1F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5" creationId="{AA36C021-4832-8425-007D-3DFE1E484CE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6" creationId="{AE075F35-E6CE-68B4-09DC-F54888D7B3D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7" creationId="{CE8A6180-A3BD-69DF-E0CB-D2D34D9C899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0" creationId="{ACE99B15-BFEB-D819-9188-E375D5B19D5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1" creationId="{509B46ED-D995-3429-EF15-2CBE6D5F4E4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2" creationId="{274F98CF-3A4C-3AC6-F01A-B919841C4ED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3" creationId="{D5A9B4C5-8C79-58AC-C9B0-05B6E268477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4" creationId="{CF6796C2-D421-FC4A-1023-99C4CD9ED8D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5" creationId="{4B5810C2-1FA7-EB10-010F-B4D82015845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6" creationId="{2D9FFA8F-DC87-A3D3-6D73-0AB87F0EDCE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7" creationId="{C21F9CAD-ECD9-C2A2-6C96-93DFBF101DC8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8" creationId="{9F2F2A41-4AF4-D5CA-97D5-263A010D068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9" creationId="{ADFFB0CC-A4B6-CD0F-314E-ACECD9C1AC7E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0" creationId="{DEA8A9BD-4071-9647-2071-E0F1AD27814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3" creationId="{28945B8A-6C38-5DDA-AB59-3AF14ECEC64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4" creationId="{ECA070F5-55AC-47D6-FB4B-B3C5F21AF22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5" creationId="{FAFCD9A0-26FE-8E76-F797-3CD4409FECF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6" creationId="{746AD69B-F8BB-4D83-1620-2F88114D128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7" creationId="{016E2B8C-9536-57E4-84C6-05E19C0231A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8" creationId="{515596E1-CA86-3251-2FAF-1F88F71BA4B2}"/>
          </ac:cxnSpMkLst>
        </pc:cxnChg>
      </pc:sldChg>
      <pc:sldChg chg="addSp delSp modSp add del mod">
        <pc:chgData name="Choyang Loke" userId="5276b0cd71f25383" providerId="LiveId" clId="{037F3E2B-65E5-1447-B54F-F8BF6B57B7D6}" dt="2024-03-20T01:42:53.366" v="844" actId="2696"/>
        <pc:sldMkLst>
          <pc:docMk/>
          <pc:sldMk cId="3383644904" sldId="262"/>
        </pc:sldMkLst>
        <pc:spChg chg="mod">
          <ac:chgData name="Choyang Loke" userId="5276b0cd71f25383" providerId="LiveId" clId="{037F3E2B-65E5-1447-B54F-F8BF6B57B7D6}" dt="2024-03-20T01:40:54.947" v="818" actId="1076"/>
          <ac:spMkLst>
            <pc:docMk/>
            <pc:sldMk cId="3383644904" sldId="262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8" creationId="{C7AC4F87-2E86-A526-1F9E-585A37A53E1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5" creationId="{8FE98D43-F46D-DAD1-BD17-354276A6239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6" creationId="{2D9C7979-FCEA-00B2-FC1A-F53FB680895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8" creationId="{D4D91023-9474-31A6-688E-D6654817B79A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9" creationId="{5D2DBE56-B75E-5940-9613-5677BDFF9E7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0" creationId="{33AA70F1-C646-DAF5-E222-9592C0F17E7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1" creationId="{4D5DD8BB-B637-EC6B-77D6-E230C87B291B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2" creationId="{BB77953C-F8BA-AAA4-0507-5CB7A740E15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3" creationId="{E00543F5-3FC0-F6D6-7FC2-23CAAE5B669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83" creationId="{E8D9581C-80D0-FE5F-591F-4381F6AFE2E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89" creationId="{99B1712C-3879-3CDE-93E9-0E5B129D911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0" creationId="{34F95F8B-12FC-6C05-1E65-14D00814B9D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2" creationId="{DB253C89-2172-4D58-7499-A42810FAC2B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3" creationId="{94963A59-F0F0-09AC-2C03-AC0CB6F0951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4" creationId="{0DE66C68-AD90-3F61-2DEC-921E67AD0D0D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0" creationId="{F0FAFC4A-A13C-C999-B4C7-E748F411A77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3" creationId="{DCF424EE-125B-ACD0-6622-EECD04BF28BB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7" creationId="{D01DD5AF-7715-5E06-5F9C-6E5296CDA7CE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22" creationId="{A235C6A2-2E20-DAE2-E78D-289B3C950A1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27" creationId="{4BC2D9B1-14DF-F9BF-D1CA-228E23D410B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34" creationId="{1F9C2F86-A2A5-00E4-43F2-D50BF855852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59" creationId="{D84402FB-1557-BE73-903B-F2B3D6498BC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0" creationId="{EC63D2CC-EAB3-1C1E-DCD1-E055129189B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1" creationId="{D95A3170-4551-9838-6B3E-8D99BE6E262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2" creationId="{8A560EEB-7641-ED3A-EB9D-C3A6BCE2F77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3" creationId="{620BCCCD-D35F-30DB-9126-F7885E00395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4" creationId="{7268A7C6-2705-9ADE-DF62-6157CA6B572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5" creationId="{BD86B05A-9949-7E37-0EC3-30AF21429B8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6" creationId="{A2446E35-B508-C684-2EFD-A638C40EC2D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7" creationId="{788D2D58-83AB-3394-BA2B-1D4934000E0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8" creationId="{58311ECF-C25B-2CD0-86E5-973D175F59AA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9" creationId="{27C350E2-BAA3-C9AF-4E40-E00C6190986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0" creationId="{59090CFC-8FF0-5ED1-0195-B6F90BC2E36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7" creationId="{B2227A7F-75AA-A469-45AF-04C29CB1DC5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8" creationId="{501FC2B2-BDAF-59B0-9203-4078754416D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9" creationId="{227DFC30-CDE9-6AC5-DE81-DB5237F43A9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0" creationId="{CC01DBB7-13B4-3436-AAA1-0D2A44190F09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1" creationId="{9A448DFD-2134-8F37-2496-A289456AAA0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2" creationId="{8F5A531A-9A2C-F12F-E092-BE3368784E7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3" creationId="{20DEE6A8-059D-4456-C0C2-F1A9C4195B4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4" creationId="{828F58C9-A96F-546B-C9BF-F145C71CD38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5" creationId="{3D10A5B2-B3E3-2FA3-2555-6C5B9A24669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6" creationId="{DC67CDB0-4234-8747-F018-C354B33553C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7" creationId="{49215746-2E25-768A-4665-87266FB4839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01" creationId="{FBEB2878-C1F5-32E8-14EB-EA876A014252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15" creationId="{B6029638-967C-4B0F-64A4-91F03B6AFED9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16" creationId="{FFFB9F26-1C38-62F2-F132-4489800BC6B3}"/>
          </ac:spMkLst>
        </pc:spChg>
        <pc:spChg chg="mod">
          <ac:chgData name="Choyang Loke" userId="5276b0cd71f25383" providerId="LiveId" clId="{037F3E2B-65E5-1447-B54F-F8BF6B57B7D6}" dt="2024-03-20T01:41:46.377" v="829" actId="108"/>
          <ac:spMkLst>
            <pc:docMk/>
            <pc:sldMk cId="3383644904" sldId="262"/>
            <ac:spMk id="316" creationId="{CD8BC022-0E23-7C58-2BA3-9FD84CFAE3E3}"/>
          </ac:spMkLst>
        </pc:spChg>
        <pc:grpChg chg="add del mod">
          <ac:chgData name="Choyang Loke" userId="5276b0cd71f25383" providerId="LiveId" clId="{037F3E2B-65E5-1447-B54F-F8BF6B57B7D6}" dt="2024-03-20T01:41:01.531" v="825"/>
          <ac:grpSpMkLst>
            <pc:docMk/>
            <pc:sldMk cId="3383644904" sldId="262"/>
            <ac:grpSpMk id="14" creationId="{DEC2C8D9-D35C-B0A9-2124-1D3E21296394}"/>
          </ac:grpSpMkLst>
        </pc:grpChg>
        <pc:grpChg chg="mod">
          <ac:chgData name="Choyang Loke" userId="5276b0cd71f25383" providerId="LiveId" clId="{037F3E2B-65E5-1447-B54F-F8BF6B57B7D6}" dt="2024-03-20T01:40:54.814" v="817" actId="1076"/>
          <ac:grpSpMkLst>
            <pc:docMk/>
            <pc:sldMk cId="3383644904" sldId="262"/>
            <ac:grpSpMk id="307" creationId="{FE443DEE-EB7B-F1D0-BB5C-E798E6A018E7}"/>
          </ac:grpSpMkLst>
        </pc:grpChg>
        <pc:cxnChg chg="mod">
          <ac:chgData name="Choyang Loke" userId="5276b0cd71f25383" providerId="LiveId" clId="{037F3E2B-65E5-1447-B54F-F8BF6B57B7D6}" dt="2024-03-20T01:41:41.866" v="827" actId="108"/>
          <ac:cxnSpMkLst>
            <pc:docMk/>
            <pc:sldMk cId="3383644904" sldId="262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33" creationId="{34E8EB28-B6EB-1D62-F3D8-DAB65ED8F5AD}"/>
          </ac:cxnSpMkLst>
        </pc:cxnChg>
        <pc:cxnChg chg="mod">
          <ac:chgData name="Choyang Loke" userId="5276b0cd71f25383" providerId="LiveId" clId="{037F3E2B-65E5-1447-B54F-F8BF6B57B7D6}" dt="2024-03-20T01:41:50.698" v="830" actId="108"/>
          <ac:cxnSpMkLst>
            <pc:docMk/>
            <pc:sldMk cId="3383644904" sldId="262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1:42:08.535" v="836" actId="108"/>
          <ac:cxnSpMkLst>
            <pc:docMk/>
            <pc:sldMk cId="3383644904" sldId="262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37" creationId="{F891000D-C786-4911-C592-B485ECECD4D3}"/>
          </ac:cxnSpMkLst>
        </pc:cxnChg>
        <pc:cxnChg chg="mod">
          <ac:chgData name="Choyang Loke" userId="5276b0cd71f25383" providerId="LiveId" clId="{037F3E2B-65E5-1447-B54F-F8BF6B57B7D6}" dt="2024-03-20T01:42:04.867" v="835" actId="108"/>
          <ac:cxnSpMkLst>
            <pc:docMk/>
            <pc:sldMk cId="3383644904" sldId="262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1" creationId="{941E4C7A-6D33-1EC1-EBA5-B06225A8F04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2" creationId="{E757754D-E7A5-EAB9-F949-2C29478453B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3" creationId="{06BA9D58-1864-7563-066C-C6BAB1881EB6}"/>
          </ac:cxnSpMkLst>
        </pc:cxnChg>
        <pc:cxnChg chg="mod">
          <ac:chgData name="Choyang Loke" userId="5276b0cd71f25383" providerId="LiveId" clId="{037F3E2B-65E5-1447-B54F-F8BF6B57B7D6}" dt="2024-03-20T01:41:37.622" v="826" actId="208"/>
          <ac:cxnSpMkLst>
            <pc:docMk/>
            <pc:sldMk cId="3383644904" sldId="262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8" creationId="{A7A276E9-DFD0-559A-3359-0C86B2BCE11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9" creationId="{E5357BFA-94F9-8A29-9F98-A276F2FEA8E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50" creationId="{D1AB9344-3FB9-9F79-BCE7-D24667C6637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53" creationId="{FAAE9139-70CC-6AC3-133E-F0896F9F97A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4" creationId="{FC758E76-2456-1388-65F0-7CD4BE82342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5" creationId="{A666157D-E499-AD96-2CDB-A6A6292A68E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6" creationId="{28B3E28F-18B8-3254-CEF4-E4837A3B8C7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0" creationId="{36A20EC8-20AE-B465-546D-B6BDAD9D188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1" creationId="{AEFA08EF-5380-3EEC-80F0-77EDDD3EC08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2" creationId="{29049D1C-D32C-9C0D-12F5-5086B977C52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3" creationId="{60714437-6E31-ABD9-27CC-690E29482FC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1" creationId="{31215CAC-17AB-2807-0D57-96C2C001C88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2" creationId="{F35BB379-317A-E8F7-357D-346D9E82046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7" creationId="{2B0664F1-EC51-31B3-3A3E-F929AFF8832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8" creationId="{EAE7C4DC-630B-5EA4-6894-986C31460D8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5" creationId="{FF75973E-534A-DCFC-F51F-6ADC67F084F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6" creationId="{BB2ECA3A-0145-ADF6-1FEB-37866077AF1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7" creationId="{F157339E-C0D0-BE50-8B11-18652C6EE45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8" creationId="{919B8A3C-0E9C-02E8-B3C0-E21DC21205F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9" creationId="{DFC3747C-8B70-A93E-3863-F962770766F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2" creationId="{793A27E3-CA62-9A92-281D-28C4CD6CC7C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3" creationId="{BF3C1772-C232-2C3D-9C56-2BA239F9B03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4" creationId="{AA6B43E6-5E6E-1686-9F58-D55A68A9636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8" creationId="{1AD80549-0475-C84E-F02C-A33F5697F5F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1" creationId="{97E41135-803D-5332-0ADA-AEA653862B69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2" creationId="{0C25C914-9B83-FE77-326A-254E7BC2D64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4" creationId="{D6FC11F3-6189-284A-9E14-7E4D73CC32B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5" creationId="{43478160-A32E-4D92-5D74-1232EF421AB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6" creationId="{02591E92-585B-E677-3408-B901087D1A3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1" creationId="{E814FA79-04F6-9324-D8CC-873C1EAD21D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4" creationId="{6A106AD6-3732-0C88-84D8-B273621FD58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5" creationId="{567E26C0-0BB1-9506-43B2-4BC7AC7FF44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6" creationId="{D1D18BBF-B392-DD3C-E141-C817FC274CF0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8" creationId="{05DA5038-0DB0-004F-6FC4-EFD87074F56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9" creationId="{1BAFE8D2-47B4-0D4A-A34A-422C7C31AEE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32" creationId="{3CDEA672-FF41-2E49-2542-83309F7EC73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39" creationId="{C9074B8D-12C4-C1FC-9A30-E80F2D03849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0" creationId="{C7DD1E63-A4FD-3102-99D8-1CAB33DA9C4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2" creationId="{2A146A55-EBE8-F75D-3CE9-28E2B5EB33A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3" creationId="{7E4A4868-5D18-28AD-5031-F125E3D1064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5" creationId="{974B78B2-0993-3D2F-A47C-EB81CBE5823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6" creationId="{ECDE8E8D-4F36-C1E8-8A28-C5B9557D80E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8" creationId="{A1B981F8-CF5E-F5ED-2D25-09CF597CC96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9" creationId="{9B8BF165-63A5-B534-BD5D-CF08C89A358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2" creationId="{E4EE04EA-F321-4C77-9F7C-6C554CC9DB39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3" creationId="{04B73D00-571B-7267-7D24-3F2B517E436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7" creationId="{459EDD62-33A2-DA46-4D0F-CEAB7CD1ADA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8" creationId="{B57C6478-750F-3E6D-33A5-BB1E81F46D7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1" creationId="{323C2952-C307-EC23-633D-0BDD4F10E54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2" creationId="{CDCFEBE3-7090-84A9-0E3E-8533C8F323D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3" creationId="{74CBD17A-FBB5-EDAB-26D8-EF770E151E2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4" creationId="{EC81D032-5EB0-70DF-6F99-5A26C47CF56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5" creationId="{D88E96EE-920E-DD4B-F0F6-0494BBE67A6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6" creationId="{34A552DB-6645-ADF9-6974-C1F71F0E0D5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2" creationId="{B8FFD579-A961-E132-1284-06A31A3A0FE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4" creationId="{E5C34524-B0C9-007D-CD10-8BD85EB75F5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5" creationId="{88762A42-CEAD-335C-2757-12FA6AEE2A2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7" creationId="{BF1E7ACC-E542-91C7-C32B-5636F1DC7F5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8" creationId="{1BE2A6F4-D68F-FB1A-1145-D4B0DF1AAD7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9" creationId="{7571B8BF-3800-766A-A1AA-BC711CAAB83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0" creationId="{6134F67A-C57E-CBB3-1044-AEC541D8EBE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1" creationId="{4D16B5A1-20C4-6C84-0D81-ADE7EADA90CC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2" creationId="{154089D1-4A88-2371-03EF-E906973FFF7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3" creationId="{9B7DFBFE-6E21-863B-4B3C-FE0AEC43E0B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4" creationId="{E19208E0-C172-111B-44AD-3EB62C0F42D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7" creationId="{69C8E387-0EA7-300B-AAB2-C34F49A7ACA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8" creationId="{45F134C5-14B1-A76E-2E5F-E6655DCAE40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9" creationId="{9B4842D0-0BDE-06FB-97F0-FA4772470F8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0" creationId="{57FB5924-0AEB-137F-EAEC-43865AC134D0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1" creationId="{377FE668-9FBE-EBC0-7765-DE6205DE4EA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2" creationId="{5B067373-1481-AD9D-E57D-D15A303237E2}"/>
          </ac:cxnSpMkLst>
        </pc:cxnChg>
        <pc:cxnChg chg="mod">
          <ac:chgData name="Choyang Loke" userId="5276b0cd71f25383" providerId="LiveId" clId="{037F3E2B-65E5-1447-B54F-F8BF6B57B7D6}" dt="2024-03-20T01:42:00.858" v="834" actId="108"/>
          <ac:cxnSpMkLst>
            <pc:docMk/>
            <pc:sldMk cId="3383644904" sldId="262"/>
            <ac:cxnSpMk id="320" creationId="{9A7C5DF2-7E55-3AC8-1705-4CCCB7F360D4}"/>
          </ac:cxnSpMkLst>
        </pc:cxnChg>
      </pc:sldChg>
      <pc:sldChg chg="addSp delSp modSp add mod">
        <pc:chgData name="Choyang Loke" userId="5276b0cd71f25383" providerId="LiveId" clId="{037F3E2B-65E5-1447-B54F-F8BF6B57B7D6}" dt="2024-03-28T00:27:42.195" v="1873" actId="20577"/>
        <pc:sldMkLst>
          <pc:docMk/>
          <pc:sldMk cId="1852194080" sldId="263"/>
        </pc:sldMkLst>
        <pc:spChg chg="mod">
          <ac:chgData name="Choyang Loke" userId="5276b0cd71f25383" providerId="LiveId" clId="{037F3E2B-65E5-1447-B54F-F8BF6B57B7D6}" dt="2024-03-28T00:27:42.195" v="1873" actId="20577"/>
          <ac:spMkLst>
            <pc:docMk/>
            <pc:sldMk cId="1852194080" sldId="263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33" creationId="{00FEF7A0-0647-26EA-28AA-02ABE1689CE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58" creationId="{0E8C6591-6B26-13A8-F8B3-E00F7161F35F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59" creationId="{21763D96-DA10-6061-84EF-E4F046E1C136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0" creationId="{5E7E9EF9-90EC-3BE7-2D03-C5FB3E4CB78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1" creationId="{F81350AB-524F-ADAE-0212-E0CF62457442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2" creationId="{E9759553-706F-E527-7839-6856C71898AE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3" creationId="{E26C01EA-F261-3CBB-7B2D-D71C27CD90F8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4" creationId="{CA440823-ED3E-7DF5-DA98-906810C9094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65" creationId="{95B81B58-3801-7C42-6037-102528AC57C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88" creationId="{1A6D2245-CFF4-42B9-986F-6039F2CD5176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2" creationId="{2A3BD3EE-A244-80B3-A149-14D4117F6010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3" creationId="{87CEE1E6-9BD2-236C-99AC-1B1645552A1B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4" creationId="{2CB81E18-3103-5F1F-86BA-0EF824D1FB6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5" creationId="{ECC74406-DE20-1F0E-E514-D4242F1E30C8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96" creationId="{289FC990-6866-2ECB-3ED5-19BE74FCFF20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12" creationId="{AF157BDB-7C29-68D8-21EE-EF7331B99C57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15" creationId="{782F8649-0B22-92DD-6418-107DA18BEDF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22" creationId="{4871A172-73DC-EB5C-1AED-0A64C644B4A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25" creationId="{E7574013-59A4-FFF5-A55E-5DFE1ACB785E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29" creationId="{E542E7FD-64EC-D886-1A06-076A5FB5069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40" creationId="{4258E162-3105-5D1D-4E00-400B49B1F8D7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1" creationId="{507CFDBF-C3FC-ED43-FB60-F6EDD046B58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2" creationId="{AE66F8A6-83D5-2C51-8CF1-0D7254A378E1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3" creationId="{EC04FA74-3E87-8D7C-F075-5F49EBE8C2BB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4" creationId="{F6A1CF24-820B-9CE4-8B1F-1EA8D02454D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5" creationId="{379F9C83-ECD9-2E4B-8866-714F09D50BC6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6" creationId="{90409A11-1F9A-ED52-3D35-2C73C8DA140B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7" creationId="{BA9E4475-93C5-9D36-D20F-FC9FA4AEF2E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8" creationId="{1B1B9010-85B0-0215-0BF6-24602D599745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69" creationId="{C66E983A-2A7E-CA8E-0F86-99F4A504691C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0" creationId="{48A147F1-679E-1941-094D-F2CBF76349E1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1" creationId="{3276EF7D-2D60-0ABC-D9A7-B79AAEE949A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2" creationId="{D0F7F0A6-7399-EB3F-9546-CBBBBBF5A92C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79" creationId="{85F489B2-14AB-D727-5608-175B1837996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0" creationId="{F14ACDF2-15C8-CB4B-5F3C-33C6C2291739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1" creationId="{DEE4C5D6-51DD-5DEC-6BDB-91986ED1C1B1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2" creationId="{CC47AEFB-2E57-B231-273D-01A99F339209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3" creationId="{4374F6E5-0515-C2AA-4C91-D5FEE336117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4" creationId="{F4E92D22-6C59-F323-F801-82A994333B79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5" creationId="{7C7530AE-25B9-909D-0966-B6BBFC0A8BE4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6" creationId="{E5874F2E-14FE-F8D4-3A58-561B136A6018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187" creationId="{92C89AE0-538F-A8D8-DFA7-664639126D07}"/>
          </ac:spMkLst>
        </pc:spChg>
        <pc:spChg chg="mod">
          <ac:chgData name="Choyang Loke" userId="5276b0cd71f25383" providerId="LiveId" clId="{037F3E2B-65E5-1447-B54F-F8BF6B57B7D6}" dt="2024-03-20T03:12:32.916" v="1032" actId="1076"/>
          <ac:spMkLst>
            <pc:docMk/>
            <pc:sldMk cId="1852194080" sldId="263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01" creationId="{0395E6C7-71F9-C3F7-9326-B4749F7D3A3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02" creationId="{37A4263C-692C-FF26-A42B-558075B4714C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04" creationId="{9F0D5B96-998D-8FAB-C348-E501ECF351B2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17" creationId="{B5FB10C6-E866-3B8E-F2DA-D7671EF5D58D}"/>
          </ac:spMkLst>
        </pc:spChg>
        <pc:spChg chg="mod">
          <ac:chgData name="Choyang Loke" userId="5276b0cd71f25383" providerId="LiveId" clId="{037F3E2B-65E5-1447-B54F-F8BF6B57B7D6}" dt="2024-03-27T23:35:34.790" v="1802"/>
          <ac:spMkLst>
            <pc:docMk/>
            <pc:sldMk cId="1852194080" sldId="263"/>
            <ac:spMk id="218" creationId="{AE4E5D5C-D488-0361-935E-6BCA300E6EC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29" creationId="{B92A9400-7B08-6B9A-AD40-865C1273EFC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2" creationId="{8484F78B-10EA-9F82-3853-327C9836575F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3" creationId="{27076E38-F851-9158-4075-E86FC4901C6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4" creationId="{6A80CB2E-BD18-9AAD-C954-EC94CF9E0215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6" creationId="{A6066507-713A-06F7-2979-B4F8272AC2D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49" creationId="{EC4C158D-9001-6CB7-7F00-1241C05F8D7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51" creationId="{2CA366E0-2225-BC10-7363-1B2FBB831A2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54" creationId="{6C2DC533-F859-0959-92B3-070D02F3007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55" creationId="{658A7C41-D211-3737-DC47-295EEB4C87F5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2" creationId="{9833AF06-36CD-1E30-CF85-97168BB0A49E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5" creationId="{C75B8836-1643-B549-F194-62C30738977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6" creationId="{3EC4469A-C2F8-AF1A-DB73-6BDAC8E48EE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7" creationId="{1096FA84-55CB-8B2B-5104-9B4DCCB67BBE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79" creationId="{DB4AB12D-6C65-823D-F4A7-A50264F7433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80" creationId="{CF0E6217-A9FD-FD52-4FDE-4797E6A2BF1F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90" creationId="{2CA1C910-0683-1319-255F-B563ACD86B8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294" creationId="{A690D4AC-6E8D-934A-F734-C215177F770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00" creationId="{146F0948-76B8-7F56-A58B-E25A979A5E0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03" creationId="{728D7FEB-0511-75F3-5717-0C613822AC9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08" creationId="{5833A3E9-4FA7-4B6A-1C6F-556D958B1A39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12" creationId="{7B0F5C4D-15DA-0629-52EC-90E531D9704A}"/>
          </ac:spMkLst>
        </pc:spChg>
        <pc:spChg chg="mod">
          <ac:chgData name="Choyang Loke" userId="5276b0cd71f25383" providerId="LiveId" clId="{037F3E2B-65E5-1447-B54F-F8BF6B57B7D6}" dt="2024-03-20T03:11:04.763" v="1013" actId="108"/>
          <ac:spMkLst>
            <pc:docMk/>
            <pc:sldMk cId="1852194080" sldId="263"/>
            <ac:spMk id="316" creationId="{CD8BC022-0E23-7C58-2BA3-9FD84CFAE3E3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1" creationId="{75747C26-D220-6888-6862-CDE5B61D4330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2" creationId="{7D04A6D1-404D-57A7-9137-014C340701C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3" creationId="{31AC96A9-7A7B-852E-C4B1-89BFC0537A3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4" creationId="{408ECA5F-0CD4-5B62-6459-4BBC8181E312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5" creationId="{29F26FBA-20E4-ECD0-D64D-6F3BAB0838F7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6" creationId="{63554B51-4583-2790-ACFB-9EE899BF51EA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7" creationId="{FA0C0E44-D35A-1E24-33D4-33CA1994360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8" creationId="{6EFDA2BB-A7F3-17DD-77F9-237A2812F38E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39" creationId="{312A0A45-7533-63F7-7902-879883D257C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0" creationId="{4AE1F274-3A3F-5527-D4D7-F705D8170CC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1" creationId="{A3A0239F-94EC-A734-25EE-4AB9EDB69CB8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2" creationId="{BF136225-781B-0295-8053-0D007CF32613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49" creationId="{2EABF553-B95A-F0BD-843B-FD85819146B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0" creationId="{C82072DB-2BB1-5774-E99A-ACBB90217B31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1" creationId="{0EF3471E-4A46-121F-0F0C-9B8EBDF4E61C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2" creationId="{B21D1F79-E338-8BDE-8185-63FDE1F528F9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3" creationId="{E9A2AD0B-8F0F-4691-22BB-830AD7F71C15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4" creationId="{090C79A6-FD22-038C-8A60-A1AEFB063AD6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5" creationId="{45434702-9AE1-691F-CDAE-7AC3FDFB29F1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6" creationId="{A01ADB65-2E97-6842-74E8-82D341880823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7" creationId="{04E950A3-8F01-5C04-1E6D-99B5DBDA99BA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8" creationId="{8E8F64B9-3DE8-B2B7-0654-FE00E79C99E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59" creationId="{BDC7C86A-0367-19F8-3987-1CE1DE8BBEEB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60" creationId="{DBDCD932-4540-9974-61E1-A40440D830B0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72" creationId="{FC43DA8E-BFFF-A94F-87DF-0444381C85F4}"/>
          </ac:spMkLst>
        </pc:spChg>
        <pc:spChg chg="mod">
          <ac:chgData name="Choyang Loke" userId="5276b0cd71f25383" providerId="LiveId" clId="{037F3E2B-65E5-1447-B54F-F8BF6B57B7D6}" dt="2024-03-27T23:39:44.585" v="1835"/>
          <ac:spMkLst>
            <pc:docMk/>
            <pc:sldMk cId="1852194080" sldId="263"/>
            <ac:spMk id="373" creationId="{8A6D1E43-D8A4-259C-78F3-035A90B0769C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81" creationId="{F5C8C43F-30D3-7108-DE21-7CAD6F59134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1" creationId="{92FB36CC-A510-12D2-977A-27D45D64F371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2" creationId="{408F7B28-CB3B-7A03-1D71-20FBAB183469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3" creationId="{0CEE66CC-BB5B-CC6A-9576-3BD5AF72E32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4" creationId="{4305F26C-F3B2-1C83-F1F7-2471E96590CD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5" creationId="{D8A8118D-E1A0-C893-5C2F-8974FA24DFB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6" creationId="{4A1BBA13-9511-DEAC-E1D3-A83CF7C79FB4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7" creationId="{E8700C2B-03C1-D41C-0222-239009369EB2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398" creationId="{62C866BC-1B65-E879-272C-FB4C1E7138EF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08" creationId="{B3593D58-5217-BB3A-EE48-D9DC8B700160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1" creationId="{20810A87-2529-46D8-78B4-7DAE480EB007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2" creationId="{3AC4695D-BC8B-5539-C39B-ACC8F058FAE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3" creationId="{E431861E-A124-1CAB-2119-B9FA5F4F685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4" creationId="{0C5B0FD6-162F-B133-44FC-8564180A736C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15" creationId="{6D32F5F5-DA1A-6770-8690-DD1EF9BD867A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25" creationId="{B2C058EA-E82B-1F3E-3BB1-8FE1CC21C815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28" creationId="{EB8D45DD-DF5A-74C5-1ABD-63AFF49861B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32" creationId="{F7B30A70-066A-CEA2-E6B9-422AE899AAE1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34" creationId="{7FB3E10E-7B58-D855-6E72-A5C47A4BB51D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38" creationId="{EACFA770-12F3-83FC-A2A7-904652312A82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42" creationId="{FFEA0063-317A-19CA-72A6-00C4802BDD3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5" creationId="{3B29F7BF-9254-5394-9F9C-167E13559D20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6" creationId="{E4E92CD2-445E-323C-63A0-ACD3806CFAF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7" creationId="{8F0B7FBD-8F9E-523B-85D9-C47B4523DF5C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8" creationId="{1DF7EC99-EA9D-E46C-D42F-678DB8673B5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59" creationId="{3271E834-F4B8-892D-EE3B-63B4AD78AE10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0" creationId="{27C4D3B9-2B16-417E-E273-C4C15A147EB3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1" creationId="{86ED662F-EB4A-E076-B2DC-56E2BE41C2A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2" creationId="{BDC05956-CA08-7827-D00D-BFDBFF8D923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3" creationId="{24AD06A2-2750-B8DC-A148-A9BECAF26DF4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4" creationId="{468F9D47-7013-956C-0C3A-3BC0BE7A3D0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5" creationId="{FBDACCEB-B373-C6BD-6C48-CE3F2E1EFCC7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66" creationId="{BB6BFBF8-6C05-3333-81D3-3CB51827B66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3" creationId="{1188DBE6-FDA6-DECD-A0D3-08C05CA0E6ED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4" creationId="{9EFDA5FC-233C-0193-5207-ACBB97AC41CB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5" creationId="{549FAB6A-E0BA-9AD5-460E-B8533FA051FA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6" creationId="{9129EA36-2981-80D3-8CCA-AA79186AB9EB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7" creationId="{8AE6C744-ED62-A8AD-E619-CED3ECD34D56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8" creationId="{090854E6-9483-0C92-8818-F2C9A379DF3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79" creationId="{BAED9CE9-8112-9B0F-7872-899FE3FC268E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0" creationId="{49484446-2983-4FE3-A02A-86C4606647C5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1" creationId="{4C68E241-C95A-2743-E52F-EE222ABB42EA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2" creationId="{DEB6B5A0-5EC2-19BD-D2A9-7A6D82C510F3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3" creationId="{6E2D64D9-946D-3C83-D482-72E87244DB6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84" creationId="{2E77AD6F-DB1C-8AC2-6AE6-5C73608774E8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96" creationId="{50426BE0-B996-56D3-532E-9CA0552CA23B}"/>
          </ac:spMkLst>
        </pc:spChg>
        <pc:spChg chg="mod">
          <ac:chgData name="Choyang Loke" userId="5276b0cd71f25383" providerId="LiveId" clId="{037F3E2B-65E5-1447-B54F-F8BF6B57B7D6}" dt="2024-03-27T23:40:17.936" v="1842"/>
          <ac:spMkLst>
            <pc:docMk/>
            <pc:sldMk cId="1852194080" sldId="263"/>
            <ac:spMk id="497" creationId="{9D6C390F-B26A-6C34-3074-69D0D96C1371}"/>
          </ac:spMkLst>
        </pc:spChg>
        <pc:spChg chg="add del mod">
          <ac:chgData name="Choyang Loke" userId="5276b0cd71f25383" providerId="LiveId" clId="{037F3E2B-65E5-1447-B54F-F8BF6B57B7D6}" dt="2024-03-27T23:41:20.785" v="1851"/>
          <ac:spMkLst>
            <pc:docMk/>
            <pc:sldMk cId="1852194080" sldId="263"/>
            <ac:spMk id="507" creationId="{BC56FA1D-DBF6-DB3F-D9A3-3D85226231D2}"/>
          </ac:spMkLst>
        </pc:spChg>
        <pc:grpChg chg="add del mod">
          <ac:chgData name="Choyang Loke" userId="5276b0cd71f25383" providerId="LiveId" clId="{037F3E2B-65E5-1447-B54F-F8BF6B57B7D6}" dt="2024-03-27T23:39:39.227" v="1834" actId="478"/>
          <ac:grpSpMkLst>
            <pc:docMk/>
            <pc:sldMk cId="1852194080" sldId="263"/>
            <ac:grpSpMk id="28" creationId="{20D33036-F2E5-50A2-5634-D7E7EBC79202}"/>
          </ac:grpSpMkLst>
        </pc:grpChg>
        <pc:grpChg chg="add del mod">
          <ac:chgData name="Choyang Loke" userId="5276b0cd71f25383" providerId="LiveId" clId="{037F3E2B-65E5-1447-B54F-F8BF6B57B7D6}" dt="2024-03-27T23:41:20.704" v="1849" actId="478"/>
          <ac:grpSpMkLst>
            <pc:docMk/>
            <pc:sldMk cId="1852194080" sldId="263"/>
            <ac:grpSpMk id="41" creationId="{1C8EE3CE-7AC9-F0C0-6424-ECAC2A182C6B}"/>
          </ac:grpSpMkLst>
        </pc:grpChg>
        <pc:grpChg chg="add del mod">
          <ac:chgData name="Choyang Loke" userId="5276b0cd71f25383" providerId="LiveId" clId="{037F3E2B-65E5-1447-B54F-F8BF6B57B7D6}" dt="2024-03-27T23:39:47.459" v="1836"/>
          <ac:grpSpMkLst>
            <pc:docMk/>
            <pc:sldMk cId="1852194080" sldId="263"/>
            <ac:grpSpMk id="228" creationId="{46BE8416-8EAF-4B88-0DC7-78C9C6456580}"/>
          </ac:grpSpMkLst>
        </pc:grpChg>
        <pc:grpChg chg="mod">
          <ac:chgData name="Choyang Loke" userId="5276b0cd71f25383" providerId="LiveId" clId="{037F3E2B-65E5-1447-B54F-F8BF6B57B7D6}" dt="2024-03-20T02:53:10.127" v="874" actId="164"/>
          <ac:grpSpMkLst>
            <pc:docMk/>
            <pc:sldMk cId="1852194080" sldId="263"/>
            <ac:grpSpMk id="307" creationId="{FE443DEE-EB7B-F1D0-BB5C-E798E6A018E7}"/>
          </ac:grpSpMkLst>
        </pc:grpChg>
        <pc:grpChg chg="add mod">
          <ac:chgData name="Choyang Loke" userId="5276b0cd71f25383" providerId="LiveId" clId="{037F3E2B-65E5-1447-B54F-F8BF6B57B7D6}" dt="2024-03-27T23:41:30.390" v="1852" actId="164"/>
          <ac:grpSpMkLst>
            <pc:docMk/>
            <pc:sldMk cId="1852194080" sldId="263"/>
            <ac:grpSpMk id="380" creationId="{E0079BB1-86C6-D0E3-7414-6C7A516A8B7E}"/>
          </ac:grpSpMkLst>
        </pc:grpChg>
        <pc:grpChg chg="add mod">
          <ac:chgData name="Choyang Loke" userId="5276b0cd71f25383" providerId="LiveId" clId="{037F3E2B-65E5-1447-B54F-F8BF6B57B7D6}" dt="2024-03-27T23:41:30.390" v="1852" actId="164"/>
          <ac:grpSpMkLst>
            <pc:docMk/>
            <pc:sldMk cId="1852194080" sldId="263"/>
            <ac:grpSpMk id="508" creationId="{EAA53992-BE5D-B18B-A3B9-2BCE1D327FFA}"/>
          </ac:grpSpMkLst>
        </pc:grp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2" creationId="{C871DFFB-1C61-4C72-B8A6-99C09FAC474F}"/>
          </ac:cxnSpMkLst>
        </pc:cxnChg>
        <pc:cxnChg chg="add 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6" creationId="{278BF0D1-44B5-A689-AE50-8FE82E994A31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2" creationId="{C19F745C-000A-C6E4-F8C0-2E8DE58D49D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3" creationId="{DB5DC6C2-7B84-35A6-50F8-AE128A1E550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7" creationId="{138CE70E-7667-0150-1F45-54C66BEB49E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49" creationId="{261406A9-3CF2-990B-720E-6D9E1F39559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0" creationId="{C82E7DE7-26DD-E138-D996-762863FC969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3" creationId="{A3EC86C3-E0BF-8CB0-E40B-95FDB49388E4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5" creationId="{FFE286C3-5258-4110-460F-D2CEC7FD84F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6" creationId="{5D495C50-E8DD-812C-AA4C-172549760ED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57" creationId="{203BFB1C-FE2D-3BBF-15CE-1C69A8255AF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66" creationId="{A81E3F6D-328F-A244-6C24-59BE0CADDB3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0" creationId="{023FF2A7-2433-895E-1CE2-D2CC0248CC3B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1" creationId="{44297CED-453A-015B-DC56-37BDE3566F2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2" creationId="{0D4D296B-A34A-597A-B2CF-89642AA351E7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73" creationId="{A946C7FF-BA1A-7B64-6851-EC25993C49B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1" creationId="{D4BDA8B8-937B-0A29-A60A-1982275C9518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2" creationId="{9C465827-8907-3D23-7E9F-86DF4E68DAA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3" creationId="{28C4DF4A-06F4-72E2-457D-F30EB4D40A2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7" creationId="{70D197AF-ADFF-ABCA-64B3-4726B0A32C4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89" creationId="{90DD0685-6342-BCFB-B275-311CF829D40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0" creationId="{26D9F522-398B-BBD7-4644-5ED4893595EE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7" creationId="{13C97C44-0C52-0E3E-C2AF-5EE7622BE48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8" creationId="{3737C16F-537F-540F-336F-83B6BDB0E6B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99" creationId="{8C4EBE9F-C2D4-4BD1-0815-9835966A562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2" creationId="{EE519D39-0320-3173-7AAF-9F0A04173FD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3" creationId="{1A33E50E-1731-1562-E90A-D419B267091B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4" creationId="{067B0A54-6E69-FAE8-1560-C1448A655F6A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08" creationId="{CDC3C4E0-8466-2F48-5890-B235CB8FD2D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0" creationId="{737DA3E0-8B60-092E-0B51-DB338C695F7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1" creationId="{D712FB7E-5A6F-693F-4962-2342DA673F8E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3" creationId="{B28BF6C0-E68C-63C5-CCCC-860ED78DD79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4" creationId="{4528A9A1-0EBD-D17D-3610-B15FBBD8025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6" creationId="{A7FDFAB8-A521-96BB-F339-D24DF8877BD3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17" creationId="{207523A8-C349-4B45-003C-80E5DA5AC20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1" creationId="{FE27647D-6D32-2FAA-2F0D-25E3302D22E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4" creationId="{7FCD4F5A-013A-77D1-C9B5-65AFEA5AB1A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6" creationId="{1D5D749C-F5D4-E938-A185-47B1BD001B3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7" creationId="{3C3DA4B6-530D-1255-CB6C-12686D8DC94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28" creationId="{5F414C35-7620-F413-4391-C75528D7BCF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132" creationId="{FF620876-9535-D260-0A92-AC93C951B93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134" creationId="{0BEE2F31-8B62-F068-3540-A5DEE8F2AEF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139" creationId="{63123ACD-C320-15A6-9A6A-68AF38F2BAA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2" creationId="{2DD0F376-5ED1-38CB-FF56-C6808CF0454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3" creationId="{0E6EDE1C-1264-B262-F424-188290674D1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5" creationId="{1D1729D0-3D63-7C51-9202-3C8B7DB561D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6" creationId="{05A37B80-78A8-3FF1-6155-2B3085FD8C9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8" creationId="{0D9973A2-F481-7418-B536-AB938A3CC31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49" creationId="{360CD322-18CC-3BB9-8C7A-318D049777E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2" creationId="{5A09BC14-BF6C-BE7E-A231-A6959FC36D34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3" creationId="{B0BBBB28-5517-B160-9F7D-8A987A172BF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7" creationId="{976080D0-9805-EE21-F877-AA1C420C162F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8" creationId="{7D16342A-F7B6-14BF-705C-95A1BBEA1194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59" creationId="{486BE4C8-7D91-5A55-9041-7871804940B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60" creationId="{BE9F77F4-F0BD-A58B-2317-C6C27BD7E58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3" creationId="{08F69495-C5F6-E6B9-E5F8-98BDCCD8FF4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4" creationId="{8BCCDF5D-7F21-189D-BD7A-9967D992FEE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5" creationId="{BB1FE886-5C67-1F45-0A91-0C88E04B477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6" creationId="{38BF1E55-36F1-1CC4-261B-4C8D8EC5D9D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7" creationId="{C92E2198-EAFB-77DD-F553-9EA4B5843E5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178" creationId="{143CB5F5-4ACF-219B-FB7B-ED914B0FCD0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5" creationId="{7CDDE76F-5B3E-8D17-2C1B-825075C39A0B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7" creationId="{A650BCDB-6E68-CC54-A765-B20BF7F7888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8" creationId="{44D63D44-F436-D197-F4AA-61D3974E2901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09" creationId="{861BA881-3184-D2F0-5DDF-2988B93C2B0D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10" creationId="{C60E8A99-889D-B5D8-77DC-5BF1CBC01B62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11" creationId="{40E03FDE-DC2B-D3AB-D57D-CAC366F56DE3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2" creationId="{F5BB9290-4506-7ACA-F8FF-FF4AB9C45B9E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3" creationId="{242D106C-3CCF-71A1-D9F5-A80CA82CDE5D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4" creationId="{0F38ABBF-7264-1A41-82C5-C49F4F0CC4D3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5" creationId="{EE1A7F14-CC17-CEF7-3D0D-D9C407FC2502}"/>
          </ac:cxnSpMkLst>
        </pc:cxnChg>
        <pc:cxnChg chg="mod">
          <ac:chgData name="Choyang Loke" userId="5276b0cd71f25383" providerId="LiveId" clId="{037F3E2B-65E5-1447-B54F-F8BF6B57B7D6}" dt="2024-03-27T23:35:34.790" v="1802"/>
          <ac:cxnSpMkLst>
            <pc:docMk/>
            <pc:sldMk cId="1852194080" sldId="263"/>
            <ac:cxnSpMk id="216" creationId="{D6161825-CA07-5BD2-7838-CC1295EC72C8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19" creationId="{0596301C-EC42-8496-DD60-0BBD4744D6F9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0" creationId="{D4DE3071-79B9-C94D-1DAE-257CFD7819D5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1" creationId="{ED1C9C6D-44A0-F6B0-83B4-19AB4CFAC407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2" creationId="{155214FC-200B-D17E-3AA9-77A4BC5A986A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3" creationId="{430CEDCD-B6D3-384A-A21D-41686AC51EFC}"/>
          </ac:cxnSpMkLst>
        </pc:cxnChg>
        <pc:cxnChg chg="mod">
          <ac:chgData name="Choyang Loke" userId="5276b0cd71f25383" providerId="LiveId" clId="{037F3E2B-65E5-1447-B54F-F8BF6B57B7D6}" dt="2024-03-27T23:39:39.227" v="1834" actId="478"/>
          <ac:cxnSpMkLst>
            <pc:docMk/>
            <pc:sldMk cId="1852194080" sldId="263"/>
            <ac:cxnSpMk id="224" creationId="{B1AB1404-D411-4EFF-6E14-CD59A10A8CA0}"/>
          </ac:cxnSpMkLst>
        </pc:cxnChg>
        <pc:cxnChg chg="add del mod">
          <ac:chgData name="Choyang Loke" userId="5276b0cd71f25383" providerId="LiveId" clId="{037F3E2B-65E5-1447-B54F-F8BF6B57B7D6}" dt="2024-03-27T23:40:04.503" v="1841" actId="21"/>
          <ac:cxnSpMkLst>
            <pc:docMk/>
            <pc:sldMk cId="1852194080" sldId="263"/>
            <ac:cxnSpMk id="225" creationId="{A4ACA40B-8366-BD4A-D6AC-10B0D10E4EB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0" creationId="{2B7831F9-785D-BD5C-D66E-C1552E09229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1" creationId="{02CDB34E-AF78-4781-B919-A32373F144F5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3" creationId="{46BF403A-E367-F551-06AA-C6791BBD33D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4" creationId="{24A33D52-EB2C-41D4-7F9C-077A590AB02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6" creationId="{9F9B7607-FA5B-DCD7-D24B-F8A52CE1B13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7" creationId="{00D693E4-8F3D-6C4C-5AFA-259B916B6BB9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39" creationId="{936A8C13-7A35-831F-22AB-3C506292F68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40" creationId="{0966E35D-D3F9-27AB-D236-EE86D34E15C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41" creationId="{96409595-73D5-FC24-6E35-68069F6FB21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57" creationId="{A1677A4D-F2CC-ADB0-4961-1B1A5C3A25F7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0" creationId="{90B7E59D-F846-868A-43C5-AC58B572951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1" creationId="{94042438-EA97-A7A8-7B60-66CFCB2CC26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2" creationId="{B8B6BA5A-8BB8-E382-9763-4DF0B0E1A148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4" creationId="{F4BEC345-2077-5EDF-77AA-ECFE53065DE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5" creationId="{21D8AE04-7968-31D4-140D-F9C4F3401AD9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7" creationId="{E88E03CF-186C-D96E-6BDE-8D447E516DAE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68" creationId="{B8CF7BC8-6B31-D7F5-A226-E785C52D3E0F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71" creationId="{E6914E2F-127D-90A5-5F3C-287E579EFF1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73" creationId="{CDA74C5B-B0EC-C676-8514-251F6049010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74" creationId="{D2813BAB-FB6D-9E19-252B-ABFD568F368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1" creationId="{0D0602EC-9DDC-68D5-59FB-D9FABB1EDC1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2" creationId="{7E320A7E-5676-ADD0-148E-9C90B65EA4D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3" creationId="{29CE8DF1-A3A2-63EB-ED3C-7C903005BF7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4" creationId="{C2ACA6EE-DFFF-C336-499A-E37D2F99470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5" creationId="{80386CE5-43EE-5F8F-00D5-B52985D5599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6" creationId="{49E1ED69-C4E2-C845-6F36-CEB9DC047DD1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7" creationId="{657698F7-6CC5-F3AD-4D68-D8F25ADF4BB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8" creationId="{62762283-3B03-1244-D62B-DD8A32A92B0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89" creationId="{DA82A388-5D74-E466-A4BE-9EDDDE67CB1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1" creationId="{A4BE8646-FD0C-FC45-29D0-553366F5CA5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3" creationId="{7649A003-EC69-9133-8AD5-60002204E13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6" creationId="{FA7BCE6B-BD9E-E2BA-BF52-E3908559DDB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7" creationId="{290D113A-BC8C-E632-4DEC-88CBA347B69E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299" creationId="{EF1242F8-410E-B476-B876-304B28B98E7C}"/>
          </ac:cxnSpMkLst>
        </pc:cxnChg>
        <pc:cxnChg chg="mod">
          <ac:chgData name="Choyang Loke" userId="5276b0cd71f25383" providerId="LiveId" clId="{037F3E2B-65E5-1447-B54F-F8BF6B57B7D6}" dt="2024-03-27T23:41:20.704" v="1849" actId="478"/>
          <ac:cxnSpMkLst>
            <pc:docMk/>
            <pc:sldMk cId="1852194080" sldId="263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2" creationId="{869D2670-847B-E5E1-3FF2-C4035D6EC780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4" creationId="{BA532FA5-AC9C-41E4-B3AF-C932F16ED58D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5" creationId="{520D8626-B3A9-91C4-CABA-93ECD937A3A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6" creationId="{21987438-9A3A-8B92-3923-F23DAF7710A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09" creationId="{DD177394-4C31-13BC-5984-41AE6338E5D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0" creationId="{4F63129E-649E-D55F-73FC-1E45BD827CC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1" creationId="{7703272A-6F5F-FDCC-CD86-4CC59E76BA0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3" creationId="{22F00014-05CC-3B38-7F62-72FE0B525B0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4" creationId="{E725EF9D-B93F-C372-44B2-7DCAB1D9CBD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5" creationId="{20F4EA9B-AD21-E8E2-069C-1D96EE67974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17" creationId="{D743ED8F-261C-D9F8-5C4A-8B3EED47558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3" creationId="{64FB1F06-4558-939F-CC81-E9173BA4B3B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4" creationId="{4E43B5DB-DF09-3A7E-078F-402170923BF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5" creationId="{26D3B7AC-CF7C-3679-AA08-B6A2EBEEFCD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6" creationId="{DB097B77-F32C-9605-B09F-204C196AD4A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7" creationId="{E080E60A-9BFE-0FCD-E6D2-6C568AE2EFD7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8" creationId="{7587FA2F-5C47-1CF8-0128-B54E35A2B53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29" creationId="{FB88169C-4913-6FC7-029C-21D9BB35226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30" creationId="{BA96EB6E-A3D6-8CD4-351A-5A6E87738EA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3" creationId="{19D5DE0D-681D-D5A0-B782-C4F7EBD2F2C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4" creationId="{7E393E67-18A3-94EB-DBE0-31C55E4906F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5" creationId="{96C5E17E-3335-3AAE-E530-DEF7BFBB9A2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6" creationId="{863DB6E9-3698-EF47-15F7-50F83C943A9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7" creationId="{57E2D414-27DC-638C-F2B8-B1B38EF790CB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48" creationId="{7285BDDE-C3DE-FBE1-1382-B0084C3CC0E9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1" creationId="{50BA221D-7251-3631-B555-64F7C0C1400C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2" creationId="{57BD0109-49F0-B964-37F2-987839F181DA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3" creationId="{CAA80FC0-EA8C-A132-8932-FF410770629E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4" creationId="{C30FC08A-70F9-944E-5A91-A4B79114E93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5" creationId="{BCF1F7D0-FE4C-2BD5-2E69-B9528BF4116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6" creationId="{7E81FB57-87D4-E47F-F629-EF307498EED8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7" creationId="{D8ED3ED0-276C-A02F-263F-AB5BA026D3A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8" creationId="{BA49FDC6-B03A-FAF0-F6AA-2A42DE90B97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69" creationId="{B40C67B8-A7F6-EF12-DBF3-4986BE0A35E5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0" creationId="{4AF88ADB-4B12-9CC6-5E17-6A49DAE7C4BF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1" creationId="{05438728-7462-D5AA-9796-71C66F735F1D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4" creationId="{E68FB7E8-63EA-63C0-8953-D2CF44B80FD8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5" creationId="{6A92638F-BD38-9700-F13C-480C66746192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6" creationId="{A89BE23B-A879-8B9E-8675-270984C7B04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7" creationId="{989842E8-5001-87EE-996D-F3381AD15756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8" creationId="{F3ACB73B-3AB3-34CA-9CD3-21EBBBB11B83}"/>
          </ac:cxnSpMkLst>
        </pc:cxnChg>
        <pc:cxnChg chg="mod">
          <ac:chgData name="Choyang Loke" userId="5276b0cd71f25383" providerId="LiveId" clId="{037F3E2B-65E5-1447-B54F-F8BF6B57B7D6}" dt="2024-03-27T23:39:44.585" v="1835"/>
          <ac:cxnSpMkLst>
            <pc:docMk/>
            <pc:sldMk cId="1852194080" sldId="263"/>
            <ac:cxnSpMk id="379" creationId="{605330D4-D9D1-AF35-DF1E-0C42C302CEC4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2" creationId="{852C1766-815D-FAE4-2990-B5F61270188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3" creationId="{09A7CBA3-0563-2DB5-2CD4-844B5CF7E21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4" creationId="{9994EE97-E3A0-215F-520A-C3F216FDD25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5" creationId="{54991047-C855-0117-F948-59769C4E0B6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6" creationId="{8BB16F0A-6E0A-A822-3EA4-17ECC17E624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7" creationId="{F9FEAD1B-CC2E-438D-5295-EEC0DFBF834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8" creationId="{B92E266A-AB14-6C0B-15CF-4E86D6BD5ADE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89" creationId="{DAAA05FF-DC94-A795-3D81-BEBCB878D13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90" creationId="{C8189B1B-F2B8-FF84-F52A-8DF15565881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399" creationId="{F323908D-80E5-A0B2-D9EF-4E8C9A81DBF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0" creationId="{EF17837A-7BF0-87D7-15B1-0E0158073EB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1" creationId="{6511F84A-DBC1-B44F-EF54-884271804194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2" creationId="{B9591641-0BD4-FD27-584D-17C7B56636A7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3" creationId="{4E0314EC-27F1-8078-D548-E5376F0AB60C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4" creationId="{DBE2CB35-60BC-1C56-3364-9CBB83473B1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5" creationId="{572D50BD-53A9-4ED5-61EF-BB53C0A7615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6" creationId="{D14F396F-E427-A95A-B186-B8129A48B3A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7" creationId="{FDCF9F73-C718-E53D-CFB1-55B299AF56C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09" creationId="{3E4B66E6-AA53-D749-2FC0-A70FD27AE08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0" creationId="{83617F98-D799-8228-37D1-5385772DBA1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6" creationId="{A74CEF6A-5E12-4122-F025-D84293BA00F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7" creationId="{93975156-E6F8-5ABE-49F3-A6DBD1869B5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8" creationId="{4BB79ED9-F0AE-2BA7-39F9-8F7A8B543CEC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19" creationId="{DB3CCA84-B377-F2B3-5A55-36C5A4E8C99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0" creationId="{D4A5069B-765D-BE9B-F614-8A90EA1E774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1" creationId="{2AE6F513-7D69-2FEC-58B0-636217D2E75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2" creationId="{445CFDB2-C1C1-1DE4-58CC-6B496BC57FE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3" creationId="{F8C68C02-8BA4-DB92-F641-B94ED07F9F8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4" creationId="{4496B442-B3B5-8676-3D27-F6289C16496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6" creationId="{4BD79A6B-9C8D-63C1-3A06-BD515E139FE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7" creationId="{00B360DC-3936-8755-9BBE-9196774FBBE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29" creationId="{81D5A565-3D41-4F5B-272D-F3AC077E8F0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0" creationId="{02E8FE15-0B22-4F61-7E9C-EEA9FC3D357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1" creationId="{40C8AAF7-11AA-2445-8AE2-596C95F4F46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3" creationId="{872C0B9E-B41E-3C5E-DDD3-2B1D2C22834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5" creationId="{5540A48A-187A-86BD-6C38-C1111618FD57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6" creationId="{49310897-E2B4-478A-A290-369D8AB59E9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7" creationId="{356A0626-D9A9-C2C9-1A82-385C85ED3C9E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39" creationId="{73DD389B-8A4E-1670-9531-81AD9BA4D3E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0" creationId="{E4E0068F-614C-480C-AF39-60FF697E1AC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1" creationId="{2E512D73-358B-A886-384F-10E391E9A85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3" creationId="{BB271C0D-47BA-FEEB-DC88-FAE5DC01AED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4" creationId="{512CFF0B-182A-EE31-BC67-8D9C6DE6C97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5" creationId="{947EBFA8-2CD7-DD23-3709-6A57FF85755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6" creationId="{5ADD86C9-3024-25AB-C210-43F0937FAE9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7" creationId="{3D9486AA-480C-B19E-D268-E2B4EB7C6FD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8" creationId="{A31EE07A-0C6F-DAFC-C153-FFE397F8549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49" creationId="{CA35E991-4CCE-E4C3-10A8-BAF95869E9D9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0" creationId="{85DD965F-DF11-5BDE-B8E6-424F55E8444B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1" creationId="{3A4B5E93-430C-5DFB-5660-2492F455897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2" creationId="{571AFF81-3538-B8A9-5633-8EB67ACDC85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3" creationId="{2A267337-0A0E-C80E-5AF2-F83DB5770743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54" creationId="{313C334D-CF8B-ADB2-4D22-2F47FB8E500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67" creationId="{5C6BBBF9-EECB-5E7D-8B9E-F64272562A4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68" creationId="{81DC3E8D-3F92-43B8-83FD-12AA7C26210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69" creationId="{06D9C1BD-180D-A2CF-F4E2-D75EF18C167A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70" creationId="{01100D9D-11BE-02CE-55C4-E6E4D42A7576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71" creationId="{A691FECD-FE45-3C11-6CC3-F83D3A269B55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72" creationId="{ACBBF4FD-CC15-F7E8-0C62-B277BE0E1A3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5" creationId="{89C03DB7-38BA-BD10-47EA-7649972D9882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6" creationId="{6D068ACD-9003-603B-CFAC-AA8501EAC15F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7" creationId="{D7A6EE21-E4D9-B262-C995-74A7983E8FF3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8" creationId="{B1C862BA-8935-8392-F7EF-9D2F633BAC3F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89" creationId="{E3EEBBF3-9190-619E-82E0-5750BA98B233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0" creationId="{8B120C96-D8EC-AAD2-63F0-C96F4E960901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1" creationId="{87CFAB59-CDDD-E637-0F5E-546B39C23830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2" creationId="{D7E68C84-201F-2B37-15CF-099FBFAC6BB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3" creationId="{2CF8CF9E-4258-20EF-0CE8-E210A981D6D0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4" creationId="{55878262-8E0D-1876-5459-16112425DFDF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5" creationId="{E236A8FF-D372-0C07-DB7F-2EA973947B54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498" creationId="{32A3FD2F-524C-3696-8F0D-8470456E78C9}"/>
          </ac:cxnSpMkLst>
        </pc:cxnChg>
        <pc:cxnChg chg="mod">
          <ac:chgData name="Choyang Loke" userId="5276b0cd71f25383" providerId="LiveId" clId="{037F3E2B-65E5-1447-B54F-F8BF6B57B7D6}" dt="2024-03-27T23:40:56.248" v="1847" actId="208"/>
          <ac:cxnSpMkLst>
            <pc:docMk/>
            <pc:sldMk cId="1852194080" sldId="263"/>
            <ac:cxnSpMk id="499" creationId="{F1F8432B-563C-7529-4C2D-7A7D3CFDEBFD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0" creationId="{05FBEBDF-3DE0-A18B-5FA0-E347FF100947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1" creationId="{EE160C7C-51D7-25C3-592F-F86C346C31F8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2" creationId="{2C2C5C1C-1B33-C8A4-527E-F8C39C64A33E}"/>
          </ac:cxnSpMkLst>
        </pc:cxnChg>
        <pc:cxnChg chg="mod">
          <ac:chgData name="Choyang Loke" userId="5276b0cd71f25383" providerId="LiveId" clId="{037F3E2B-65E5-1447-B54F-F8BF6B57B7D6}" dt="2024-03-27T23:40:17.936" v="1842"/>
          <ac:cxnSpMkLst>
            <pc:docMk/>
            <pc:sldMk cId="1852194080" sldId="263"/>
            <ac:cxnSpMk id="503" creationId="{58D11803-C891-B051-B0FC-0E69DDECF044}"/>
          </ac:cxnSpMkLst>
        </pc:cxnChg>
        <pc:cxnChg chg="add mod">
          <ac:chgData name="Choyang Loke" userId="5276b0cd71f25383" providerId="LiveId" clId="{037F3E2B-65E5-1447-B54F-F8BF6B57B7D6}" dt="2024-03-27T23:41:30.390" v="1852" actId="164"/>
          <ac:cxnSpMkLst>
            <pc:docMk/>
            <pc:sldMk cId="1852194080" sldId="263"/>
            <ac:cxnSpMk id="504" creationId="{FBF64457-0B7F-D674-6D67-70BB27A97BDD}"/>
          </ac:cxnSpMkLst>
        </pc:cxnChg>
      </pc:sldChg>
      <pc:sldChg chg="addSp delSp modSp add mod">
        <pc:chgData name="Choyang Loke" userId="5276b0cd71f25383" providerId="LiveId" clId="{037F3E2B-65E5-1447-B54F-F8BF6B57B7D6}" dt="2024-03-28T00:27:39.118" v="1871" actId="20577"/>
        <pc:sldMkLst>
          <pc:docMk/>
          <pc:sldMk cId="2569575647" sldId="264"/>
        </pc:sldMkLst>
        <pc:spChg chg="mod">
          <ac:chgData name="Choyang Loke" userId="5276b0cd71f25383" providerId="LiveId" clId="{037F3E2B-65E5-1447-B54F-F8BF6B57B7D6}" dt="2024-03-28T00:27:39.118" v="1871" actId="20577"/>
          <ac:spMkLst>
            <pc:docMk/>
            <pc:sldMk cId="2569575647" sldId="264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22" creationId="{F48A99DB-9792-938A-112C-8C2CD86A553A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3" creationId="{495FDAE3-0F6B-EE65-6371-D7A8A66A034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5" creationId="{C8B81681-3FC3-401A-588C-03F384D08320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6" creationId="{1A82C3A4-B80B-A149-D067-9136BCE1A1D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7" creationId="{C4C86FA2-2339-8DE0-DC8F-9101B690D750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8" creationId="{BD022F9E-8430-C63A-40FD-15C31ED08F9A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59" creationId="{31A76032-0590-8DE4-A69A-FE688227A161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60" creationId="{E294A9C8-51B0-A02C-9EBB-97FF4A817DFD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61" creationId="{A2A34BF1-8816-1925-4469-C78B72FE7B8F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1" creationId="{6DEE40ED-9A97-DAB3-C912-557EDCECBA3C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7" creationId="{B0CC6CBC-2396-5FDC-B81C-48238A33BD3C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8" creationId="{D9D678C5-D147-6E9F-6B02-0D2432411AD8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89" creationId="{19F22A66-B4CF-4C71-E653-761523CF7FEC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90" creationId="{D9F345BA-B952-CE2E-BCE2-1FEA5D81A807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92" creationId="{59AC967C-9120-F18A-3B05-6D5980321DFA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04" creationId="{FCB84AB9-1C11-8E87-3687-9A803446ED5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11" creationId="{E4423443-584C-A20F-7091-C4FE6ADBA1F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15" creationId="{665FC493-3E78-D04C-405B-5C4276061BE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17" creationId="{2A682111-837D-2FB1-B063-5DD2C23A41D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25" creationId="{7015756A-49C1-B08B-6236-E7F333DFC81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29" creationId="{783B6F0A-A478-0244-E19B-830119FDEDA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57" creationId="{E39164A5-2344-6E4A-D51D-3A21E258BB3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58" creationId="{48BFF573-32F0-8571-1A95-384172F8D612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59" creationId="{B50D4B66-D092-4627-243B-FF4FBE204D62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0" creationId="{A6416416-DDD7-8D4C-5D31-BAE233DB97F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1" creationId="{7F0BBBD7-A068-5E7E-EDE6-E2F3FCCCC609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2" creationId="{7B7A23D7-521A-5111-5504-9A3A6AC0F75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3" creationId="{D78EE469-A610-D8EB-F235-03BC6A94B55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4" creationId="{4B50FF40-3AE8-8D0A-5554-3D666DB1D83F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5" creationId="{FAEFEED5-8DC3-8250-3FD9-44B23389FD98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6" creationId="{EFC994B3-CA0C-076A-BF85-86971A9D9EE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7" creationId="{D3EC2174-A30C-AB7B-69D9-9E826C08779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68" creationId="{AAF92C8A-F8EC-D368-BC04-A8AFE6F6999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5" creationId="{BDEC5770-EAA2-E996-65B8-56F633B443C7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6" creationId="{04CC63A5-2974-8A92-7452-EE8B4D3C15E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7" creationId="{FB5F088F-7807-6449-C4AC-C3DDFA8F23D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8" creationId="{0B06E80F-3372-1672-4D2A-5F0BBE26EB66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79" creationId="{A67819AA-C187-AC4C-ACC5-09D5E997E58B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0" creationId="{CCA162B8-E82D-A0EA-0157-5F7E1FD4D39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1" creationId="{20041BAA-9F11-B611-8C07-1ECCEA85729E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2" creationId="{B62AE8BA-57AA-291E-A643-964B03178B7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3" creationId="{280BA004-811F-50D5-CDAE-502C382FA134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4" creationId="{0D488CD0-4B2A-CE19-12AE-0ADF9C8FD0BB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5" creationId="{9309F237-6545-0CA2-A52C-DF7BAAD7EBF5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186" creationId="{11558262-D049-0393-190B-200B4D33F479}"/>
          </ac:spMkLst>
        </pc:spChg>
        <pc:spChg chg="mod">
          <ac:chgData name="Choyang Loke" userId="5276b0cd71f25383" providerId="LiveId" clId="{037F3E2B-65E5-1447-B54F-F8BF6B57B7D6}" dt="2024-03-20T03:12:42.588" v="1034" actId="1076"/>
          <ac:spMkLst>
            <pc:docMk/>
            <pc:sldMk cId="2569575647" sldId="264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213" creationId="{CB3AD8E5-47DC-8D89-DAC9-852A3277FDA3}"/>
          </ac:spMkLst>
        </pc:spChg>
        <pc:spChg chg="mod">
          <ac:chgData name="Choyang Loke" userId="5276b0cd71f25383" providerId="LiveId" clId="{037F3E2B-65E5-1447-B54F-F8BF6B57B7D6}" dt="2024-03-28T00:20:57.436" v="1853"/>
          <ac:spMkLst>
            <pc:docMk/>
            <pc:sldMk cId="2569575647" sldId="264"/>
            <ac:spMk id="214" creationId="{5A528012-E1B4-04F0-FCAD-E59427565E38}"/>
          </ac:spMkLst>
        </pc:spChg>
        <pc:grpChg chg="add del mod">
          <ac:chgData name="Choyang Loke" userId="5276b0cd71f25383" providerId="LiveId" clId="{037F3E2B-65E5-1447-B54F-F8BF6B57B7D6}" dt="2024-03-28T00:21:34.232" v="1863" actId="478"/>
          <ac:grpSpMkLst>
            <pc:docMk/>
            <pc:sldMk cId="2569575647" sldId="264"/>
            <ac:grpSpMk id="13" creationId="{73F87D47-6EDB-9124-13C1-02F77A1F2EF6}"/>
          </ac:grpSpMkLst>
        </pc:grpChg>
        <pc:grpChg chg="mod topLvl">
          <ac:chgData name="Choyang Loke" userId="5276b0cd71f25383" providerId="LiveId" clId="{037F3E2B-65E5-1447-B54F-F8BF6B57B7D6}" dt="2024-03-28T00:22:01.641" v="1867" actId="1076"/>
          <ac:grpSpMkLst>
            <pc:docMk/>
            <pc:sldMk cId="2569575647" sldId="264"/>
            <ac:grpSpMk id="20" creationId="{1D10EC08-B7D3-AA87-8FD7-CA5F7DFC9A62}"/>
          </ac:grpSpMkLst>
        </pc:grpChg>
        <pc:grpChg chg="add del mod">
          <ac:chgData name="Choyang Loke" userId="5276b0cd71f25383" providerId="LiveId" clId="{037F3E2B-65E5-1447-B54F-F8BF6B57B7D6}" dt="2024-03-28T00:27:30.798" v="1869" actId="478"/>
          <ac:grpSpMkLst>
            <pc:docMk/>
            <pc:sldMk cId="2569575647" sldId="264"/>
            <ac:grpSpMk id="28" creationId="{5C2D7D09-EAF1-7020-CD7F-09F7F748CAB3}"/>
          </ac:grpSpMkLst>
        </pc:grpChg>
        <pc:grpChg chg="mod">
          <ac:chgData name="Choyang Loke" userId="5276b0cd71f25383" providerId="LiveId" clId="{037F3E2B-65E5-1447-B54F-F8BF6B57B7D6}" dt="2024-03-20T02:54:17.089" v="876" actId="164"/>
          <ac:grpSpMkLst>
            <pc:docMk/>
            <pc:sldMk cId="2569575647" sldId="264"/>
            <ac:grpSpMk id="307" creationId="{FE443DEE-EB7B-F1D0-BB5C-E798E6A018E7}"/>
          </ac:grpSpMkLst>
        </pc:grp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2:47:34.996" v="866" actId="478"/>
          <ac:cxnSpMkLst>
            <pc:docMk/>
            <pc:sldMk cId="2569575647" sldId="264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9" creationId="{FA611278-272F-4CCB-A158-E8CF484449B8}"/>
          </ac:cxnSpMkLst>
        </pc:cxnChg>
        <pc:cxnChg chg="del mod">
          <ac:chgData name="Choyang Loke" userId="5276b0cd71f25383" providerId="LiveId" clId="{037F3E2B-65E5-1447-B54F-F8BF6B57B7D6}" dt="2024-03-20T02:47:22.555" v="863" actId="478"/>
          <ac:cxnSpMkLst>
            <pc:docMk/>
            <pc:sldMk cId="2569575647" sldId="264"/>
            <ac:cxnSpMk id="20" creationId="{EDA715B7-3BC6-4E23-A357-C0BE9FA1BF8F}"/>
          </ac:cxnSpMkLst>
        </pc:cxnChg>
        <pc:cxnChg chg="del mod">
          <ac:chgData name="Choyang Loke" userId="5276b0cd71f25383" providerId="LiveId" clId="{037F3E2B-65E5-1447-B54F-F8BF6B57B7D6}" dt="2024-03-20T02:47:27.145" v="864" actId="478"/>
          <ac:cxnSpMkLst>
            <pc:docMk/>
            <pc:sldMk cId="2569575647" sldId="264"/>
            <ac:cxnSpMk id="21" creationId="{1B52D71E-5613-47B5-AF24-2C2A6D5B9D39}"/>
          </ac:cxnSpMkLst>
        </pc:cxnChg>
        <pc:cxnChg chg="del mod topLvl">
          <ac:chgData name="Choyang Loke" userId="5276b0cd71f25383" providerId="LiveId" clId="{037F3E2B-65E5-1447-B54F-F8BF6B57B7D6}" dt="2024-03-28T00:21:34.232" v="1863" actId="478"/>
          <ac:cxnSpMkLst>
            <pc:docMk/>
            <pc:sldMk cId="2569575647" sldId="264"/>
            <ac:cxnSpMk id="21" creationId="{B443F4E9-B715-6BD4-BC50-72C7345058F6}"/>
          </ac:cxnSpMkLst>
        </pc:cxnChg>
        <pc:cxnChg chg="del mod">
          <ac:chgData name="Choyang Loke" userId="5276b0cd71f25383" providerId="LiveId" clId="{037F3E2B-65E5-1447-B54F-F8BF6B57B7D6}" dt="2024-03-20T02:47:32.846" v="865" actId="478"/>
          <ac:cxnSpMkLst>
            <pc:docMk/>
            <pc:sldMk cId="2569575647" sldId="264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33" creationId="{3F2BCB87-0089-5219-EE4D-64695267DA2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6" creationId="{278BF0D1-44B5-A689-AE50-8FE82E994A31}"/>
          </ac:cxnSpMkLst>
        </pc:cxnChg>
        <pc:cxnChg chg="del mod">
          <ac:chgData name="Choyang Loke" userId="5276b0cd71f25383" providerId="LiveId" clId="{037F3E2B-65E5-1447-B54F-F8BF6B57B7D6}" dt="2024-03-20T02:47:19.793" v="862" actId="478"/>
          <ac:cxnSpMkLst>
            <pc:docMk/>
            <pc:sldMk cId="2569575647" sldId="264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37" creationId="{470ED498-CF1B-780F-B63A-AFB5D7F5718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1" creationId="{4DE5E901-D260-490B-9C53-61328F122D8F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2" creationId="{54F6EAD2-CC41-FD2E-E8D6-CACB8D77628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3" creationId="{ACF7DC50-0ACD-75A6-B9CA-A6E60C19D5E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7" creationId="{9F50323B-D732-BFC1-5537-584771CA073D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8" creationId="{EDF547CB-D04C-4AEE-E9B1-F4C3E3F49122}"/>
          </ac:cxnSpMkLst>
        </pc:cxnChg>
        <pc:cxnChg chg="del mod">
          <ac:chgData name="Choyang Loke" userId="5276b0cd71f25383" providerId="LiveId" clId="{037F3E2B-65E5-1447-B54F-F8BF6B57B7D6}" dt="2024-03-20T02:47:36.921" v="867" actId="478"/>
          <ac:cxnSpMkLst>
            <pc:docMk/>
            <pc:sldMk cId="2569575647" sldId="264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49" creationId="{0842ED89-7D2F-D7FD-42D5-62D546A4347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50" creationId="{A0F29A82-B6AE-48B7-C1F9-BC941AB4FAA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2" creationId="{CF6CF038-1DC6-12F8-666E-0BA21B769BA1}"/>
          </ac:cxnSpMkLst>
        </pc:cxnChg>
        <pc:cxnChg chg="del mod">
          <ac:chgData name="Choyang Loke" userId="5276b0cd71f25383" providerId="LiveId" clId="{037F3E2B-65E5-1447-B54F-F8BF6B57B7D6}" dt="2024-03-28T00:21:21.338" v="1856" actId="478"/>
          <ac:cxnSpMkLst>
            <pc:docMk/>
            <pc:sldMk cId="2569575647" sldId="264"/>
            <ac:cxnSpMk id="63" creationId="{97F60DEF-32D6-AB94-63F4-74A9A5178E75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4" creationId="{77A9FD4C-B278-1952-D867-8F927003279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5" creationId="{E121582A-2DD2-7EC7-1599-509E30D1B9D0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66" creationId="{BC94E481-C5AF-9159-574D-4AA37CA3D428}"/>
          </ac:cxnSpMkLst>
        </pc:cxnChg>
        <pc:cxnChg chg="add del mod">
          <ac:chgData name="Choyang Loke" userId="5276b0cd71f25383" providerId="LiveId" clId="{037F3E2B-65E5-1447-B54F-F8BF6B57B7D6}" dt="2024-03-28T00:21:29.569" v="1861" actId="478"/>
          <ac:cxnSpMkLst>
            <pc:docMk/>
            <pc:sldMk cId="2569575647" sldId="264"/>
            <ac:cxnSpMk id="70" creationId="{5FFC8FEE-3F3C-DCC5-D903-E10876CB1A29}"/>
          </ac:cxnSpMkLst>
        </pc:cxnChg>
        <pc:cxnChg chg="del mod">
          <ac:chgData name="Choyang Loke" userId="5276b0cd71f25383" providerId="LiveId" clId="{037F3E2B-65E5-1447-B54F-F8BF6B57B7D6}" dt="2024-03-28T00:21:32.099" v="1862" actId="478"/>
          <ac:cxnSpMkLst>
            <pc:docMk/>
            <pc:sldMk cId="2569575647" sldId="264"/>
            <ac:cxnSpMk id="71" creationId="{762538F2-B5BB-6620-1BF5-852594F00BC6}"/>
          </ac:cxnSpMkLst>
        </pc:cxnChg>
        <pc:cxnChg chg="del mod">
          <ac:chgData name="Choyang Loke" userId="5276b0cd71f25383" providerId="LiveId" clId="{037F3E2B-65E5-1447-B54F-F8BF6B57B7D6}" dt="2024-03-28T00:21:37.473" v="1864" actId="478"/>
          <ac:cxnSpMkLst>
            <pc:docMk/>
            <pc:sldMk cId="2569575647" sldId="264"/>
            <ac:cxnSpMk id="72" creationId="{F6253F15-5097-A721-BFE4-23B60B35B1A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73" creationId="{1D2ED4BA-2E14-ED28-57E0-C5D11FD8364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82" creationId="{476B7D4A-590C-B8C5-7134-FAC0CFF51EF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83" creationId="{DB89500E-C8FC-D13C-F155-02A8FC1E3BBE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3" creationId="{D44C8953-BF29-3797-61D6-1DF8865B628E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4" creationId="{4894E0ED-427B-BD33-694E-F2BA09DC822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5" creationId="{F1D77F00-56DE-B5F1-4C1B-57B1F7F373B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6" creationId="{588C57F5-0BE4-C49C-5551-7C7F94F4DEE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7" creationId="{108FE29E-B7D8-539D-4A92-8ADD6CBF320F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8" creationId="{A3E6CE4A-FA66-0BD0-A96C-40BA3D6540F3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99" creationId="{2648CC94-6ACA-DBA7-48FE-32210FD4779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02" creationId="{11CB3ECC-4F8C-80FE-CD61-F43D0909968A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03" creationId="{70B1A803-7AD9-DDFC-47C5-27EFCEB4A3BC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08" creationId="{6093D052-7A10-E41A-DA9C-6AA2420198F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0" creationId="{F0A445E5-CB44-0A61-EB50-1EEF65C49F1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2" creationId="{E5EFD32F-1108-31F2-F91E-59FA54EC275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3" creationId="{0BAD5657-9D6A-74DA-2532-586CB321E345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4" creationId="{7539DAF8-5CC3-E5EE-B23C-3C8294B71B19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16" creationId="{2DA2F071-9478-14FF-F560-0AE69DE3A7C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1" creationId="{20E770BC-CFCF-3009-3537-1188BCDF616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2" creationId="{4909DC11-8DB0-AD7C-1128-6FEC0A33DE8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4" creationId="{93D91C65-D623-D75D-45F3-8A60EE7CB07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6" creationId="{40E209E9-1DC3-C928-DA81-E0647F87708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27" creationId="{E88B7F72-0CD6-FEF4-6E03-6375AECCFAA0}"/>
          </ac:cxnSpMkLst>
        </pc:cxnChg>
        <pc:cxnChg chg="del mod">
          <ac:chgData name="Choyang Loke" userId="5276b0cd71f25383" providerId="LiveId" clId="{037F3E2B-65E5-1447-B54F-F8BF6B57B7D6}" dt="2024-03-28T00:21:40.998" v="1865" actId="478"/>
          <ac:cxnSpMkLst>
            <pc:docMk/>
            <pc:sldMk cId="2569575647" sldId="264"/>
            <ac:cxnSpMk id="128" creationId="{6BDA7666-985D-A00F-B853-CB4BFA9B643A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32" creationId="{36C4D48C-3144-8100-920B-FA3A3266B7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34" creationId="{C7F2F424-0D1D-BBAE-F65D-C3E185582FC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39" creationId="{0DACF502-5C45-5974-F857-65921D6F037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0" creationId="{161EAA4C-FB5D-1CCB-55D2-E2C4ED2D4FAC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2" creationId="{D18BA85E-3C20-413C-6FB3-9B7DB49564F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3" creationId="{A91D37C5-CFC6-C71E-A92B-860700E07B3E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5" creationId="{1B91E82D-3FA3-E14A-6B88-27C9FB73E28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6" creationId="{B59E464C-7B81-AD11-33D3-30A7BD07CF6D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8" creationId="{7104C0BF-9C86-BDA9-FA76-64112C465CF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49" creationId="{445E7D92-2733-3BFB-4917-E36CB496F45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52" creationId="{85E2D862-E0C6-8895-94F6-4B8D4BCA055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53" creationId="{55A2CCDD-C545-8723-4A2E-4C563DE6569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69" creationId="{BADFDD25-014E-0D44-00F5-1F59EAE0738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0" creationId="{831E40AB-2D3B-CB06-4D15-5551081E77E7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1" creationId="{CE0B8FB6-02A5-B699-49F0-C5905FD7F47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2" creationId="{AA3FB737-5CA2-A7E9-D505-0B9B86B0BBFB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3" creationId="{66876912-91D8-B1C4-5F3F-D82113B1CF14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74" creationId="{E02CD8AA-CC8A-0620-BAB0-F71C85EE87AD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187" creationId="{DDE65761-5BE2-448B-9C8F-CED35DD943A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1" creationId="{FA526441-A64D-695C-D4B6-32047699C3F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2" creationId="{6A7920E8-6229-0F58-11D8-6FBC9F91072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4" creationId="{C0825EA6-8428-273E-90DA-04A7AEE5D249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5" creationId="{F1E1AE4A-C2A5-D63F-5FF1-D1EE869698B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7" creationId="{60FF2192-1FF4-78A0-9ECB-A3D7E2229F12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8" creationId="{5A3DA871-301B-773F-F827-2D4F4E48329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09" creationId="{6B0E7D7F-497A-D440-6B98-B66A473F1D0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0" creationId="{376F23D5-E6B7-8C94-99E6-67FA8A4BE5C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1" creationId="{C8CF9A91-7505-F09A-A660-8695365FD988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2" creationId="{E379CD51-89AB-5C96-1C80-7D9CE02DAB0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5" creationId="{CC694140-D076-5C27-2D06-1CA86B7990D4}"/>
          </ac:cxnSpMkLst>
        </pc:cxnChg>
        <pc:cxnChg chg="del mod">
          <ac:chgData name="Choyang Loke" userId="5276b0cd71f25383" providerId="LiveId" clId="{037F3E2B-65E5-1447-B54F-F8BF6B57B7D6}" dt="2024-03-28T00:22:06.978" v="1868" actId="478"/>
          <ac:cxnSpMkLst>
            <pc:docMk/>
            <pc:sldMk cId="2569575647" sldId="264"/>
            <ac:cxnSpMk id="216" creationId="{BFA505FC-E983-7DE6-838A-13BD7FE8630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7" creationId="{35906923-BB24-3C6D-B27B-399ECA3B691C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8" creationId="{02B11B92-8BBB-AE81-34FC-97D20345BAA1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19" creationId="{374702B1-281B-6424-8895-06EBFD87E996}"/>
          </ac:cxnSpMkLst>
        </pc:cxnChg>
        <pc:cxnChg chg="mod">
          <ac:chgData name="Choyang Loke" userId="5276b0cd71f25383" providerId="LiveId" clId="{037F3E2B-65E5-1447-B54F-F8BF6B57B7D6}" dt="2024-03-28T00:20:57.436" v="1853"/>
          <ac:cxnSpMkLst>
            <pc:docMk/>
            <pc:sldMk cId="2569575647" sldId="264"/>
            <ac:cxnSpMk id="220" creationId="{172DEECF-8462-5F43-C532-A9CEB57B1CA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47" creationId="{ED477CAB-350F-46A0-95E6-378C3D5BAD92}"/>
          </ac:cxnSpMkLst>
        </pc:cxnChg>
        <pc:cxnChg chg="del mod">
          <ac:chgData name="Choyang Loke" userId="5276b0cd71f25383" providerId="LiveId" clId="{037F3E2B-65E5-1447-B54F-F8BF6B57B7D6}" dt="2024-03-20T02:47:54.911" v="868" actId="478"/>
          <ac:cxnSpMkLst>
            <pc:docMk/>
            <pc:sldMk cId="2569575647" sldId="264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8T00:27:30.798" v="1869" actId="478"/>
          <ac:cxnSpMkLst>
            <pc:docMk/>
            <pc:sldMk cId="2569575647" sldId="264"/>
            <ac:cxnSpMk id="301" creationId="{560898C6-703E-F038-5E24-441DEEE948D7}"/>
          </ac:cxnSpMkLst>
        </pc:cxnChg>
      </pc:sldChg>
      <pc:sldChg chg="delSp modSp add del mod">
        <pc:chgData name="Choyang Loke" userId="5276b0cd71f25383" providerId="LiveId" clId="{037F3E2B-65E5-1447-B54F-F8BF6B57B7D6}" dt="2024-03-20T02:50:46.987" v="873" actId="2696"/>
        <pc:sldMkLst>
          <pc:docMk/>
          <pc:sldMk cId="2021994079" sldId="265"/>
        </pc:sldMkLst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0T02:46:53.377" v="861" actId="20577"/>
          <ac:spMkLst>
            <pc:docMk/>
            <pc:sldMk cId="2021994079" sldId="265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4" creationId="{B0CB8B0B-ED30-436D-A3A8-DB3BE2E79FB4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5" creationId="{0911F4B0-8940-46D2-B770-54B6264E844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" creationId="{B436B417-706F-47D3-8D23-84A58DA8269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" creationId="{788B77BE-7AFE-4885-91E7-B727C1B74D5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8" creationId="{04A45E8D-711B-4511-A839-0AE16440D52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9" creationId="{831C9E23-1153-4FC1-B7A5-F16D0892DE9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" creationId="{1312B2C6-4AA5-4334-A5D6-F26A5D4B5CAF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" creationId="{96757A21-FC8E-4E7C-9185-877A7D99DF3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6" creationId="{F5BDD3C5-98DB-4193-873F-B844BC3C124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4" creationId="{5AA4EFB5-C51D-4CB3-BB8C-FE68DCE0F34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5" creationId="{D34D0B27-80D7-983D-0CC6-5114CBECB56E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7" creationId="{013B39E0-1243-4A87-87E6-9CC82960145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9" creationId="{0D4E9047-EA9E-2E0B-114D-E555F2A9A11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39" creationId="{131000BF-3B42-3125-EE86-663FB96328F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44" creationId="{2602D597-963F-902B-3AAC-42D948D2A77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52" creationId="{27C6D61A-61FF-4E75-82DA-9FF20301A26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7" creationId="{ECDAC2A7-8484-448F-2E54-D4A36E48005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8" creationId="{9B5867C9-BBF0-399D-1D66-A4B1B817E91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9" creationId="{D3835431-432D-D5CD-F280-398B4DCFE3F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4" creationId="{CE97D18B-DAAB-F8CE-E846-E5A07D4BE1E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5" creationId="{A57FE415-F037-DCB1-9A9F-CC90E837145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6" creationId="{B951AEEB-2E8C-5761-CF05-D4D30AC6BEE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7" creationId="{7495750E-55E5-5EDF-CAD7-98DBA38518E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8" creationId="{D4D9CF8A-9950-4A4C-8F9B-581B1FD6BC5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9" creationId="{D526A021-E27B-EFAD-FD60-F96645275CF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91" creationId="{CBCDC12B-3859-4534-4D8C-F685011CF28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0" creationId="{FAE836DA-DE5A-163A-C32A-71660A23EDF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9" creationId="{568A8F6B-C9D7-8ED5-B598-3F8040F1552E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8" creationId="{B26D280E-F0EA-F1C7-6B3B-53A117622F2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9" creationId="{41159E09-E30C-A658-E891-56D0CCF4A59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20" creationId="{F6BD5275-A5FA-426E-F744-213D711E120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23" creationId="{5AB93086-7953-F8C2-FF8F-B8B94300739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30" creationId="{90FE03B2-5DE6-065C-1A6A-0B335D7C3DF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88" creationId="{D3AA43BF-0A82-C2C0-7F24-A89097C422C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89" creationId="{62EBBC41-A61C-C229-B393-85FF865ED3F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0" creationId="{FD10E604-34F9-45F8-14F1-BFD3C1A5C0D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1" creationId="{EFE2D8C8-20FE-C953-2664-44D5BB4DE2DF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2" creationId="{C1F7663C-E21B-66D7-A2A8-6A1FD52173A8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4" creationId="{8B553FA7-05CE-3280-CA4D-47D8945AB82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5" creationId="{F8F22E06-16A4-8633-2476-3F245ECE85F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6" creationId="{FE5789A8-4A14-8C70-4102-EB3247C1BA3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7" creationId="{2C9BF8C3-F925-10A0-4F02-1636782EDD3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8" creationId="{E3259D69-1B3B-612E-1B16-FA6659289A8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9" creationId="{17435E93-E271-9B7C-A622-78A759A8DAE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316" creationId="{CD8BC022-0E23-7C58-2BA3-9FD84CFAE3E3}"/>
          </ac:spMkLst>
        </pc:sp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2:48:45.269" v="872" actId="478"/>
          <ac:cxnSpMkLst>
            <pc:docMk/>
            <pc:sldMk cId="2021994079" sldId="265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6" creationId="{278BF0D1-44B5-A689-AE50-8FE82E994A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5" creationId="{20EDE119-D861-100E-D449-83AE4455115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0T02:48:24.065" v="871" actId="108"/>
          <ac:cxnSpMkLst>
            <pc:docMk/>
            <pc:sldMk cId="2021994079" sldId="265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8" creationId="{8D3874C3-E8B2-7C65-89D6-98CC208FFDC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9" creationId="{1E204670-3204-6CAC-9B71-116AA0A047B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0" creationId="{9A7C5DF2-7E55-3AC8-1705-4CCCB7F360D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1" creationId="{9087FF8F-F2D7-4BD7-4B48-1704D77C74A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2" creationId="{0FBBB7A3-B7FF-95C3-619B-88D71992D3A0}"/>
          </ac:cxnSpMkLst>
        </pc:cxnChg>
      </pc:sldChg>
      <pc:sldChg chg="addSp delSp modSp add mod">
        <pc:chgData name="Choyang Loke" userId="5276b0cd71f25383" providerId="LiveId" clId="{037F3E2B-65E5-1447-B54F-F8BF6B57B7D6}" dt="2024-03-28T00:53:42.087" v="1932" actId="1076"/>
        <pc:sldMkLst>
          <pc:docMk/>
          <pc:sldMk cId="4252330661" sldId="265"/>
        </pc:sldMkLst>
        <pc:spChg chg="del mod topLvl">
          <ac:chgData name="Choyang Loke" userId="5276b0cd71f25383" providerId="LiveId" clId="{037F3E2B-65E5-1447-B54F-F8BF6B57B7D6}" dt="2024-03-20T03:14:16.724" v="1079" actId="478"/>
          <ac:spMkLst>
            <pc:docMk/>
            <pc:sldMk cId="4252330661" sldId="265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8T00:32:39.276" v="1926" actId="20577"/>
          <ac:spMkLst>
            <pc:docMk/>
            <pc:sldMk cId="4252330661" sldId="265"/>
            <ac:spMk id="3" creationId="{9F51A518-8020-84E8-9001-BF48DC9BA574}"/>
          </ac:spMkLst>
        </pc:spChg>
        <pc:spChg chg="del mod topLvl">
          <ac:chgData name="Choyang Loke" userId="5276b0cd71f25383" providerId="LiveId" clId="{037F3E2B-65E5-1447-B54F-F8BF6B57B7D6}" dt="2024-03-20T03:05:04.018" v="910" actId="478"/>
          <ac:spMkLst>
            <pc:docMk/>
            <pc:sldMk cId="4252330661" sldId="265"/>
            <ac:spMk id="4" creationId="{B0CB8B0B-ED30-436D-A3A8-DB3BE2E79FB4}"/>
          </ac:spMkLst>
        </pc:spChg>
        <pc:spChg chg="del mod topLvl">
          <ac:chgData name="Choyang Loke" userId="5276b0cd71f25383" providerId="LiveId" clId="{037F3E2B-65E5-1447-B54F-F8BF6B57B7D6}" dt="2024-03-20T03:14:10.617" v="1076" actId="478"/>
          <ac:spMkLst>
            <pc:docMk/>
            <pc:sldMk cId="4252330661" sldId="265"/>
            <ac:spMk id="5" creationId="{0911F4B0-8940-46D2-B770-54B6264E844C}"/>
          </ac:spMkLst>
        </pc:spChg>
        <pc:spChg chg="del mod topLvl">
          <ac:chgData name="Choyang Loke" userId="5276b0cd71f25383" providerId="LiveId" clId="{037F3E2B-65E5-1447-B54F-F8BF6B57B7D6}" dt="2024-03-20T03:14:12.243" v="1077" actId="478"/>
          <ac:spMkLst>
            <pc:docMk/>
            <pc:sldMk cId="4252330661" sldId="265"/>
            <ac:spMk id="6" creationId="{B436B417-706F-47D3-8D23-84A58DA8269A}"/>
          </ac:spMkLst>
        </pc:spChg>
        <pc:spChg chg="del mod topLvl">
          <ac:chgData name="Choyang Loke" userId="5276b0cd71f25383" providerId="LiveId" clId="{037F3E2B-65E5-1447-B54F-F8BF6B57B7D6}" dt="2024-03-20T03:14:13.858" v="1078" actId="478"/>
          <ac:spMkLst>
            <pc:docMk/>
            <pc:sldMk cId="4252330661" sldId="265"/>
            <ac:spMk id="7" creationId="{788B77BE-7AFE-4885-91E7-B727C1B74D59}"/>
          </ac:spMkLst>
        </pc:spChg>
        <pc:spChg chg="del mod topLvl">
          <ac:chgData name="Choyang Loke" userId="5276b0cd71f25383" providerId="LiveId" clId="{037F3E2B-65E5-1447-B54F-F8BF6B57B7D6}" dt="2024-03-20T03:07:05.748" v="947" actId="478"/>
          <ac:spMkLst>
            <pc:docMk/>
            <pc:sldMk cId="4252330661" sldId="265"/>
            <ac:spMk id="8" creationId="{04A45E8D-711B-4511-A839-0AE16440D525}"/>
          </ac:spMkLst>
        </pc:spChg>
        <pc:spChg chg="del mod topLvl">
          <ac:chgData name="Choyang Loke" userId="5276b0cd71f25383" providerId="LiveId" clId="{037F3E2B-65E5-1447-B54F-F8BF6B57B7D6}" dt="2024-03-20T03:07:08.457" v="948" actId="478"/>
          <ac:spMkLst>
            <pc:docMk/>
            <pc:sldMk cId="4252330661" sldId="265"/>
            <ac:spMk id="9" creationId="{831C9E23-1153-4FC1-B7A5-F16D0892DE99}"/>
          </ac:spMkLst>
        </pc:spChg>
        <pc:spChg chg="del mod topLvl">
          <ac:chgData name="Choyang Loke" userId="5276b0cd71f25383" providerId="LiveId" clId="{037F3E2B-65E5-1447-B54F-F8BF6B57B7D6}" dt="2024-03-20T03:07:09.904" v="949" actId="478"/>
          <ac:spMkLst>
            <pc:docMk/>
            <pc:sldMk cId="4252330661" sldId="265"/>
            <ac:spMk id="10" creationId="{1312B2C6-4AA5-4334-A5D6-F26A5D4B5CAF}"/>
          </ac:spMkLst>
        </pc:spChg>
        <pc:spChg chg="del mod topLvl">
          <ac:chgData name="Choyang Loke" userId="5276b0cd71f25383" providerId="LiveId" clId="{037F3E2B-65E5-1447-B54F-F8BF6B57B7D6}" dt="2024-03-20T03:04:54.940" v="895" actId="478"/>
          <ac:spMkLst>
            <pc:docMk/>
            <pc:sldMk cId="4252330661" sldId="265"/>
            <ac:spMk id="11" creationId="{96757A21-FC8E-4E7C-9185-877A7D99DF32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16" creationId="{5A0F338B-F86C-A247-BF6E-5D9059EDE62B}"/>
          </ac:spMkLst>
        </pc:spChg>
        <pc:spChg chg="del mod topLvl">
          <ac:chgData name="Choyang Loke" userId="5276b0cd71f25383" providerId="LiveId" clId="{037F3E2B-65E5-1447-B54F-F8BF6B57B7D6}" dt="2024-03-20T03:14:18.401" v="1080" actId="478"/>
          <ac:spMkLst>
            <pc:docMk/>
            <pc:sldMk cId="4252330661" sldId="265"/>
            <ac:spMk id="16" creationId="{F5BDD3C5-98DB-4193-873F-B844BC3C124B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0" creationId="{60283E4C-2AC9-0222-F23F-BBB20673AB94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1" creationId="{D6A75B9A-4E02-F20E-E732-4335593FBCD0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2" creationId="{555BB21D-E651-43B4-CE8F-87831A2DE918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4" creationId="{5AA4EFB5-C51D-4CB3-BB8C-FE68DCE0F34A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5" creationId="{5E9B975B-2823-6D50-1A74-AAF0D7793986}"/>
          </ac:spMkLst>
        </pc:spChg>
        <pc:spChg chg="del mod topLvl">
          <ac:chgData name="Choyang Loke" userId="5276b0cd71f25383" providerId="LiveId" clId="{037F3E2B-65E5-1447-B54F-F8BF6B57B7D6}" dt="2024-03-20T03:18:22.081" v="1164" actId="478"/>
          <ac:spMkLst>
            <pc:docMk/>
            <pc:sldMk cId="4252330661" sldId="265"/>
            <ac:spMk id="25" creationId="{D34D0B27-80D7-983D-0CC6-5114CBECB56E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6" creationId="{A8CAA906-2052-0630-2608-EBE6D81B1416}"/>
          </ac:spMkLst>
        </pc:spChg>
        <pc:spChg chg="del mod topLvl">
          <ac:chgData name="Choyang Loke" userId="5276b0cd71f25383" providerId="LiveId" clId="{037F3E2B-65E5-1447-B54F-F8BF6B57B7D6}" dt="2024-03-20T03:07:14.531" v="951" actId="478"/>
          <ac:spMkLst>
            <pc:docMk/>
            <pc:sldMk cId="4252330661" sldId="265"/>
            <ac:spMk id="27" creationId="{013B39E0-1243-4A87-87E6-9CC82960145B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7" creationId="{09FCED32-034C-371B-B44C-B2EF4070BD24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8" creationId="{15564531-42D6-F3C1-2FED-6BA964AE4DC0}"/>
          </ac:spMkLst>
        </pc:spChg>
        <pc:spChg chg="del mod topLvl">
          <ac:chgData name="Choyang Loke" userId="5276b0cd71f25383" providerId="LiveId" clId="{037F3E2B-65E5-1447-B54F-F8BF6B57B7D6}" dt="2024-03-20T03:18:17.160" v="1162" actId="478"/>
          <ac:spMkLst>
            <pc:docMk/>
            <pc:sldMk cId="4252330661" sldId="265"/>
            <ac:spMk id="29" creationId="{0D4E9047-EA9E-2E0B-114D-E555F2A9A119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29" creationId="{67492502-C5A5-8B05-931E-74EB7FF44C91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0" creationId="{8A6873D8-31DA-656F-0AAC-F40109AEBD16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1" creationId="{EA6B6C2F-E3FE-C6E8-AEDB-FB2FEDCD8D24}"/>
          </ac:spMkLst>
        </pc:spChg>
        <pc:spChg chg="add mod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2" creationId="{6A0F2E9C-CC11-F9E0-D7E6-55BAE4CFB038}"/>
          </ac:spMkLst>
        </pc:spChg>
        <pc:spChg chg="add mod topLvl">
          <ac:chgData name="Choyang Loke" userId="5276b0cd71f25383" providerId="LiveId" clId="{037F3E2B-65E5-1447-B54F-F8BF6B57B7D6}" dt="2024-03-28T00:31:15.802" v="1907"/>
          <ac:spMkLst>
            <pc:docMk/>
            <pc:sldMk cId="4252330661" sldId="265"/>
            <ac:spMk id="37" creationId="{1B0FEE3B-7059-E4D2-71CD-5E49F64DE1BB}"/>
          </ac:spMkLst>
        </pc:spChg>
        <pc:spChg chg="del mod topLvl">
          <ac:chgData name="Choyang Loke" userId="5276b0cd71f25383" providerId="LiveId" clId="{037F3E2B-65E5-1447-B54F-F8BF6B57B7D6}" dt="2024-03-20T03:07:11.613" v="950" actId="478"/>
          <ac:spMkLst>
            <pc:docMk/>
            <pc:sldMk cId="4252330661" sldId="265"/>
            <ac:spMk id="39" creationId="{131000BF-3B42-3125-EE86-663FB96328FB}"/>
          </ac:spMkLst>
        </pc:spChg>
        <pc:spChg chg="add mod topLvl">
          <ac:chgData name="Choyang Loke" userId="5276b0cd71f25383" providerId="LiveId" clId="{037F3E2B-65E5-1447-B54F-F8BF6B57B7D6}" dt="2024-03-28T00:31:17.151" v="1908"/>
          <ac:spMkLst>
            <pc:docMk/>
            <pc:sldMk cId="4252330661" sldId="265"/>
            <ac:spMk id="41" creationId="{39642A5A-1037-FEEC-04D8-8EE497DB5E6D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52" creationId="{27C6D61A-61FF-4E75-82DA-9FF20301A267}"/>
          </ac:spMkLst>
        </pc:spChg>
        <pc:spChg chg="add mod topLvl">
          <ac:chgData name="Choyang Loke" userId="5276b0cd71f25383" providerId="LiveId" clId="{037F3E2B-65E5-1447-B54F-F8BF6B57B7D6}" dt="2024-03-28T00:31:18.281" v="1909"/>
          <ac:spMkLst>
            <pc:docMk/>
            <pc:sldMk cId="4252330661" sldId="265"/>
            <ac:spMk id="53" creationId="{75360024-A52D-8D4E-085D-701AA5AB5967}"/>
          </ac:spMkLst>
        </pc:spChg>
        <pc:spChg chg="add mod topLvl">
          <ac:chgData name="Choyang Loke" userId="5276b0cd71f25383" providerId="LiveId" clId="{037F3E2B-65E5-1447-B54F-F8BF6B57B7D6}" dt="2024-03-28T00:31:19.434" v="1910"/>
          <ac:spMkLst>
            <pc:docMk/>
            <pc:sldMk cId="4252330661" sldId="265"/>
            <ac:spMk id="58" creationId="{695BBCEE-9955-4F1E-68D6-8A594B2B8A25}"/>
          </ac:spMkLst>
        </pc:spChg>
        <pc:spChg chg="add mod topLvl">
          <ac:chgData name="Choyang Loke" userId="5276b0cd71f25383" providerId="LiveId" clId="{037F3E2B-65E5-1447-B54F-F8BF6B57B7D6}" dt="2024-03-28T00:31:20.693" v="1911"/>
          <ac:spMkLst>
            <pc:docMk/>
            <pc:sldMk cId="4252330661" sldId="265"/>
            <ac:spMk id="59" creationId="{DE4F3B91-6639-8289-7B4F-69C4F65E1B46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74" creationId="{CE97D18B-DAAB-F8CE-E846-E5A07D4BE1E6}"/>
          </ac:spMkLst>
        </pc:spChg>
        <pc:spChg chg="add del mod topLvl">
          <ac:chgData name="Choyang Loke" userId="5276b0cd71f25383" providerId="LiveId" clId="{037F3E2B-65E5-1447-B54F-F8BF6B57B7D6}" dt="2024-03-20T03:13:08.080" v="1042" actId="478"/>
          <ac:spMkLst>
            <pc:docMk/>
            <pc:sldMk cId="4252330661" sldId="265"/>
            <ac:spMk id="75" creationId="{A57FE415-F037-DCB1-9A9F-CC90E8371456}"/>
          </ac:spMkLst>
        </pc:spChg>
        <pc:spChg chg="del mod topLvl">
          <ac:chgData name="Choyang Loke" userId="5276b0cd71f25383" providerId="LiveId" clId="{037F3E2B-65E5-1447-B54F-F8BF6B57B7D6}" dt="2024-03-20T03:17:01.883" v="1146" actId="478"/>
          <ac:spMkLst>
            <pc:docMk/>
            <pc:sldMk cId="4252330661" sldId="265"/>
            <ac:spMk id="76" creationId="{B951AEEB-2E8C-5761-CF05-D4D30AC6BEE2}"/>
          </ac:spMkLst>
        </pc:spChg>
        <pc:spChg chg="del mod topLvl">
          <ac:chgData name="Choyang Loke" userId="5276b0cd71f25383" providerId="LiveId" clId="{037F3E2B-65E5-1447-B54F-F8BF6B57B7D6}" dt="2024-03-20T03:18:15.472" v="1161" actId="478"/>
          <ac:spMkLst>
            <pc:docMk/>
            <pc:sldMk cId="4252330661" sldId="265"/>
            <ac:spMk id="77" creationId="{7495750E-55E5-5EDF-CAD7-98DBA38518E9}"/>
          </ac:spMkLst>
        </pc:spChg>
        <pc:spChg chg="del mod topLvl">
          <ac:chgData name="Choyang Loke" userId="5276b0cd71f25383" providerId="LiveId" clId="{037F3E2B-65E5-1447-B54F-F8BF6B57B7D6}" dt="2024-03-20T03:17:51.954" v="1152" actId="478"/>
          <ac:spMkLst>
            <pc:docMk/>
            <pc:sldMk cId="4252330661" sldId="265"/>
            <ac:spMk id="78" creationId="{D4D9CF8A-9950-4A4C-8F9B-581B1FD6BC56}"/>
          </ac:spMkLst>
        </pc:spChg>
        <pc:spChg chg="del mod topLvl">
          <ac:chgData name="Choyang Loke" userId="5276b0cd71f25383" providerId="LiveId" clId="{037F3E2B-65E5-1447-B54F-F8BF6B57B7D6}" dt="2024-03-20T03:17:04.172" v="1147" actId="478"/>
          <ac:spMkLst>
            <pc:docMk/>
            <pc:sldMk cId="4252330661" sldId="265"/>
            <ac:spMk id="79" creationId="{D526A021-E27B-EFAD-FD60-F96645275CF5}"/>
          </ac:spMkLst>
        </pc:spChg>
        <pc:spChg chg="add mod topLvl">
          <ac:chgData name="Choyang Loke" userId="5276b0cd71f25383" providerId="LiveId" clId="{037F3E2B-65E5-1447-B54F-F8BF6B57B7D6}" dt="2024-03-28T00:31:01.303" v="1894" actId="313"/>
          <ac:spMkLst>
            <pc:docMk/>
            <pc:sldMk cId="4252330661" sldId="265"/>
            <ac:spMk id="88" creationId="{6E361FEA-2F71-EA14-1A12-668109494BB3}"/>
          </ac:spMkLst>
        </pc:spChg>
        <pc:spChg chg="add mod topLvl">
          <ac:chgData name="Choyang Loke" userId="5276b0cd71f25383" providerId="LiveId" clId="{037F3E2B-65E5-1447-B54F-F8BF6B57B7D6}" dt="2024-03-28T00:31:04.469" v="1895"/>
          <ac:spMkLst>
            <pc:docMk/>
            <pc:sldMk cId="4252330661" sldId="265"/>
            <ac:spMk id="90" creationId="{A9DF61B7-7678-A9AB-DEA8-81F8AAE289C9}"/>
          </ac:spMkLst>
        </pc:spChg>
        <pc:spChg chg="del mod topLvl">
          <ac:chgData name="Choyang Loke" userId="5276b0cd71f25383" providerId="LiveId" clId="{037F3E2B-65E5-1447-B54F-F8BF6B57B7D6}" dt="2024-03-20T03:13:53.190" v="1070" actId="478"/>
          <ac:spMkLst>
            <pc:docMk/>
            <pc:sldMk cId="4252330661" sldId="265"/>
            <ac:spMk id="91" creationId="{CBCDC12B-3859-4534-4D8C-F685011CF286}"/>
          </ac:spMkLst>
        </pc:spChg>
        <pc:spChg chg="add mod topLvl">
          <ac:chgData name="Choyang Loke" userId="5276b0cd71f25383" providerId="LiveId" clId="{037F3E2B-65E5-1447-B54F-F8BF6B57B7D6}" dt="2024-03-28T00:31:05.706" v="1896"/>
          <ac:spMkLst>
            <pc:docMk/>
            <pc:sldMk cId="4252330661" sldId="265"/>
            <ac:spMk id="94" creationId="{7E3F114C-172D-E4E9-746E-07704F4D180C}"/>
          </ac:spMkLst>
        </pc:spChg>
        <pc:spChg chg="add mod topLvl">
          <ac:chgData name="Choyang Loke" userId="5276b0cd71f25383" providerId="LiveId" clId="{037F3E2B-65E5-1447-B54F-F8BF6B57B7D6}" dt="2024-03-28T00:31:06.985" v="1897"/>
          <ac:spMkLst>
            <pc:docMk/>
            <pc:sldMk cId="4252330661" sldId="265"/>
            <ac:spMk id="95" creationId="{27350CC3-58B0-1577-338C-6CBE621266C6}"/>
          </ac:spMkLst>
        </pc:spChg>
        <pc:spChg chg="add mod topLvl">
          <ac:chgData name="Choyang Loke" userId="5276b0cd71f25383" providerId="LiveId" clId="{037F3E2B-65E5-1447-B54F-F8BF6B57B7D6}" dt="2024-03-28T00:31:08.232" v="1898"/>
          <ac:spMkLst>
            <pc:docMk/>
            <pc:sldMk cId="4252330661" sldId="265"/>
            <ac:spMk id="96" creationId="{BEF289EE-46C8-9CFE-CDCA-1877BF94688F}"/>
          </ac:spMkLst>
        </pc:spChg>
        <pc:spChg chg="add mod topLvl">
          <ac:chgData name="Choyang Loke" userId="5276b0cd71f25383" providerId="LiveId" clId="{037F3E2B-65E5-1447-B54F-F8BF6B57B7D6}" dt="2024-03-28T00:31:09.532" v="1899"/>
          <ac:spMkLst>
            <pc:docMk/>
            <pc:sldMk cId="4252330661" sldId="265"/>
            <ac:spMk id="97" creationId="{B3C212B5-0BB1-D537-4263-FBBA17762F79}"/>
          </ac:spMkLst>
        </pc:spChg>
        <pc:spChg chg="del mod topLvl">
          <ac:chgData name="Choyang Loke" userId="5276b0cd71f25383" providerId="LiveId" clId="{037F3E2B-65E5-1447-B54F-F8BF6B57B7D6}" dt="2024-03-20T03:17:47.764" v="1151" actId="478"/>
          <ac:spMkLst>
            <pc:docMk/>
            <pc:sldMk cId="4252330661" sldId="265"/>
            <ac:spMk id="100" creationId="{FAE836DA-DE5A-163A-C32A-71660A23EDF9}"/>
          </ac:spMkLst>
        </pc:spChg>
        <pc:spChg chg="del mod topLvl">
          <ac:chgData name="Choyang Loke" userId="5276b0cd71f25383" providerId="LiveId" clId="{037F3E2B-65E5-1447-B54F-F8BF6B57B7D6}" dt="2024-03-20T03:17:58.202" v="1154" actId="478"/>
          <ac:spMkLst>
            <pc:docMk/>
            <pc:sldMk cId="4252330661" sldId="265"/>
            <ac:spMk id="109" creationId="{568A8F6B-C9D7-8ED5-B598-3F8040F1552E}"/>
          </ac:spMkLst>
        </pc:spChg>
        <pc:spChg chg="del mod topLvl">
          <ac:chgData name="Choyang Loke" userId="5276b0cd71f25383" providerId="LiveId" clId="{037F3E2B-65E5-1447-B54F-F8BF6B57B7D6}" dt="2024-03-20T03:18:24.316" v="1165" actId="478"/>
          <ac:spMkLst>
            <pc:docMk/>
            <pc:sldMk cId="4252330661" sldId="265"/>
            <ac:spMk id="118" creationId="{B26D280E-F0EA-F1C7-6B3B-53A117622F21}"/>
          </ac:spMkLst>
        </pc:spChg>
        <pc:spChg chg="mod topLvl">
          <ac:chgData name="Choyang Loke" userId="5276b0cd71f25383" providerId="LiveId" clId="{037F3E2B-65E5-1447-B54F-F8BF6B57B7D6}" dt="2024-03-28T00:30:52.428" v="1884" actId="20577"/>
          <ac:spMkLst>
            <pc:docMk/>
            <pc:sldMk cId="4252330661" sldId="265"/>
            <ac:spMk id="119" creationId="{41159E09-E30C-A658-E891-56D0CCF4A592}"/>
          </ac:spMkLst>
        </pc:spChg>
        <pc:spChg chg="del mod topLvl">
          <ac:chgData name="Choyang Loke" userId="5276b0cd71f25383" providerId="LiveId" clId="{037F3E2B-65E5-1447-B54F-F8BF6B57B7D6}" dt="2024-03-20T03:05:42.099" v="919" actId="478"/>
          <ac:spMkLst>
            <pc:docMk/>
            <pc:sldMk cId="4252330661" sldId="265"/>
            <ac:spMk id="120" creationId="{F6BD5275-A5FA-426E-F744-213D711E1209}"/>
          </ac:spMkLst>
        </pc:spChg>
        <pc:spChg chg="del mod topLvl">
          <ac:chgData name="Choyang Loke" userId="5276b0cd71f25383" providerId="LiveId" clId="{037F3E2B-65E5-1447-B54F-F8BF6B57B7D6}" dt="2024-03-20T03:18:20.562" v="1163" actId="478"/>
          <ac:spMkLst>
            <pc:docMk/>
            <pc:sldMk cId="4252330661" sldId="265"/>
            <ac:spMk id="123" creationId="{5AB93086-7953-F8C2-FF8F-B8B94300739C}"/>
          </ac:spMkLst>
        </pc:spChg>
        <pc:spChg chg="del mod topLvl">
          <ac:chgData name="Choyang Loke" userId="5276b0cd71f25383" providerId="LiveId" clId="{037F3E2B-65E5-1447-B54F-F8BF6B57B7D6}" dt="2024-03-20T03:18:26.989" v="1166" actId="478"/>
          <ac:spMkLst>
            <pc:docMk/>
            <pc:sldMk cId="4252330661" sldId="265"/>
            <ac:spMk id="130" creationId="{90FE03B2-5DE6-065C-1A6A-0B335D7C3DF7}"/>
          </ac:spMkLst>
        </pc:spChg>
        <pc:spChg chg="mod topLvl">
          <ac:chgData name="Choyang Loke" userId="5276b0cd71f25383" providerId="LiveId" clId="{037F3E2B-65E5-1447-B54F-F8BF6B57B7D6}" dt="2024-03-28T00:31:13.281" v="1906" actId="20577"/>
          <ac:spMkLst>
            <pc:docMk/>
            <pc:sldMk cId="4252330661" sldId="265"/>
            <ac:spMk id="188" creationId="{D3AA43BF-0A82-C2C0-7F24-A89097C422C5}"/>
          </ac:spMkLst>
        </pc:spChg>
        <pc:spChg chg="del mod topLvl">
          <ac:chgData name="Choyang Loke" userId="5276b0cd71f25383" providerId="LiveId" clId="{037F3E2B-65E5-1447-B54F-F8BF6B57B7D6}" dt="2024-03-20T03:10:08.319" v="1005" actId="478"/>
          <ac:spMkLst>
            <pc:docMk/>
            <pc:sldMk cId="4252330661" sldId="265"/>
            <ac:spMk id="189" creationId="{62EBBC41-A61C-C229-B393-85FF865ED3F3}"/>
          </ac:spMkLst>
        </pc:spChg>
        <pc:spChg chg="del mod topLvl">
          <ac:chgData name="Choyang Loke" userId="5276b0cd71f25383" providerId="LiveId" clId="{037F3E2B-65E5-1447-B54F-F8BF6B57B7D6}" dt="2024-03-20T03:10:10.385" v="1006" actId="478"/>
          <ac:spMkLst>
            <pc:docMk/>
            <pc:sldMk cId="4252330661" sldId="265"/>
            <ac:spMk id="190" creationId="{FD10E604-34F9-45F8-14F1-BFD3C1A5C0DB}"/>
          </ac:spMkLst>
        </pc:spChg>
        <pc:spChg chg="del mod topLvl">
          <ac:chgData name="Choyang Loke" userId="5276b0cd71f25383" providerId="LiveId" clId="{037F3E2B-65E5-1447-B54F-F8BF6B57B7D6}" dt="2024-03-20T03:10:12.074" v="1007" actId="478"/>
          <ac:spMkLst>
            <pc:docMk/>
            <pc:sldMk cId="4252330661" sldId="265"/>
            <ac:spMk id="191" creationId="{EFE2D8C8-20FE-C953-2664-44D5BB4DE2DF}"/>
          </ac:spMkLst>
        </pc:spChg>
        <pc:spChg chg="del mod topLvl">
          <ac:chgData name="Choyang Loke" userId="5276b0cd71f25383" providerId="LiveId" clId="{037F3E2B-65E5-1447-B54F-F8BF6B57B7D6}" dt="2024-03-20T03:10:01.931" v="1002" actId="478"/>
          <ac:spMkLst>
            <pc:docMk/>
            <pc:sldMk cId="4252330661" sldId="265"/>
            <ac:spMk id="192" creationId="{C1F7663C-E21B-66D7-A2A8-6A1FD52173A8}"/>
          </ac:spMkLst>
        </pc:spChg>
        <pc:spChg chg="del mod topLvl">
          <ac:chgData name="Choyang Loke" userId="5276b0cd71f25383" providerId="LiveId" clId="{037F3E2B-65E5-1447-B54F-F8BF6B57B7D6}" dt="2024-03-20T03:10:04.829" v="1003" actId="478"/>
          <ac:spMkLst>
            <pc:docMk/>
            <pc:sldMk cId="4252330661" sldId="265"/>
            <ac:spMk id="193" creationId="{C2E4F2DF-F980-37D3-3B79-DB1FC06F0853}"/>
          </ac:spMkLst>
        </pc:spChg>
        <pc:spChg chg="del mod topLvl">
          <ac:chgData name="Choyang Loke" userId="5276b0cd71f25383" providerId="LiveId" clId="{037F3E2B-65E5-1447-B54F-F8BF6B57B7D6}" dt="2024-03-20T03:05:46.746" v="920" actId="478"/>
          <ac:spMkLst>
            <pc:docMk/>
            <pc:sldMk cId="4252330661" sldId="265"/>
            <ac:spMk id="194" creationId="{8B553FA7-05CE-3280-CA4D-47D8945AB82A}"/>
          </ac:spMkLst>
        </pc:spChg>
        <pc:spChg chg="del mod topLvl">
          <ac:chgData name="Choyang Loke" userId="5276b0cd71f25383" providerId="LiveId" clId="{037F3E2B-65E5-1447-B54F-F8BF6B57B7D6}" dt="2024-03-20T03:05:48.309" v="921" actId="478"/>
          <ac:spMkLst>
            <pc:docMk/>
            <pc:sldMk cId="4252330661" sldId="265"/>
            <ac:spMk id="195" creationId="{F8F22E06-16A4-8633-2476-3F245ECE85F1}"/>
          </ac:spMkLst>
        </pc:spChg>
        <pc:spChg chg="del mod topLvl">
          <ac:chgData name="Choyang Loke" userId="5276b0cd71f25383" providerId="LiveId" clId="{037F3E2B-65E5-1447-B54F-F8BF6B57B7D6}" dt="2024-03-20T03:05:52.684" v="922" actId="478"/>
          <ac:spMkLst>
            <pc:docMk/>
            <pc:sldMk cId="4252330661" sldId="265"/>
            <ac:spMk id="196" creationId="{FE5789A8-4A14-8C70-4102-EB3247C1BA32}"/>
          </ac:spMkLst>
        </pc:spChg>
        <pc:spChg chg="del mod topLvl">
          <ac:chgData name="Choyang Loke" userId="5276b0cd71f25383" providerId="LiveId" clId="{037F3E2B-65E5-1447-B54F-F8BF6B57B7D6}" dt="2024-03-20T03:05:54.491" v="923" actId="478"/>
          <ac:spMkLst>
            <pc:docMk/>
            <pc:sldMk cId="4252330661" sldId="265"/>
            <ac:spMk id="197" creationId="{2C9BF8C3-F925-10A0-4F02-1636782EDD33}"/>
          </ac:spMkLst>
        </pc:spChg>
        <pc:spChg chg="del mod topLvl">
          <ac:chgData name="Choyang Loke" userId="5276b0cd71f25383" providerId="LiveId" clId="{037F3E2B-65E5-1447-B54F-F8BF6B57B7D6}" dt="2024-03-20T03:05:56.583" v="924" actId="478"/>
          <ac:spMkLst>
            <pc:docMk/>
            <pc:sldMk cId="4252330661" sldId="265"/>
            <ac:spMk id="198" creationId="{E3259D69-1B3B-612E-1B16-FA6659289A83}"/>
          </ac:spMkLst>
        </pc:spChg>
        <pc:spChg chg="del mod topLvl">
          <ac:chgData name="Choyang Loke" userId="5276b0cd71f25383" providerId="LiveId" clId="{037F3E2B-65E5-1447-B54F-F8BF6B57B7D6}" dt="2024-03-20T03:05:58.374" v="925" actId="478"/>
          <ac:spMkLst>
            <pc:docMk/>
            <pc:sldMk cId="4252330661" sldId="265"/>
            <ac:spMk id="199" creationId="{17435E93-E271-9B7C-A622-78A759A8DAE7}"/>
          </ac:spMkLst>
        </pc:spChg>
        <pc:spChg chg="mod topLvl">
          <ac:chgData name="Choyang Loke" userId="5276b0cd71f25383" providerId="LiveId" clId="{037F3E2B-65E5-1447-B54F-F8BF6B57B7D6}" dt="2024-03-20T03:43:37.091" v="1699" actId="164"/>
          <ac:spMkLst>
            <pc:docMk/>
            <pc:sldMk cId="4252330661" sldId="265"/>
            <ac:spMk id="316" creationId="{CD8BC022-0E23-7C58-2BA3-9FD84CFAE3E3}"/>
          </ac:spMkLst>
        </pc:spChg>
        <pc:grpChg chg="del">
          <ac:chgData name="Choyang Loke" userId="5276b0cd71f25383" providerId="LiveId" clId="{037F3E2B-65E5-1447-B54F-F8BF6B57B7D6}" dt="2024-03-20T03:04:05.940" v="880" actId="165"/>
          <ac:grpSpMkLst>
            <pc:docMk/>
            <pc:sldMk cId="4252330661" sldId="265"/>
            <ac:grpSpMk id="28" creationId="{5C2D7D09-EAF1-7020-CD7F-09F7F748CAB3}"/>
          </ac:grpSpMkLst>
        </pc:grpChg>
        <pc:grpChg chg="add del mod topLvl">
          <ac:chgData name="Choyang Loke" userId="5276b0cd71f25383" providerId="LiveId" clId="{037F3E2B-65E5-1447-B54F-F8BF6B57B7D6}" dt="2024-03-20T03:29:42.377" v="1272" actId="165"/>
          <ac:grpSpMkLst>
            <pc:docMk/>
            <pc:sldMk cId="4252330661" sldId="265"/>
            <ac:grpSpMk id="143" creationId="{27A5A81E-DD52-5923-15AD-99B0814F02BA}"/>
          </ac:grpSpMkLst>
        </pc:grpChg>
        <pc:grpChg chg="add del mod">
          <ac:chgData name="Choyang Loke" userId="5276b0cd71f25383" providerId="LiveId" clId="{037F3E2B-65E5-1447-B54F-F8BF6B57B7D6}" dt="2024-03-20T03:29:37.997" v="1271" actId="165"/>
          <ac:grpSpMkLst>
            <pc:docMk/>
            <pc:sldMk cId="4252330661" sldId="265"/>
            <ac:grpSpMk id="180" creationId="{6F463C02-0C25-5E63-E115-08C5427B360B}"/>
          </ac:grpSpMkLst>
        </pc:grpChg>
        <pc:grpChg chg="add mod">
          <ac:chgData name="Choyang Loke" userId="5276b0cd71f25383" providerId="LiveId" clId="{037F3E2B-65E5-1447-B54F-F8BF6B57B7D6}" dt="2024-03-28T00:53:37.113" v="1930" actId="164"/>
          <ac:grpSpMkLst>
            <pc:docMk/>
            <pc:sldMk cId="4252330661" sldId="265"/>
            <ac:grpSpMk id="194" creationId="{0D09E515-0C65-C757-4A7C-06BAE3567719}"/>
          </ac:grpSpMkLst>
        </pc:grpChg>
        <pc:grpChg chg="add mod">
          <ac:chgData name="Choyang Loke" userId="5276b0cd71f25383" providerId="LiveId" clId="{037F3E2B-65E5-1447-B54F-F8BF6B57B7D6}" dt="2024-03-28T00:53:42.087" v="1932" actId="1076"/>
          <ac:grpSpMkLst>
            <pc:docMk/>
            <pc:sldMk cId="4252330661" sldId="265"/>
            <ac:grpSpMk id="210" creationId="{24D8703A-3568-F64A-EA51-AC1FD756D8E2}"/>
          </ac:grpSpMkLst>
        </pc:grpChg>
        <pc:grpChg chg="del mod topLvl">
          <ac:chgData name="Choyang Loke" userId="5276b0cd71f25383" providerId="LiveId" clId="{037F3E2B-65E5-1447-B54F-F8BF6B57B7D6}" dt="2024-03-20T03:04:20.845" v="881" actId="165"/>
          <ac:grpSpMkLst>
            <pc:docMk/>
            <pc:sldMk cId="4252330661" sldId="265"/>
            <ac:grpSpMk id="307" creationId="{FE443DEE-EB7B-F1D0-BB5C-E798E6A018E7}"/>
          </ac:grpSpMkLst>
        </pc:grp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" creationId="{DBDF6D4D-98E1-6C93-07F2-4BF63775F66F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" creationId="{AE82FE08-AE2C-43CF-8C16-F2406C5A763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6" creationId="{4CD30A61-1434-CC0A-4FF5-25B0E6C2A072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0" creationId="{E7C700D7-B963-959D-845D-9A3CA47999E6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1" creationId="{858AC7EA-788D-88BE-5885-633D0F7A75EE}"/>
          </ac:cxnSpMkLst>
        </pc:cxnChg>
        <pc:cxnChg chg="del mod topLvl">
          <ac:chgData name="Choyang Loke" userId="5276b0cd71f25383" providerId="LiveId" clId="{037F3E2B-65E5-1447-B54F-F8BF6B57B7D6}" dt="2024-03-20T03:18:05.165" v="1157" actId="478"/>
          <ac:cxnSpMkLst>
            <pc:docMk/>
            <pc:sldMk cId="4252330661" sldId="265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35" creationId="{089E7426-5922-ED8F-4901-52E6F9930DED}"/>
          </ac:cxnSpMkLst>
        </pc:cxnChg>
        <pc:cxnChg chg="del mod topLvl">
          <ac:chgData name="Choyang Loke" userId="5276b0cd71f25383" providerId="LiveId" clId="{037F3E2B-65E5-1447-B54F-F8BF6B57B7D6}" dt="2024-03-20T03:18:08.207" v="1159" actId="478"/>
          <ac:cxnSpMkLst>
            <pc:docMk/>
            <pc:sldMk cId="4252330661" sldId="265"/>
            <ac:cxnSpMk id="36" creationId="{278BF0D1-44B5-A689-AE50-8FE82E994A31}"/>
          </ac:cxnSpMkLst>
        </pc:cxnChg>
        <pc:cxnChg chg="del mod topLvl">
          <ac:chgData name="Choyang Loke" userId="5276b0cd71f25383" providerId="LiveId" clId="{037F3E2B-65E5-1447-B54F-F8BF6B57B7D6}" dt="2024-03-20T03:06:06.112" v="929" actId="478"/>
          <ac:cxnSpMkLst>
            <pc:docMk/>
            <pc:sldMk cId="4252330661" sldId="265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46" creationId="{8393D8D0-9FEB-A8F3-4099-EB659B36F6C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54" creationId="{44CDB01D-8505-ECD4-991D-70751DAD1CC6}"/>
          </ac:cxnSpMkLst>
        </pc:cxnChg>
        <pc:cxnChg chg="del mod topLvl">
          <ac:chgData name="Choyang Loke" userId="5276b0cd71f25383" providerId="LiveId" clId="{037F3E2B-65E5-1447-B54F-F8BF6B57B7D6}" dt="2024-03-20T03:05:08.457" v="912" actId="478"/>
          <ac:cxnSpMkLst>
            <pc:docMk/>
            <pc:sldMk cId="4252330661" sldId="265"/>
            <ac:cxnSpMk id="80" creationId="{5C6982E7-882C-5DFF-EE4C-A1286B3AC8AA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84" creationId="{3BE853B6-10EF-F54C-799A-1994E9D19898}"/>
          </ac:cxnSpMkLst>
        </pc:cxnChg>
        <pc:cxnChg chg="del mod topLvl">
          <ac:chgData name="Choyang Loke" userId="5276b0cd71f25383" providerId="LiveId" clId="{037F3E2B-65E5-1447-B54F-F8BF6B57B7D6}" dt="2024-03-20T03:05:16.506" v="916" actId="478"/>
          <ac:cxnSpMkLst>
            <pc:docMk/>
            <pc:sldMk cId="4252330661" sldId="265"/>
            <ac:cxnSpMk id="85" creationId="{C2A7DB18-68D7-9DBA-A6C3-045E11823D9C}"/>
          </ac:cxnSpMkLst>
        </pc:cxnChg>
        <pc:cxnChg chg="del mod topLvl">
          <ac:chgData name="Choyang Loke" userId="5276b0cd71f25383" providerId="LiveId" clId="{037F3E2B-65E5-1447-B54F-F8BF6B57B7D6}" dt="2024-03-20T03:05:12.961" v="915" actId="478"/>
          <ac:cxnSpMkLst>
            <pc:docMk/>
            <pc:sldMk cId="4252330661" sldId="265"/>
            <ac:cxnSpMk id="86" creationId="{AC448E29-AAC0-4DFD-7DEE-4E90F68F3241}"/>
          </ac:cxnSpMkLst>
        </pc:cxnChg>
        <pc:cxnChg chg="del mod topLvl">
          <ac:chgData name="Choyang Loke" userId="5276b0cd71f25383" providerId="LiveId" clId="{037F3E2B-65E5-1447-B54F-F8BF6B57B7D6}" dt="2024-03-20T03:05:06.712" v="911" actId="478"/>
          <ac:cxnSpMkLst>
            <pc:docMk/>
            <pc:sldMk cId="4252330661" sldId="265"/>
            <ac:cxnSpMk id="101" creationId="{97AE71DF-5542-D178-AAF4-6FE4549B1BF1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5" creationId="{8A697108-5DF4-110B-E7C7-6B1DB261171A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6" creationId="{8D965996-D999-21C9-1209-48125626586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7" creationId="{F7C4E02C-AEA7-FCC2-D1DE-C26EC39547FF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10" creationId="{35C16EDC-1F2C-6422-B14A-412BD30B2ABC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13" creationId="{B85ABC23-4E80-3263-DF43-11815DE3E393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3" creationId="{0FA55293-8A92-ADBA-F5A4-815D6CF0A3BC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4" creationId="{EEF6557D-00E0-007F-9C0E-669605E5926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35" creationId="{8B84FDFF-0488-0BA8-F6D8-33D11AF64B00}"/>
          </ac:cxnSpMkLst>
        </pc:cxnChg>
        <pc:cxnChg chg="del mod topLvl">
          <ac:chgData name="Choyang Loke" userId="5276b0cd71f25383" providerId="LiveId" clId="{037F3E2B-65E5-1447-B54F-F8BF6B57B7D6}" dt="2024-03-20T03:06:09.047" v="931" actId="478"/>
          <ac:cxnSpMkLst>
            <pc:docMk/>
            <pc:sldMk cId="4252330661" sldId="265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7" creationId="{C2BBDD67-3F23-7973-AD21-959C203ECD53}"/>
          </ac:cxnSpMkLst>
        </pc:cxnChg>
        <pc:cxnChg chg="del mod topLvl">
          <ac:chgData name="Choyang Loke" userId="5276b0cd71f25383" providerId="LiveId" clId="{037F3E2B-65E5-1447-B54F-F8BF6B57B7D6}" dt="2024-03-20T03:06:07.627" v="930" actId="478"/>
          <ac:cxnSpMkLst>
            <pc:docMk/>
            <pc:sldMk cId="4252330661" sldId="265"/>
            <ac:cxnSpMk id="138" creationId="{40BC076A-A600-1A58-BDB5-0E2CCAB00051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39" creationId="{6D4028EB-011F-F0A1-3EB7-FED1FE624DBB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0" creationId="{8236632D-D470-175F-C1DD-8E6959C03397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1" creationId="{650A3123-A219-506E-654A-6534C4494CFD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2" creationId="{824BA746-A1CD-32D4-3872-F26FC93287EC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4" creationId="{495F483A-3105-E998-8092-49FE426E9679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7" creationId="{3EB93CE4-44EE-2CEF-376E-69BDAD004DC1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48" creationId="{DD22837E-0118-33C8-2439-E9ADA0E80480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50" creationId="{1D1D894C-38FD-0965-345C-B500DF98DBB6}"/>
          </ac:cxnSpMkLst>
        </pc:cxnChg>
        <pc:cxnChg chg="del mod topLvl">
          <ac:chgData name="Choyang Loke" userId="5276b0cd71f25383" providerId="LiveId" clId="{037F3E2B-65E5-1447-B54F-F8BF6B57B7D6}" dt="2024-03-20T03:18:11.632" v="1160" actId="478"/>
          <ac:cxnSpMkLst>
            <pc:docMk/>
            <pc:sldMk cId="4252330661" sldId="265"/>
            <ac:cxnSpMk id="151" creationId="{F88AA85A-0DDC-B409-8FD0-21273A2A1900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2" creationId="{FEFF4D28-2558-B770-CCDC-AC3A733C67A5}"/>
          </ac:cxnSpMkLst>
        </pc:cxnChg>
        <pc:cxnChg chg="del mod topLvl">
          <ac:chgData name="Choyang Loke" userId="5276b0cd71f25383" providerId="LiveId" clId="{037F3E2B-65E5-1447-B54F-F8BF6B57B7D6}" dt="2024-03-20T03:18:03.940" v="1156" actId="478"/>
          <ac:cxnSpMkLst>
            <pc:docMk/>
            <pc:sldMk cId="4252330661" sldId="265"/>
            <ac:cxnSpMk id="154" creationId="{DE804503-1133-7AFD-BB79-BEE9F785623F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5" creationId="{1F2BD383-0E11-B592-E120-031E800C07FB}"/>
          </ac:cxnSpMkLst>
        </pc:cxnChg>
        <pc:cxnChg chg="del mod topLvl">
          <ac:chgData name="Choyang Loke" userId="5276b0cd71f25383" providerId="LiveId" clId="{037F3E2B-65E5-1447-B54F-F8BF6B57B7D6}" dt="2024-03-20T03:18:01.999" v="1155" actId="478"/>
          <ac:cxnSpMkLst>
            <pc:docMk/>
            <pc:sldMk cId="4252330661" sldId="265"/>
            <ac:cxnSpMk id="155" creationId="{2577ACF3-7138-84A9-BD66-3CAA9E082A37}"/>
          </ac:cxnSpMkLst>
        </pc:cxnChg>
        <pc:cxnChg chg="del mod topLvl">
          <ac:chgData name="Choyang Loke" userId="5276b0cd71f25383" providerId="LiveId" clId="{037F3E2B-65E5-1447-B54F-F8BF6B57B7D6}" dt="2024-03-20T03:18:06.391" v="1158" actId="478"/>
          <ac:cxnSpMkLst>
            <pc:docMk/>
            <pc:sldMk cId="4252330661" sldId="265"/>
            <ac:cxnSpMk id="156" creationId="{D9EB1FCB-547F-2E56-9452-6A0C0D9A8A3B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8" creationId="{092A69D4-1F03-3D3B-53F2-52C3CD4FF2EC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59" creationId="{415F77C3-34E9-3A74-A53C-6450C27DA783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1" creationId="{6E925C92-56A9-B999-1090-AE116F7FC78E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3" creationId="{258CEB5C-7D78-2828-64A3-AC1AF6D2664E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4" creationId="{E69766B0-CF7C-32C3-FB90-398A83B4E5B3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7" creationId="{0BE0AEF8-E9C4-A2D9-D0FA-6BE7C8E3F21D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68" creationId="{D07A529A-6040-82CD-2D89-EEBC0588CF02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1" creationId="{BE3E39A8-B83B-7342-5C56-C205F9CDCF33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2" creationId="{5BF1CDD0-BBA2-490D-E127-0809DE690BD4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4" creationId="{DA0D7489-9D57-DECC-1E0C-BB6006FB86E2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6" creationId="{57282BF1-432C-C756-7981-206466FD6201}"/>
          </ac:cxnSpMkLst>
        </pc:cxnChg>
        <pc:cxnChg chg="add 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77" creationId="{5690FC85-0809-E439-F509-EEF7727EDF37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1" creationId="{606D176A-AAE7-EE04-4D2C-EDA86013E0E3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4" creationId="{718F6F3B-5A28-03F2-42D1-9656351A89AE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87" creationId="{C9BCE5B8-FC45-082E-8846-ECF616AFB413}"/>
          </ac:cxnSpMkLst>
        </pc:cxnChg>
        <pc:cxnChg chg="add mod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191" creationId="{F10A0A38-769F-C8AA-FE16-7AB82199567A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195" creationId="{20818002-7182-EA19-C1D7-747A99936024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198" creationId="{4E1FF228-334C-A2EE-36AB-57B433E4F430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00" creationId="{170BF9C1-04F8-B3FA-04CB-328262908846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202" creationId="{E5FB6C35-EB44-7C8B-69DF-F738E9D4585E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06" creationId="{D254C430-038A-6A21-CF50-BC8413382B56}"/>
          </ac:cxnSpMkLst>
        </pc:cxnChg>
        <pc:cxnChg chg="add mod">
          <ac:chgData name="Choyang Loke" userId="5276b0cd71f25383" providerId="LiveId" clId="{037F3E2B-65E5-1447-B54F-F8BF6B57B7D6}" dt="2024-03-28T00:53:37.113" v="1930" actId="164"/>
          <ac:cxnSpMkLst>
            <pc:docMk/>
            <pc:sldMk cId="4252330661" sldId="265"/>
            <ac:cxnSpMk id="207" creationId="{65A19228-5A28-3FAF-B9CE-C063B5B94E7A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38" creationId="{FF334C1F-B786-EFAB-88F0-5D9EF00E69E9}"/>
          </ac:cxnSpMkLst>
        </pc:cxnChg>
        <pc:cxnChg chg="del mod topLvl">
          <ac:chgData name="Choyang Loke" userId="5276b0cd71f25383" providerId="LiveId" clId="{037F3E2B-65E5-1447-B54F-F8BF6B57B7D6}" dt="2024-03-20T03:13:15.270" v="1046" actId="478"/>
          <ac:cxnSpMkLst>
            <pc:docMk/>
            <pc:sldMk cId="4252330661" sldId="265"/>
            <ac:cxnSpMk id="245" creationId="{6F4B0999-7864-ED9D-5E19-D8E33DED672D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47" creationId="{ED477CAB-350F-46A0-95E6-378C3D5BAD92}"/>
          </ac:cxnSpMkLst>
        </pc:cxnChg>
        <pc:cxnChg chg="del mod topLvl">
          <ac:chgData name="Choyang Loke" userId="5276b0cd71f25383" providerId="LiveId" clId="{037F3E2B-65E5-1447-B54F-F8BF6B57B7D6}" dt="2024-03-20T03:06:04.510" v="928" actId="478"/>
          <ac:cxnSpMkLst>
            <pc:docMk/>
            <pc:sldMk cId="4252330661" sldId="265"/>
            <ac:cxnSpMk id="250" creationId="{F526E423-D2D3-6400-0235-3F75EF0FB9D6}"/>
          </ac:cxnSpMkLst>
        </pc:cxnChg>
        <pc:cxnChg chg="del mod topLvl">
          <ac:chgData name="Choyang Loke" userId="5276b0cd71f25383" providerId="LiveId" clId="{037F3E2B-65E5-1447-B54F-F8BF6B57B7D6}" dt="2024-03-20T03:13:16.821" v="1047" actId="478"/>
          <ac:cxnSpMkLst>
            <pc:docMk/>
            <pc:sldMk cId="4252330661" sldId="265"/>
            <ac:cxnSpMk id="252" creationId="{4BFF9800-FDCB-4B2E-B119-F07BF22BB678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53" creationId="{1C1A4B61-26FF-BC68-2045-1206061778F7}"/>
          </ac:cxnSpMkLst>
        </pc:cxnChg>
        <pc:cxnChg chg="del mod topLvl">
          <ac:chgData name="Choyang Loke" userId="5276b0cd71f25383" providerId="LiveId" clId="{037F3E2B-65E5-1447-B54F-F8BF6B57B7D6}" dt="2024-03-20T03:06:02.706" v="927" actId="478"/>
          <ac:cxnSpMkLst>
            <pc:docMk/>
            <pc:sldMk cId="4252330661" sldId="265"/>
            <ac:cxnSpMk id="256" creationId="{6C6EBE06-F0C0-6F6D-D666-70C3FDF5DCE2}"/>
          </ac:cxnSpMkLst>
        </pc:cxnChg>
        <pc:cxnChg chg="mod topLvl">
          <ac:chgData name="Choyang Loke" userId="5276b0cd71f25383" providerId="LiveId" clId="{037F3E2B-65E5-1447-B54F-F8BF6B57B7D6}" dt="2024-03-28T00:53:24.259" v="1927" actId="208"/>
          <ac:cxnSpMkLst>
            <pc:docMk/>
            <pc:sldMk cId="4252330661" sldId="265"/>
            <ac:cxnSpMk id="258" creationId="{37ADF21D-2D8E-ACAB-E91A-8F38691CB23A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259" creationId="{8A0AC5AF-57C2-3C55-A775-4160346DF100}"/>
          </ac:cxnSpMkLst>
        </pc:cxnChg>
        <pc:cxnChg chg="del mod topLvl">
          <ac:chgData name="Choyang Loke" userId="5276b0cd71f25383" providerId="LiveId" clId="{037F3E2B-65E5-1447-B54F-F8BF6B57B7D6}" dt="2024-03-20T03:06:00.951" v="926" actId="478"/>
          <ac:cxnSpMkLst>
            <pc:docMk/>
            <pc:sldMk cId="4252330661" sldId="265"/>
            <ac:cxnSpMk id="263" creationId="{3E7E3D53-DB3E-369C-05DD-5EAF7250E06B}"/>
          </ac:cxnSpMkLst>
        </pc:cxnChg>
        <pc:cxnChg chg="del mod topLvl">
          <ac:chgData name="Choyang Loke" userId="5276b0cd71f25383" providerId="LiveId" clId="{037F3E2B-65E5-1447-B54F-F8BF6B57B7D6}" dt="2024-03-20T03:05:10.052" v="913" actId="478"/>
          <ac:cxnSpMkLst>
            <pc:docMk/>
            <pc:sldMk cId="4252330661" sldId="265"/>
            <ac:cxnSpMk id="266" creationId="{3C7F1CFB-1C3D-3969-2C59-604D8E98771B}"/>
          </ac:cxnSpMkLst>
        </pc:cxnChg>
        <pc:cxnChg chg="del mod topLvl">
          <ac:chgData name="Choyang Loke" userId="5276b0cd71f25383" providerId="LiveId" clId="{037F3E2B-65E5-1447-B54F-F8BF6B57B7D6}" dt="2024-03-20T03:05:11.739" v="914" actId="478"/>
          <ac:cxnSpMkLst>
            <pc:docMk/>
            <pc:sldMk cId="4252330661" sldId="265"/>
            <ac:cxnSpMk id="269" creationId="{34FD5798-2142-9262-2869-3E4C74366811}"/>
          </ac:cxnSpMkLst>
        </pc:cxnChg>
        <pc:cxnChg chg="del mod topLvl">
          <ac:chgData name="Choyang Loke" userId="5276b0cd71f25383" providerId="LiveId" clId="{037F3E2B-65E5-1447-B54F-F8BF6B57B7D6}" dt="2024-03-20T03:13:11.655" v="1045" actId="478"/>
          <ac:cxnSpMkLst>
            <pc:docMk/>
            <pc:sldMk cId="4252330661" sldId="265"/>
            <ac:cxnSpMk id="270" creationId="{FB159F48-8152-8A0B-1AA5-D53D85D7A732}"/>
          </ac:cxnSpMkLst>
        </pc:cxnChg>
        <pc:cxnChg chg="add del mod topLvl">
          <ac:chgData name="Choyang Loke" userId="5276b0cd71f25383" providerId="LiveId" clId="{037F3E2B-65E5-1447-B54F-F8BF6B57B7D6}" dt="2024-03-20T03:13:09.638" v="1043" actId="478"/>
          <ac:cxnSpMkLst>
            <pc:docMk/>
            <pc:sldMk cId="4252330661" sldId="265"/>
            <ac:cxnSpMk id="278" creationId="{A8D44405-B964-247F-A8E2-A028D58E8331}"/>
          </ac:cxnSpMkLst>
        </pc:cxnChg>
        <pc:cxnChg chg="del mod topLvl">
          <ac:chgData name="Choyang Loke" userId="5276b0cd71f25383" providerId="LiveId" clId="{037F3E2B-65E5-1447-B54F-F8BF6B57B7D6}" dt="2024-03-20T03:05:18.005" v="917" actId="478"/>
          <ac:cxnSpMkLst>
            <pc:docMk/>
            <pc:sldMk cId="4252330661" sldId="265"/>
            <ac:cxnSpMk id="292" creationId="{F9169426-3BAA-72C2-47DE-058296917C6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95" creationId="{BEAE2171-729E-A903-08F1-5A2B39638B50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98" creationId="{EBDD81D7-DB61-1421-262F-7D7330C10D7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20T03:43:37.091" v="1699" actId="164"/>
          <ac:cxnSpMkLst>
            <pc:docMk/>
            <pc:sldMk cId="4252330661" sldId="265"/>
            <ac:cxnSpMk id="318" creationId="{8D3874C3-E8B2-7C65-89D6-98CC208FFDC4}"/>
          </ac:cxnSpMkLst>
        </pc:cxnChg>
        <pc:cxnChg chg="del mod topLvl">
          <ac:chgData name="Choyang Loke" userId="5276b0cd71f25383" providerId="LiveId" clId="{037F3E2B-65E5-1447-B54F-F8BF6B57B7D6}" dt="2024-03-20T03:19:23.074" v="1210" actId="478"/>
          <ac:cxnSpMkLst>
            <pc:docMk/>
            <pc:sldMk cId="4252330661" sldId="265"/>
            <ac:cxnSpMk id="319" creationId="{1E204670-3204-6CAC-9B71-116AA0A047BA}"/>
          </ac:cxnSpMkLst>
        </pc:cxnChg>
        <pc:cxnChg chg="del mod topLvl">
          <ac:chgData name="Choyang Loke" userId="5276b0cd71f25383" providerId="LiveId" clId="{037F3E2B-65E5-1447-B54F-F8BF6B57B7D6}" dt="2024-03-20T03:19:32.651" v="1213" actId="478"/>
          <ac:cxnSpMkLst>
            <pc:docMk/>
            <pc:sldMk cId="4252330661" sldId="265"/>
            <ac:cxnSpMk id="320" creationId="{9A7C5DF2-7E55-3AC8-1705-4CCCB7F360D4}"/>
          </ac:cxnSpMkLst>
        </pc:cxnChg>
        <pc:cxnChg chg="del mod topLvl">
          <ac:chgData name="Choyang Loke" userId="5276b0cd71f25383" providerId="LiveId" clId="{037F3E2B-65E5-1447-B54F-F8BF6B57B7D6}" dt="2024-03-20T03:19:34.138" v="1214" actId="478"/>
          <ac:cxnSpMkLst>
            <pc:docMk/>
            <pc:sldMk cId="4252330661" sldId="265"/>
            <ac:cxnSpMk id="321" creationId="{9087FF8F-F2D7-4BD7-4B48-1704D77C74A8}"/>
          </ac:cxnSpMkLst>
        </pc:cxnChg>
        <pc:cxnChg chg="del mod topLvl">
          <ac:chgData name="Choyang Loke" userId="5276b0cd71f25383" providerId="LiveId" clId="{037F3E2B-65E5-1447-B54F-F8BF6B57B7D6}" dt="2024-03-20T03:19:36.342" v="1215" actId="478"/>
          <ac:cxnSpMkLst>
            <pc:docMk/>
            <pc:sldMk cId="4252330661" sldId="265"/>
            <ac:cxnSpMk id="322" creationId="{0FBBB7A3-B7FF-95C3-619B-88D71992D3A0}"/>
          </ac:cxnSpMkLst>
        </pc:cxnChg>
      </pc:sldChg>
    </pc:docChg>
  </pc:docChgLst>
  <pc:docChgLst>
    <pc:chgData name="Choyang Loke" userId="5276b0cd71f25383" providerId="LiveId" clId="{A62DD72C-ADC3-6C4F-B90E-FDF35EC9E9EB}"/>
    <pc:docChg chg="undo redo custSel addSld modSld">
      <pc:chgData name="Choyang Loke" userId="5276b0cd71f25383" providerId="LiveId" clId="{A62DD72C-ADC3-6C4F-B90E-FDF35EC9E9EB}" dt="2024-04-23T23:48:42.548" v="125" actId="2085"/>
      <pc:docMkLst>
        <pc:docMk/>
      </pc:docMkLst>
      <pc:sldChg chg="modSp add mod">
        <pc:chgData name="Choyang Loke" userId="5276b0cd71f25383" providerId="LiveId" clId="{A62DD72C-ADC3-6C4F-B90E-FDF35EC9E9EB}" dt="2024-04-23T23:48:42.548" v="125" actId="2085"/>
        <pc:sldMkLst>
          <pc:docMk/>
          <pc:sldMk cId="2974330265" sldId="266"/>
        </pc:sldMkLst>
        <pc:spChg chg="mod">
          <ac:chgData name="Choyang Loke" userId="5276b0cd71f25383" providerId="LiveId" clId="{A62DD72C-ADC3-6C4F-B90E-FDF35EC9E9EB}" dt="2024-04-23T23:48:42.548" v="125" actId="2085"/>
          <ac:spMkLst>
            <pc:docMk/>
            <pc:sldMk cId="2974330265" sldId="266"/>
            <ac:spMk id="3" creationId="{9F51A518-8020-84E8-9001-BF48DC9BA574}"/>
          </ac:spMkLst>
        </pc:spChg>
        <pc:spChg chg="mod">
          <ac:chgData name="Choyang Loke" userId="5276b0cd71f25383" providerId="LiveId" clId="{A62DD72C-ADC3-6C4F-B90E-FDF35EC9E9EB}" dt="2024-04-23T23:36:07.558" v="112" actId="20577"/>
          <ac:spMkLst>
            <pc:docMk/>
            <pc:sldMk cId="2974330265" sldId="266"/>
            <ac:spMk id="381" creationId="{F5C8C43F-30D3-7108-DE21-7CAD6F59134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1" creationId="{92FB36CC-A510-12D2-977A-27D45D64F371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2" creationId="{408F7B28-CB3B-7A03-1D71-20FBAB183469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3" creationId="{0CEE66CC-BB5B-CC6A-9576-3BD5AF72E32E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4" creationId="{4305F26C-F3B2-1C83-F1F7-2471E96590CD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5" creationId="{D8A8118D-E1A0-C893-5C2F-8974FA24DFB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6" creationId="{4A1BBA13-9511-DEAC-E1D3-A83CF7C79FB4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7" creationId="{E8700C2B-03C1-D41C-0222-239009369EB2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398" creationId="{62C866BC-1B65-E879-272C-FB4C1E7138EF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08" creationId="{B3593D58-5217-BB3A-EE48-D9DC8B700160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11" creationId="{20810A87-2529-46D8-78B4-7DAE480EB007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12" creationId="{3AC4695D-BC8B-5539-C39B-ACC8F058FAEE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13" creationId="{E431861E-A124-1CAB-2119-B9FA5F4F685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14" creationId="{0C5B0FD6-162F-B133-44FC-8564180A736C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15" creationId="{6D32F5F5-DA1A-6770-8690-DD1EF9BD867A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25" creationId="{B2C058EA-E82B-1F3E-3BB1-8FE1CC21C815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28" creationId="{EB8D45DD-DF5A-74C5-1ABD-63AFF49861B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32" creationId="{F7B30A70-066A-CEA2-E6B9-422AE899AAE1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34" creationId="{7FB3E10E-7B58-D855-6E72-A5C47A4BB51D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38" creationId="{EACFA770-12F3-83FC-A2A7-904652312A82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42" creationId="{FFEA0063-317A-19CA-72A6-00C4802BDD3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55" creationId="{3B29F7BF-9254-5394-9F9C-167E13559D20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56" creationId="{E4E92CD2-445E-323C-63A0-ACD3806CFAF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57" creationId="{8F0B7FBD-8F9E-523B-85D9-C47B4523DF5C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58" creationId="{1DF7EC99-EA9D-E46C-D42F-678DB8673B56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59" creationId="{3271E834-F4B8-892D-EE3B-63B4AD78AE10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0" creationId="{27C4D3B9-2B16-417E-E273-C4C15A147EB3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1" creationId="{86ED662F-EB4A-E076-B2DC-56E2BE41C2A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2" creationId="{BDC05956-CA08-7827-D00D-BFDBFF8D9236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3" creationId="{24AD06A2-2750-B8DC-A148-A9BECAF26DF4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4" creationId="{468F9D47-7013-956C-0C3A-3BC0BE7A3D06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5" creationId="{FBDACCEB-B373-C6BD-6C48-CE3F2E1EFCC7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66" creationId="{BB6BFBF8-6C05-3333-81D3-3CB51827B666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3" creationId="{1188DBE6-FDA6-DECD-A0D3-08C05CA0E6ED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4" creationId="{9EFDA5FC-233C-0193-5207-ACBB97AC41CB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5" creationId="{549FAB6A-E0BA-9AD5-460E-B8533FA051FA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6" creationId="{9129EA36-2981-80D3-8CCA-AA79186AB9EB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7" creationId="{8AE6C744-ED62-A8AD-E619-CED3ECD34D56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8" creationId="{090854E6-9483-0C92-8818-F2C9A379DF3E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79" creationId="{BAED9CE9-8112-9B0F-7872-899FE3FC268E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80" creationId="{49484446-2983-4FE3-A02A-86C4606647C5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81" creationId="{4C68E241-C95A-2743-E52F-EE222ABB42EA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82" creationId="{DEB6B5A0-5EC2-19BD-D2A9-7A6D82C510F3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83" creationId="{6E2D64D9-946D-3C83-D482-72E87244DB6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84" creationId="{2E77AD6F-DB1C-8AC2-6AE6-5C73608774E8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96" creationId="{50426BE0-B996-56D3-532E-9CA0552CA23B}"/>
          </ac:spMkLst>
        </pc:spChg>
        <pc:spChg chg="mod">
          <ac:chgData name="Choyang Loke" userId="5276b0cd71f25383" providerId="LiveId" clId="{A62DD72C-ADC3-6C4F-B90E-FDF35EC9E9EB}" dt="2024-04-18T01:03:39.652" v="26" actId="208"/>
          <ac:spMkLst>
            <pc:docMk/>
            <pc:sldMk cId="2974330265" sldId="266"/>
            <ac:spMk id="497" creationId="{9D6C390F-B26A-6C34-3074-69D0D96C1371}"/>
          </ac:spMkLst>
        </pc:spChg>
        <pc:grpChg chg="mod">
          <ac:chgData name="Choyang Loke" userId="5276b0cd71f25383" providerId="LiveId" clId="{A62DD72C-ADC3-6C4F-B90E-FDF35EC9E9EB}" dt="2024-04-23T23:48:15.785" v="122" actId="1076"/>
          <ac:grpSpMkLst>
            <pc:docMk/>
            <pc:sldMk cId="2974330265" sldId="266"/>
            <ac:grpSpMk id="508" creationId="{EAA53992-BE5D-B18B-A3B9-2BCE1D327FFA}"/>
          </ac:grpSpMkLst>
        </pc:grp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2" creationId="{852C1766-815D-FAE4-2990-B5F61270188B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3" creationId="{09A7CBA3-0563-2DB5-2CD4-844B5CF7E211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4" creationId="{9994EE97-E3A0-215F-520A-C3F216FDD25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5" creationId="{54991047-C855-0117-F948-59769C4E0B6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6" creationId="{8BB16F0A-6E0A-A822-3EA4-17ECC17E624B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7" creationId="{F9FEAD1B-CC2E-438D-5295-EEC0DFBF834A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8" creationId="{B92E266A-AB14-6C0B-15CF-4E86D6BD5ADE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89" creationId="{DAAA05FF-DC94-A795-3D81-BEBCB878D132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90" creationId="{C8189B1B-F2B8-FF84-F52A-8DF155658812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399" creationId="{F323908D-80E5-A0B2-D9EF-4E8C9A81DBF8}"/>
          </ac:cxnSpMkLst>
        </pc:cxnChg>
        <pc:cxnChg chg="mod">
          <ac:chgData name="Choyang Loke" userId="5276b0cd71f25383" providerId="LiveId" clId="{A62DD72C-ADC3-6C4F-B90E-FDF35EC9E9EB}" dt="2024-04-23T23:48:18.119" v="124" actId="692"/>
          <ac:cxnSpMkLst>
            <pc:docMk/>
            <pc:sldMk cId="2974330265" sldId="266"/>
            <ac:cxnSpMk id="400" creationId="{EF17837A-7BF0-87D7-15B1-0E0158073EBA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01" creationId="{6511F84A-DBC1-B44F-EF54-884271804194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02" creationId="{B9591641-0BD4-FD27-584D-17C7B56636A7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03" creationId="{4E0314EC-27F1-8078-D548-E5376F0AB60C}"/>
          </ac:cxnSpMkLst>
        </pc:cxnChg>
        <pc:cxnChg chg="mod">
          <ac:chgData name="Choyang Loke" userId="5276b0cd71f25383" providerId="LiveId" clId="{A62DD72C-ADC3-6C4F-B90E-FDF35EC9E9EB}" dt="2024-04-18T01:06:54.572" v="65" actId="692"/>
          <ac:cxnSpMkLst>
            <pc:docMk/>
            <pc:sldMk cId="2974330265" sldId="266"/>
            <ac:cxnSpMk id="404" creationId="{DBE2CB35-60BC-1C56-3364-9CBB83473B11}"/>
          </ac:cxnSpMkLst>
        </pc:cxnChg>
        <pc:cxnChg chg="mod">
          <ac:chgData name="Choyang Loke" userId="5276b0cd71f25383" providerId="LiveId" clId="{A62DD72C-ADC3-6C4F-B90E-FDF35EC9E9EB}" dt="2024-04-18T01:06:13.211" v="56" actId="692"/>
          <ac:cxnSpMkLst>
            <pc:docMk/>
            <pc:sldMk cId="2974330265" sldId="266"/>
            <ac:cxnSpMk id="405" creationId="{572D50BD-53A9-4ED5-61EF-BB53C0A76156}"/>
          </ac:cxnSpMkLst>
        </pc:cxnChg>
        <pc:cxnChg chg="mod">
          <ac:chgData name="Choyang Loke" userId="5276b0cd71f25383" providerId="LiveId" clId="{A62DD72C-ADC3-6C4F-B90E-FDF35EC9E9EB}" dt="2024-04-18T01:06:08.839" v="55" actId="692"/>
          <ac:cxnSpMkLst>
            <pc:docMk/>
            <pc:sldMk cId="2974330265" sldId="266"/>
            <ac:cxnSpMk id="406" creationId="{D14F396F-E427-A95A-B186-B8129A48B3A6}"/>
          </ac:cxnSpMkLst>
        </pc:cxnChg>
        <pc:cxnChg chg="mod">
          <ac:chgData name="Choyang Loke" userId="5276b0cd71f25383" providerId="LiveId" clId="{A62DD72C-ADC3-6C4F-B90E-FDF35EC9E9EB}" dt="2024-04-18T01:07:02.523" v="66" actId="692"/>
          <ac:cxnSpMkLst>
            <pc:docMk/>
            <pc:sldMk cId="2974330265" sldId="266"/>
            <ac:cxnSpMk id="407" creationId="{FDCF9F73-C718-E53D-CFB1-55B299AF56C1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09" creationId="{3E4B66E6-AA53-D749-2FC0-A70FD27AE08B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10" creationId="{83617F98-D799-8228-37D1-5385772DBA1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16" creationId="{A74CEF6A-5E12-4122-F025-D84293BA00F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17" creationId="{93975156-E6F8-5ABE-49F3-A6DBD1869B5B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18" creationId="{4BB79ED9-F0AE-2BA7-39F9-8F7A8B543CEC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19" creationId="{DB3CCA84-B377-F2B3-5A55-36C5A4E8C999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0" creationId="{D4A5069B-765D-BE9B-F614-8A90EA1E774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1" creationId="{2AE6F513-7D69-2FEC-58B0-636217D2E75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2" creationId="{445CFDB2-C1C1-1DE4-58CC-6B496BC57FE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3" creationId="{F8C68C02-8BA4-DB92-F641-B94ED07F9F81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4" creationId="{4496B442-B3B5-8676-3D27-F6289C16496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6" creationId="{4BD79A6B-9C8D-63C1-3A06-BD515E139FE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7" creationId="{00B360DC-3936-8755-9BBE-9196774FBBE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29" creationId="{81D5A565-3D41-4F5B-272D-F3AC077E8F0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30" creationId="{02E8FE15-0B22-4F61-7E9C-EEA9FC3D357A}"/>
          </ac:cxnSpMkLst>
        </pc:cxnChg>
        <pc:cxnChg chg="mod">
          <ac:chgData name="Choyang Loke" userId="5276b0cd71f25383" providerId="LiveId" clId="{A62DD72C-ADC3-6C4F-B90E-FDF35EC9E9EB}" dt="2024-04-18T01:07:10.275" v="68" actId="692"/>
          <ac:cxnSpMkLst>
            <pc:docMk/>
            <pc:sldMk cId="2974330265" sldId="266"/>
            <ac:cxnSpMk id="431" creationId="{40C8AAF7-11AA-2445-8AE2-596C95F4F469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33" creationId="{872C0B9E-B41E-3C5E-DDD3-2B1D2C228342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35" creationId="{5540A48A-187A-86BD-6C38-C1111618FD57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36" creationId="{49310897-E2B4-478A-A290-369D8AB59E9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37" creationId="{356A0626-D9A9-C2C9-1A82-385C85ED3C9E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39" creationId="{73DD389B-8A4E-1670-9531-81AD9BA4D3E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0" creationId="{E4E0068F-614C-480C-AF39-60FF697E1AC8}"/>
          </ac:cxnSpMkLst>
        </pc:cxnChg>
        <pc:cxnChg chg="mod">
          <ac:chgData name="Choyang Loke" userId="5276b0cd71f25383" providerId="LiveId" clId="{A62DD72C-ADC3-6C4F-B90E-FDF35EC9E9EB}" dt="2024-04-18T01:06:29.243" v="61" actId="692"/>
          <ac:cxnSpMkLst>
            <pc:docMk/>
            <pc:sldMk cId="2974330265" sldId="266"/>
            <ac:cxnSpMk id="441" creationId="{2E512D73-358B-A886-384F-10E391E9A85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3" creationId="{BB271C0D-47BA-FEEB-DC88-FAE5DC01AED9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4" creationId="{512CFF0B-182A-EE31-BC67-8D9C6DE6C97B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5" creationId="{947EBFA8-2CD7-DD23-3709-6A57FF857559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6" creationId="{5ADD86C9-3024-25AB-C210-43F0937FAE9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7" creationId="{3D9486AA-480C-B19E-D268-E2B4EB7C6FD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8" creationId="{A31EE07A-0C6F-DAFC-C153-FFE397F8549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49" creationId="{CA35E991-4CCE-E4C3-10A8-BAF95869E9D9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50" creationId="{85DD965F-DF11-5BDE-B8E6-424F55E8444B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51" creationId="{3A4B5E93-430C-5DFB-5660-2492F4558978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52" creationId="{571AFF81-3538-B8A9-5633-8EB67ACDC852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53" creationId="{2A267337-0A0E-C80E-5AF2-F83DB5770743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54" creationId="{313C334D-CF8B-ADB2-4D22-2F47FB8E500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67" creationId="{5C6BBBF9-EECB-5E7D-8B9E-F64272562A4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68" creationId="{81DC3E8D-3F92-43B8-83FD-12AA7C26210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69" creationId="{06D9C1BD-180D-A2CF-F4E2-D75EF18C167A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70" creationId="{01100D9D-11BE-02CE-55C4-E6E4D42A7576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71" creationId="{A691FECD-FE45-3C11-6CC3-F83D3A269B55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72" creationId="{ACBBF4FD-CC15-F7E8-0C62-B277BE0E1A38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85" creationId="{89C03DB7-38BA-BD10-47EA-7649972D9882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86" creationId="{6D068ACD-9003-603B-CFAC-AA8501EAC15F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87" creationId="{D7A6EE21-E4D9-B262-C995-74A7983E8FF3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88" creationId="{B1C862BA-8935-8392-F7EF-9D2F633BAC3F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89" creationId="{E3EEBBF3-9190-619E-82E0-5750BA98B233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0" creationId="{8B120C96-D8EC-AAD2-63F0-C96F4E960901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1" creationId="{87CFAB59-CDDD-E637-0F5E-546B39C23830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2" creationId="{D7E68C84-201F-2B37-15CF-099FBFAC6BB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3" creationId="{2CF8CF9E-4258-20EF-0CE8-E210A981D6D0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4" creationId="{55878262-8E0D-1876-5459-16112425DFDF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5" creationId="{E236A8FF-D372-0C07-DB7F-2EA973947B54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8" creationId="{32A3FD2F-524C-3696-8F0D-8470456E78C9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499" creationId="{F1F8432B-563C-7529-4C2D-7A7D3CFDEBFD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500" creationId="{05FBEBDF-3DE0-A18B-5FA0-E347FF100947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501" creationId="{EE160C7C-51D7-25C3-592F-F86C346C31F8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502" creationId="{2C2C5C1C-1B33-C8A4-527E-F8C39C64A33E}"/>
          </ac:cxnSpMkLst>
        </pc:cxnChg>
        <pc:cxnChg chg="mod">
          <ac:chgData name="Choyang Loke" userId="5276b0cd71f25383" providerId="LiveId" clId="{A62DD72C-ADC3-6C4F-B90E-FDF35EC9E9EB}" dt="2024-04-18T01:03:39.652" v="26" actId="208"/>
          <ac:cxnSpMkLst>
            <pc:docMk/>
            <pc:sldMk cId="2974330265" sldId="266"/>
            <ac:cxnSpMk id="503" creationId="{58D11803-C891-B051-B0FC-0E69DDECF044}"/>
          </ac:cxnSpMkLst>
        </pc:cxnChg>
        <pc:cxnChg chg="mod">
          <ac:chgData name="Choyang Loke" userId="5276b0cd71f25383" providerId="LiveId" clId="{A62DD72C-ADC3-6C4F-B90E-FDF35EC9E9EB}" dt="2024-04-18T01:07:06.869" v="67" actId="692"/>
          <ac:cxnSpMkLst>
            <pc:docMk/>
            <pc:sldMk cId="2974330265" sldId="266"/>
            <ac:cxnSpMk id="504" creationId="{FBF64457-0B7F-D674-6D67-70BB27A97B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631-85BA-D141-9648-19D3025320D0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BDF-00D8-4944-8483-08061ABEC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3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B7BDF-00D8-4944-8483-08061ABEC0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3451-AFDB-49DA-8F72-43263BE6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476A2-410F-4DCE-BD6A-D64ECE896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3CEF-B5A4-42D5-84D1-00D78467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97B3-C57C-44B8-BC1A-EF6E69DD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3DB9-1B38-426A-8F94-1B1293F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5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012-B48E-4897-A930-DD421584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9208-8283-48AD-BCEC-53EBB851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A73F-FAC5-45E1-8888-DBEFE4EA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3CB1-72B2-4CB8-826C-16447C4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0C95-EB7E-421E-83E9-A2C58DB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C24F9-FBFA-4DCC-8E3A-DD56F10F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4BC7-9AD9-4DD0-98CC-3CDD4DF0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6D6A-7F5F-487D-BB43-3AAD436B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107B-2333-4FBD-BE00-47B8F666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2BF8-3C09-4F9A-AA1B-0100588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5AD-3403-4DF4-9098-47C8B64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8ACA-26AF-4A48-813F-7F089B85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3B86-147C-45C0-9CC9-5FB3ED12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335F-0FFD-4A7A-82F6-43B9B71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2727-2855-4581-B192-2642C80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FFB-74C8-4499-B3A2-87E34177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85DA-25BF-459D-8571-AB303827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0E91-9D65-45F7-8090-B2B9A3E0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3D50-42E5-48C4-AB46-91F14DC7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9C0A-1D20-4181-AD0C-468C9ADA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85-DB37-4ECD-A398-BC6227FF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0BCB-3FDE-467E-9D0E-9F082940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FF228-D087-4772-AB21-4209F7D0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404E-384C-43D5-8337-2848A53C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F5C0-A090-4D4A-9EB6-06CDC54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3B36-A4C1-4F6D-9349-B8614DF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4C7D-D103-496B-93B6-2FA12B98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791E-6C4D-4319-91BD-CE5CE0D1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C8E9-BA01-4773-827B-D0689105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7DA8E-B5BC-4CF9-97A1-6E8D148C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D4A2-127A-4A6D-ADCA-EDD14D205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63F62-9670-4461-98D7-55880B0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6BCE-F68F-473C-B6B2-9B46FE2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EFE4D-6464-4391-A81B-4BCDF843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DED-746D-427A-A29A-D8E9594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750FA-9586-4110-BBD5-3554CD4A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72E8B-C159-4789-BF59-D3D4F834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AECD-4801-4BEF-B876-3B6FDABB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644C0-B3B4-4073-99B0-3DA278B5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1623-2626-4B04-96DB-E4153CE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C9F8B-1707-4DC0-B321-0C4AAEDC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805-7ACD-4FEC-A5B6-A7FA14DF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CBF1-3F1C-40DC-8EE7-12639958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73AA-F739-4F01-8995-D44D419E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4F8D-F021-459D-B92F-D30F8C82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F792-023A-4F81-B170-0AA73D70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E182-79D1-456C-84FB-03E90B1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E1CF-7CDF-4A23-934F-3B9674F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06C39-226F-43EB-BB0A-E429636B7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08526-0512-4087-990C-9F1287C8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47785-CA63-4940-B66C-7D1FBDFC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18AD-366C-4EC3-816B-5A9587CE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5AD08-B18B-450B-A3CC-F383627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B285-8FD1-4B83-B233-EEE7248C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5DC0-FDB7-455C-B58A-45B546E1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0AB-D42E-46CD-AFCF-1B1043BD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26B5-2AE7-425B-9D5F-39EC82302844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2639-D6D3-4024-AC05-669F8AC8F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5F59-B13C-475F-80EA-42FF55871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8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2996B-CD8F-EA47-85F2-476F505C8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" y="800578"/>
            <a:ext cx="12070966" cy="51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593728-918C-9C2B-AB0C-6A6B10603191}"/>
              </a:ext>
            </a:extLst>
          </p:cNvPr>
          <p:cNvSpPr txBox="1"/>
          <p:nvPr/>
        </p:nvSpPr>
        <p:spPr>
          <a:xfrm>
            <a:off x="583894" y="6092328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Figure 1</a:t>
            </a:r>
          </a:p>
        </p:txBody>
      </p:sp>
    </p:spTree>
    <p:extLst>
      <p:ext uri="{BB962C8B-B14F-4D97-AF65-F5344CB8AC3E}">
        <p14:creationId xmlns:p14="http://schemas.microsoft.com/office/powerpoint/2010/main" val="26784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E443DEE-EB7B-F1D0-BB5C-E798E6A018E7}"/>
              </a:ext>
            </a:extLst>
          </p:cNvPr>
          <p:cNvGrpSpPr/>
          <p:nvPr/>
        </p:nvGrpSpPr>
        <p:grpSpPr>
          <a:xfrm>
            <a:off x="1681386" y="-537966"/>
            <a:ext cx="12424784" cy="7395966"/>
            <a:chOff x="222976" y="-575537"/>
            <a:chExt cx="12424784" cy="7395966"/>
          </a:xfrm>
        </p:grpSpPr>
        <p:sp>
          <p:nvSpPr>
            <p:cNvPr id="316" name="Rectangle 315" descr="Sleep item S2">
              <a:extLst>
                <a:ext uri="{FF2B5EF4-FFF2-40B4-BE49-F238E27FC236}">
                  <a16:creationId xmlns:a16="http://schemas.microsoft.com/office/drawing/2014/main" id="{CD8BC022-0E23-7C58-2BA3-9FD84CFAE3E3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4CDB01D-8505-ECD4-991D-70751DAD1CC6}"/>
                </a:ext>
              </a:extLst>
            </p:cNvPr>
            <p:cNvCxnSpPr>
              <a:cxnSpLocks/>
              <a:stCxn id="74" idx="6"/>
              <a:endCxn id="190" idx="1"/>
            </p:cNvCxnSpPr>
            <p:nvPr/>
          </p:nvCxnSpPr>
          <p:spPr>
            <a:xfrm flipV="1">
              <a:off x="1447568" y="5165146"/>
              <a:ext cx="4229403" cy="110385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8BF0D1-44B5-A689-AE50-8FE82E994A31}"/>
                </a:ext>
              </a:extLst>
            </p:cNvPr>
            <p:cNvCxnSpPr>
              <a:cxnSpLocks/>
              <a:stCxn id="75" idx="6"/>
              <a:endCxn id="29" idx="1"/>
            </p:cNvCxnSpPr>
            <p:nvPr/>
          </p:nvCxnSpPr>
          <p:spPr>
            <a:xfrm>
              <a:off x="1403946" y="-24106"/>
              <a:ext cx="7847033" cy="112011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9EB1FCB-547F-2E56-9452-6A0C0D9A8A3B}"/>
                </a:ext>
              </a:extLst>
            </p:cNvPr>
            <p:cNvCxnSpPr>
              <a:cxnSpLocks/>
              <a:stCxn id="75" idx="6"/>
              <a:endCxn id="77" idx="1"/>
            </p:cNvCxnSpPr>
            <p:nvPr/>
          </p:nvCxnSpPr>
          <p:spPr>
            <a:xfrm>
              <a:off x="1403946" y="-24106"/>
              <a:ext cx="6088958" cy="111708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577ACF3-7138-84A9-BD66-3CAA9E082A37}"/>
                </a:ext>
              </a:extLst>
            </p:cNvPr>
            <p:cNvCxnSpPr>
              <a:cxnSpLocks/>
              <a:stCxn id="75" idx="6"/>
              <a:endCxn id="78" idx="1"/>
            </p:cNvCxnSpPr>
            <p:nvPr/>
          </p:nvCxnSpPr>
          <p:spPr>
            <a:xfrm>
              <a:off x="1403946" y="-24106"/>
              <a:ext cx="4273025" cy="111444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E804503-1133-7AFD-BB79-BEE9F785623F}"/>
                </a:ext>
              </a:extLst>
            </p:cNvPr>
            <p:cNvCxnSpPr>
              <a:cxnSpLocks/>
              <a:stCxn id="75" idx="6"/>
              <a:endCxn id="79" idx="1"/>
            </p:cNvCxnSpPr>
            <p:nvPr/>
          </p:nvCxnSpPr>
          <p:spPr>
            <a:xfrm>
              <a:off x="1403946" y="-24106"/>
              <a:ext cx="2527258" cy="11141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88AA85A-0DDC-B409-8FD0-21273A2A1900}"/>
                </a:ext>
              </a:extLst>
            </p:cNvPr>
            <p:cNvCxnSpPr>
              <a:cxnSpLocks/>
              <a:stCxn id="75" idx="6"/>
              <a:endCxn id="76" idx="1"/>
            </p:cNvCxnSpPr>
            <p:nvPr/>
          </p:nvCxnSpPr>
          <p:spPr>
            <a:xfrm>
              <a:off x="1403946" y="-24106"/>
              <a:ext cx="668510" cy="110884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6D8F0F7-4057-B14C-82D2-7D48F9F12024}"/>
                </a:ext>
              </a:extLst>
            </p:cNvPr>
            <p:cNvCxnSpPr>
              <a:cxnSpLocks/>
              <a:stCxn id="120" idx="6"/>
              <a:endCxn id="194" idx="1"/>
            </p:cNvCxnSpPr>
            <p:nvPr/>
          </p:nvCxnSpPr>
          <p:spPr>
            <a:xfrm>
              <a:off x="1447568" y="3915467"/>
              <a:ext cx="1551110" cy="124210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FA55293-8A92-ADBA-F5A4-815D6CF0A3BC}"/>
                </a:ext>
              </a:extLst>
            </p:cNvPr>
            <p:cNvCxnSpPr>
              <a:cxnSpLocks/>
              <a:stCxn id="74" idx="6"/>
              <a:endCxn id="191" idx="1"/>
            </p:cNvCxnSpPr>
            <p:nvPr/>
          </p:nvCxnSpPr>
          <p:spPr>
            <a:xfrm flipV="1">
              <a:off x="1447568" y="5164822"/>
              <a:ext cx="2483636" cy="110417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BC076A-A600-1A58-BDB5-0E2CCAB00051}"/>
                </a:ext>
              </a:extLst>
            </p:cNvPr>
            <p:cNvCxnSpPr>
              <a:cxnSpLocks/>
              <a:stCxn id="120" idx="6"/>
              <a:endCxn id="195" idx="1"/>
            </p:cNvCxnSpPr>
            <p:nvPr/>
          </p:nvCxnSpPr>
          <p:spPr>
            <a:xfrm>
              <a:off x="1447568" y="3915467"/>
              <a:ext cx="3360540" cy="12597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CB8B0B-ED30-436D-A3A8-DB3BE2E79FB4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11F4B0-8940-46D2-B770-54B6264E844C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36B417-706F-47D3-8D23-84A58DA8269A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8B77BE-7AFE-4885-91E7-B727C1B74D59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A45E8D-711B-4511-A839-0AE16440D525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1C9E23-1153-4FC1-B7A5-F16D0892DE99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12B2C6-4AA5-4334-A5D6-F26A5D4B5CAF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757A21-FC8E-4E7C-9185-877A7D99DF32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71DFFB-1C61-4C72-B8A6-99C09FAC474F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A8FAF0-391D-40A7-BEC2-4A16C4F170ED}"/>
                </a:ext>
              </a:extLst>
            </p:cNvPr>
            <p:cNvCxnSpPr>
              <a:cxnSpLocks/>
              <a:stCxn id="11" idx="7"/>
              <a:endCxn id="5" idx="3"/>
            </p:cNvCxnSpPr>
            <p:nvPr/>
          </p:nvCxnSpPr>
          <p:spPr>
            <a:xfrm flipV="1">
              <a:off x="3449540" y="2632344"/>
              <a:ext cx="834228" cy="104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BC15EB-8B0F-4625-9655-E76DE0CFAA4E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3444178" y="2632344"/>
              <a:ext cx="850665" cy="103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52C6B-B3CB-4983-8262-77DFDA972313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543E38-E655-428A-A050-3826A7831602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611278-272F-4CCB-A158-E8CF484449B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715B7-3BC6-4E23-A357-C0BE9FA1BF8F}"/>
                </a:ext>
              </a:extLst>
            </p:cNvPr>
            <p:cNvCxnSpPr>
              <a:cxnSpLocks/>
              <a:stCxn id="8" idx="7"/>
              <a:endCxn id="6" idx="3"/>
            </p:cNvCxnSpPr>
            <p:nvPr/>
          </p:nvCxnSpPr>
          <p:spPr>
            <a:xfrm flipV="1">
              <a:off x="5196882" y="2632344"/>
              <a:ext cx="857188" cy="103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52D71E-5613-47B5-AF24-2C2A6D5B9D39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6968385" y="2625576"/>
              <a:ext cx="839536" cy="1041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63AC58-A949-478F-A2D4-EC67F21662D0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6943600" y="2632344"/>
              <a:ext cx="875504" cy="102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2FE08-AE2C-43CF-8C16-F2406C5A763B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AA4EFB5-C51D-4CB3-BB8C-FE68DCE0F34A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67DC09-440C-6779-2DA9-584D26276E0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9E7426-5922-ED8F-4901-52E6F9930DE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CDAC2A7-8484-448F-2E54-D4A36E480059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9B5867C9-BBF0-399D-1D66-A4B1B817E916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3835431-432D-D5CD-F280-398B4DCFE3FC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97D18B-DAAB-F8CE-E846-E5A07D4BE1E6}"/>
                </a:ext>
              </a:extLst>
            </p:cNvPr>
            <p:cNvSpPr/>
            <p:nvPr/>
          </p:nvSpPr>
          <p:spPr>
            <a:xfrm>
              <a:off x="282785" y="5717568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57FE415-F037-DCB1-9A9F-CC90E8371456}"/>
                </a:ext>
              </a:extLst>
            </p:cNvPr>
            <p:cNvSpPr/>
            <p:nvPr/>
          </p:nvSpPr>
          <p:spPr>
            <a:xfrm>
              <a:off x="222976" y="-575537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6982E7-882C-5DFF-EE4C-A1286B3AC8AA}"/>
                </a:ext>
              </a:extLst>
            </p:cNvPr>
            <p:cNvCxnSpPr>
              <a:cxnSpLocks/>
              <a:stCxn id="11" idx="4"/>
              <a:endCxn id="188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BE853B6-10EF-F54C-799A-1994E9D19898}"/>
                </a:ext>
              </a:extLst>
            </p:cNvPr>
            <p:cNvCxnSpPr>
              <a:cxnSpLocks/>
              <a:stCxn id="10" idx="4"/>
              <a:endCxn id="189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2A7DB18-68D7-9DBA-A6C3-045E11823D9C}"/>
                </a:ext>
              </a:extLst>
            </p:cNvPr>
            <p:cNvCxnSpPr>
              <a:cxnSpLocks/>
              <a:stCxn id="9" idx="4"/>
              <a:endCxn id="190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C448E29-AAC0-4DFD-7DEE-4E90F68F3241}"/>
                </a:ext>
              </a:extLst>
            </p:cNvPr>
            <p:cNvCxnSpPr>
              <a:cxnSpLocks/>
              <a:stCxn id="8" idx="4"/>
              <a:endCxn id="195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7AE71DF-5542-D178-AAF4-6FE4549B1BF1}"/>
                </a:ext>
              </a:extLst>
            </p:cNvPr>
            <p:cNvCxnSpPr>
              <a:cxnSpLocks/>
              <a:stCxn id="4" idx="0"/>
              <a:endCxn id="76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A697108-5DF4-110B-E7C7-6B1DB261171A}"/>
                </a:ext>
              </a:extLst>
            </p:cNvPr>
            <p:cNvCxnSpPr>
              <a:cxnSpLocks/>
              <a:stCxn id="5" idx="0"/>
              <a:endCxn id="79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D965996-D999-21C9-1209-48125626586B}"/>
                </a:ext>
              </a:extLst>
            </p:cNvPr>
            <p:cNvCxnSpPr>
              <a:cxnSpLocks/>
              <a:stCxn id="6" idx="0"/>
              <a:endCxn id="78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7C4E02C-AEA7-FCC2-D1DE-C26EC39547FF}"/>
                </a:ext>
              </a:extLst>
            </p:cNvPr>
            <p:cNvCxnSpPr>
              <a:cxnSpLocks/>
              <a:stCxn id="7" idx="0"/>
              <a:endCxn id="77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2BBDD67-3F23-7973-AD21-959C203ECD53}"/>
                </a:ext>
              </a:extLst>
            </p:cNvPr>
            <p:cNvCxnSpPr>
              <a:cxnSpLocks/>
              <a:stCxn id="74" idx="6"/>
              <a:endCxn id="188" idx="1"/>
            </p:cNvCxnSpPr>
            <p:nvPr/>
          </p:nvCxnSpPr>
          <p:spPr>
            <a:xfrm flipV="1">
              <a:off x="1447568" y="5159552"/>
              <a:ext cx="624888" cy="110944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7F8F57-F7AD-8BEA-EB90-C4F44CA80394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3169D8-4C1B-8BF3-AC4E-27D938F88F0B}"/>
                </a:ext>
              </a:extLst>
            </p:cNvPr>
            <p:cNvCxnSpPr>
              <a:cxnSpLocks/>
              <a:stCxn id="7" idx="6"/>
              <a:endCxn id="2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7C700D7-B963-959D-845D-9A3CA47999E6}"/>
                </a:ext>
              </a:extLst>
            </p:cNvPr>
            <p:cNvCxnSpPr>
              <a:cxnSpLocks/>
              <a:stCxn id="2" idx="0"/>
              <a:endCxn id="29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31000BF-3B42-3125-EE86-663FB96328FB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80E898-52BB-7A93-421E-B523155B0398}"/>
                </a:ext>
              </a:extLst>
            </p:cNvPr>
            <p:cNvCxnSpPr>
              <a:cxnSpLocks/>
              <a:stCxn id="10" idx="6"/>
              <a:endCxn id="39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735F15-4B42-0DF3-16BD-0F494D9CEE62}"/>
                </a:ext>
              </a:extLst>
            </p:cNvPr>
            <p:cNvCxnSpPr>
              <a:cxnSpLocks/>
              <a:stCxn id="39" idx="4"/>
              <a:endCxn id="193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83D4843-9EEF-C30D-827A-55AB6601EAA9}"/>
                </a:ext>
              </a:extLst>
            </p:cNvPr>
            <p:cNvCxnSpPr>
              <a:cxnSpLocks/>
              <a:stCxn id="10" idx="7"/>
              <a:endCxn id="2" idx="3"/>
            </p:cNvCxnSpPr>
            <p:nvPr/>
          </p:nvCxnSpPr>
          <p:spPr>
            <a:xfrm flipV="1">
              <a:off x="8721143" y="2625576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AE86254-FF55-5531-B792-DCA411D8B996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BDD3C5-98DB-4193-873F-B844BC3C124B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D30A61-1434-CC0A-4FF5-25B0E6C2A072}"/>
                </a:ext>
              </a:extLst>
            </p:cNvPr>
            <p:cNvCxnSpPr>
              <a:cxnSpLocks/>
              <a:stCxn id="16" idx="0"/>
              <a:endCxn id="25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3B39E0-1243-4A87-87E6-9CC82960145B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AC7EA-788D-88BE-5885-633D0F7A75EE}"/>
                </a:ext>
              </a:extLst>
            </p:cNvPr>
            <p:cNvCxnSpPr>
              <a:cxnSpLocks/>
              <a:stCxn id="27" idx="4"/>
              <a:endCxn id="192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B18B57-8FD5-8960-A691-EFCC1961D5A3}"/>
                </a:ext>
              </a:extLst>
            </p:cNvPr>
            <p:cNvCxnSpPr>
              <a:cxnSpLocks/>
              <a:stCxn id="75" idx="6"/>
              <a:endCxn id="25" idx="1"/>
            </p:cNvCxnSpPr>
            <p:nvPr/>
          </p:nvCxnSpPr>
          <p:spPr>
            <a:xfrm>
              <a:off x="1403946" y="-24106"/>
              <a:ext cx="9613168" cy="11328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B734C75-99E6-7CAE-0D00-5FB84C2A5E37}"/>
                </a:ext>
              </a:extLst>
            </p:cNvPr>
            <p:cNvCxnSpPr>
              <a:cxnSpLocks/>
              <a:stCxn id="120" idx="6"/>
              <a:endCxn id="196" idx="1"/>
            </p:cNvCxnSpPr>
            <p:nvPr/>
          </p:nvCxnSpPr>
          <p:spPr>
            <a:xfrm>
              <a:off x="1447568" y="3915467"/>
              <a:ext cx="5149775" cy="12566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602D597-963F-902B-3AAC-42D948D2A771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EDE119-D861-100E-D449-83AE44551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93D8D0-9FEB-A8F3-4099-EB659B36F6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043014-4BC4-D8A1-0D50-CE8253E4B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5377" y="2642807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C61533-135F-694B-1971-C66AAADB4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613" y="2642807"/>
              <a:ext cx="882672" cy="103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7C6D61A-61FF-4E75-82DA-9FF20301A267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4D3A0E0-9938-EBFA-03C6-6F75697EE1E7}"/>
                </a:ext>
              </a:extLst>
            </p:cNvPr>
            <p:cNvCxnSpPr>
              <a:cxnSpLocks/>
              <a:stCxn id="4" idx="0"/>
              <a:endCxn id="91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B84FDFF-0488-0BA8-F6D8-33D11AF64B00}"/>
                </a:ext>
              </a:extLst>
            </p:cNvPr>
            <p:cNvCxnSpPr>
              <a:cxnSpLocks/>
              <a:stCxn id="5" idx="0"/>
              <a:endCxn id="100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50A3123-A219-506E-654A-6534C4494CFD}"/>
                </a:ext>
              </a:extLst>
            </p:cNvPr>
            <p:cNvCxnSpPr>
              <a:cxnSpLocks/>
              <a:stCxn id="6" idx="0"/>
              <a:endCxn id="109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95F483A-3105-E998-8092-49FE426E9679}"/>
                </a:ext>
              </a:extLst>
            </p:cNvPr>
            <p:cNvCxnSpPr>
              <a:cxnSpLocks/>
              <a:stCxn id="7" idx="0"/>
              <a:endCxn id="118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EB93CE4-44EE-2CEF-376E-69BDAD004DC1}"/>
                </a:ext>
              </a:extLst>
            </p:cNvPr>
            <p:cNvCxnSpPr>
              <a:cxnSpLocks/>
              <a:stCxn id="2" idx="0"/>
              <a:endCxn id="123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1D894C-38FD-0965-345C-B500DF98DBB6}"/>
                </a:ext>
              </a:extLst>
            </p:cNvPr>
            <p:cNvCxnSpPr>
              <a:cxnSpLocks/>
              <a:stCxn id="16" idx="0"/>
              <a:endCxn id="130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70BF9C1-04F8-B3FA-04CB-328262908846}"/>
                </a:ext>
              </a:extLst>
            </p:cNvPr>
            <p:cNvCxnSpPr>
              <a:cxnSpLocks/>
              <a:stCxn id="119" idx="6"/>
              <a:endCxn id="91" idx="1"/>
            </p:cNvCxnSpPr>
            <p:nvPr/>
          </p:nvCxnSpPr>
          <p:spPr>
            <a:xfrm flipV="1">
              <a:off x="1403946" y="1082761"/>
              <a:ext cx="1594732" cy="110484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2BCDC54-84A9-C63D-E08B-F8ADF7D878F0}"/>
                </a:ext>
              </a:extLst>
            </p:cNvPr>
            <p:cNvCxnSpPr>
              <a:cxnSpLocks/>
              <a:stCxn id="119" idx="6"/>
              <a:endCxn id="100" idx="1"/>
            </p:cNvCxnSpPr>
            <p:nvPr/>
          </p:nvCxnSpPr>
          <p:spPr>
            <a:xfrm flipV="1">
              <a:off x="1403946" y="1086943"/>
              <a:ext cx="3394228" cy="110066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254C430-038A-6A21-CF50-BC8413382B56}"/>
                </a:ext>
              </a:extLst>
            </p:cNvPr>
            <p:cNvCxnSpPr>
              <a:cxnSpLocks/>
              <a:stCxn id="119" idx="6"/>
              <a:endCxn id="109" idx="1"/>
            </p:cNvCxnSpPr>
            <p:nvPr/>
          </p:nvCxnSpPr>
          <p:spPr>
            <a:xfrm flipV="1">
              <a:off x="1403946" y="1088439"/>
              <a:ext cx="5153804" cy="109916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345E406-4F6E-011C-0CA8-766E988FB285}"/>
                </a:ext>
              </a:extLst>
            </p:cNvPr>
            <p:cNvCxnSpPr>
              <a:cxnSpLocks/>
              <a:stCxn id="119" idx="6"/>
              <a:endCxn id="123" idx="1"/>
            </p:cNvCxnSpPr>
            <p:nvPr/>
          </p:nvCxnSpPr>
          <p:spPr>
            <a:xfrm flipV="1">
              <a:off x="1403946" y="1102059"/>
              <a:ext cx="8715947" cy="108554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A394A25-AE04-88C7-39F6-4F234B335231}"/>
                </a:ext>
              </a:extLst>
            </p:cNvPr>
            <p:cNvCxnSpPr>
              <a:cxnSpLocks/>
              <a:stCxn id="119" idx="6"/>
              <a:endCxn id="130" idx="1"/>
            </p:cNvCxnSpPr>
            <p:nvPr/>
          </p:nvCxnSpPr>
          <p:spPr>
            <a:xfrm flipV="1">
              <a:off x="1403946" y="1118148"/>
              <a:ext cx="10482082" cy="106945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334C1F-B786-EFAB-88F0-5D9EF00E69E9}"/>
                </a:ext>
              </a:extLst>
            </p:cNvPr>
            <p:cNvCxnSpPr>
              <a:cxnSpLocks/>
              <a:stCxn id="119" idx="6"/>
              <a:endCxn id="118" idx="1"/>
            </p:cNvCxnSpPr>
            <p:nvPr/>
          </p:nvCxnSpPr>
          <p:spPr>
            <a:xfrm flipV="1">
              <a:off x="1403946" y="1094045"/>
              <a:ext cx="6976190" cy="109355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 descr="Sleep item S2">
              <a:extLst>
                <a:ext uri="{FF2B5EF4-FFF2-40B4-BE49-F238E27FC236}">
                  <a16:creationId xmlns:a16="http://schemas.microsoft.com/office/drawing/2014/main" id="{B951AEEB-2E8C-5761-CF05-D4D30AC6BEE2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77" name="Rectangle 76" descr="Sleep item S2">
              <a:extLst>
                <a:ext uri="{FF2B5EF4-FFF2-40B4-BE49-F238E27FC236}">
                  <a16:creationId xmlns:a16="http://schemas.microsoft.com/office/drawing/2014/main" id="{7495750E-55E5-5EDF-CAD7-98DBA38518E9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78" name="Rectangle 77" descr="Sleep item S2">
              <a:extLst>
                <a:ext uri="{FF2B5EF4-FFF2-40B4-BE49-F238E27FC236}">
                  <a16:creationId xmlns:a16="http://schemas.microsoft.com/office/drawing/2014/main" id="{D4D9CF8A-9950-4A4C-8F9B-581B1FD6BC56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79" name="Rectangle 78" descr="Sleep item S2">
              <a:extLst>
                <a:ext uri="{FF2B5EF4-FFF2-40B4-BE49-F238E27FC236}">
                  <a16:creationId xmlns:a16="http://schemas.microsoft.com/office/drawing/2014/main" id="{D526A021-E27B-EFAD-FD60-F96645275CF5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25" name="Rectangle 24" descr="Sleep item S2">
              <a:extLst>
                <a:ext uri="{FF2B5EF4-FFF2-40B4-BE49-F238E27FC236}">
                  <a16:creationId xmlns:a16="http://schemas.microsoft.com/office/drawing/2014/main" id="{D34D0B27-80D7-983D-0CC6-5114CBECB56E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29" name="Rectangle 28" descr="Sleep item S2">
              <a:extLst>
                <a:ext uri="{FF2B5EF4-FFF2-40B4-BE49-F238E27FC236}">
                  <a16:creationId xmlns:a16="http://schemas.microsoft.com/office/drawing/2014/main" id="{0D4E9047-EA9E-2E0B-114D-E555F2A9A119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91" name="Rectangle 90" descr="Sleep item S2">
              <a:extLst>
                <a:ext uri="{FF2B5EF4-FFF2-40B4-BE49-F238E27FC236}">
                  <a16:creationId xmlns:a16="http://schemas.microsoft.com/office/drawing/2014/main" id="{CBCDC12B-3859-4534-4D8C-F685011CF286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00" name="Rectangle 99" descr="Sleep item S2">
              <a:extLst>
                <a:ext uri="{FF2B5EF4-FFF2-40B4-BE49-F238E27FC236}">
                  <a16:creationId xmlns:a16="http://schemas.microsoft.com/office/drawing/2014/main" id="{FAE836DA-DE5A-163A-C32A-71660A23EDF9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09" name="Rectangle 108" descr="Sleep item S2">
              <a:extLst>
                <a:ext uri="{FF2B5EF4-FFF2-40B4-BE49-F238E27FC236}">
                  <a16:creationId xmlns:a16="http://schemas.microsoft.com/office/drawing/2014/main" id="{568A8F6B-C9D7-8ED5-B598-3F8040F1552E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18" name="Rectangle 117" descr="Sleep item S2">
              <a:extLst>
                <a:ext uri="{FF2B5EF4-FFF2-40B4-BE49-F238E27FC236}">
                  <a16:creationId xmlns:a16="http://schemas.microsoft.com/office/drawing/2014/main" id="{B26D280E-F0EA-F1C7-6B3B-53A117622F21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23" name="Rectangle 122" descr="Sleep item S2">
              <a:extLst>
                <a:ext uri="{FF2B5EF4-FFF2-40B4-BE49-F238E27FC236}">
                  <a16:creationId xmlns:a16="http://schemas.microsoft.com/office/drawing/2014/main" id="{5AB93086-7953-F8C2-FF8F-B8B94300739C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30" name="Rectangle 129" descr="Sleep item S2">
              <a:extLst>
                <a:ext uri="{FF2B5EF4-FFF2-40B4-BE49-F238E27FC236}">
                  <a16:creationId xmlns:a16="http://schemas.microsoft.com/office/drawing/2014/main" id="{90FE03B2-5DE6-065C-1A6A-0B335D7C3DF7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D477CAB-350F-46A0-95E6-378C3D5BAD92}"/>
                </a:ext>
              </a:extLst>
            </p:cNvPr>
            <p:cNvCxnSpPr>
              <a:cxnSpLocks/>
              <a:stCxn id="74" idx="6"/>
              <a:endCxn id="189" idx="1"/>
            </p:cNvCxnSpPr>
            <p:nvPr/>
          </p:nvCxnSpPr>
          <p:spPr>
            <a:xfrm flipV="1">
              <a:off x="1447568" y="5167786"/>
              <a:ext cx="6045336" cy="110121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526E423-D2D3-6400-0235-3F75EF0FB9D6}"/>
                </a:ext>
              </a:extLst>
            </p:cNvPr>
            <p:cNvCxnSpPr>
              <a:cxnSpLocks/>
              <a:stCxn id="120" idx="6"/>
              <a:endCxn id="197" idx="1"/>
            </p:cNvCxnSpPr>
            <p:nvPr/>
          </p:nvCxnSpPr>
          <p:spPr>
            <a:xfrm>
              <a:off x="1447568" y="3915467"/>
              <a:ext cx="6915343" cy="12546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C1A4B61-26FF-BC68-2045-1206061778F7}"/>
                </a:ext>
              </a:extLst>
            </p:cNvPr>
            <p:cNvCxnSpPr>
              <a:cxnSpLocks/>
              <a:stCxn id="74" idx="6"/>
              <a:endCxn id="193" idx="1"/>
            </p:cNvCxnSpPr>
            <p:nvPr/>
          </p:nvCxnSpPr>
          <p:spPr>
            <a:xfrm flipV="1">
              <a:off x="1447568" y="5170103"/>
              <a:ext cx="7810467" cy="109889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C6EBE06-F0C0-6F6D-D666-70C3FDF5DCE2}"/>
                </a:ext>
              </a:extLst>
            </p:cNvPr>
            <p:cNvCxnSpPr>
              <a:cxnSpLocks/>
              <a:stCxn id="120" idx="6"/>
              <a:endCxn id="198" idx="1"/>
            </p:cNvCxnSpPr>
            <p:nvPr/>
          </p:nvCxnSpPr>
          <p:spPr>
            <a:xfrm>
              <a:off x="1447568" y="3915467"/>
              <a:ext cx="8672325" cy="126140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8A0AC5AF-57C2-3C55-A775-4160346DF100}"/>
                </a:ext>
              </a:extLst>
            </p:cNvPr>
            <p:cNvCxnSpPr>
              <a:cxnSpLocks/>
              <a:stCxn id="74" idx="6"/>
              <a:endCxn id="192" idx="1"/>
            </p:cNvCxnSpPr>
            <p:nvPr/>
          </p:nvCxnSpPr>
          <p:spPr>
            <a:xfrm flipV="1">
              <a:off x="1447568" y="5184892"/>
              <a:ext cx="9577021" cy="10841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E7E3D53-DB3E-369C-05DD-5EAF7250E06B}"/>
                </a:ext>
              </a:extLst>
            </p:cNvPr>
            <p:cNvCxnSpPr>
              <a:cxnSpLocks/>
              <a:stCxn id="120" idx="6"/>
              <a:endCxn id="199" idx="1"/>
            </p:cNvCxnSpPr>
            <p:nvPr/>
          </p:nvCxnSpPr>
          <p:spPr>
            <a:xfrm>
              <a:off x="1447568" y="3915467"/>
              <a:ext cx="10438460" cy="12774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 descr="Sleep item S2">
              <a:extLst>
                <a:ext uri="{FF2B5EF4-FFF2-40B4-BE49-F238E27FC236}">
                  <a16:creationId xmlns:a16="http://schemas.microsoft.com/office/drawing/2014/main" id="{D3AA43BF-0A82-C2C0-7F24-A89097C422C5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89" name="Rectangle 188" descr="Sleep item S2">
              <a:extLst>
                <a:ext uri="{FF2B5EF4-FFF2-40B4-BE49-F238E27FC236}">
                  <a16:creationId xmlns:a16="http://schemas.microsoft.com/office/drawing/2014/main" id="{62EBBC41-A61C-C229-B393-85FF865ED3F3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90" name="Rectangle 189" descr="Sleep item S2">
              <a:extLst>
                <a:ext uri="{FF2B5EF4-FFF2-40B4-BE49-F238E27FC236}">
                  <a16:creationId xmlns:a16="http://schemas.microsoft.com/office/drawing/2014/main" id="{FD10E604-34F9-45F8-14F1-BFD3C1A5C0DB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91" name="Rectangle 190" descr="Sleep item S2">
              <a:extLst>
                <a:ext uri="{FF2B5EF4-FFF2-40B4-BE49-F238E27FC236}">
                  <a16:creationId xmlns:a16="http://schemas.microsoft.com/office/drawing/2014/main" id="{EFE2D8C8-20FE-C953-2664-44D5BB4DE2DF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92" name="Rectangle 191" descr="Sleep item S2">
              <a:extLst>
                <a:ext uri="{FF2B5EF4-FFF2-40B4-BE49-F238E27FC236}">
                  <a16:creationId xmlns:a16="http://schemas.microsoft.com/office/drawing/2014/main" id="{C1F7663C-E21B-66D7-A2A8-6A1FD52173A8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93" name="Rectangle 192" descr="Sleep item S2">
              <a:extLst>
                <a:ext uri="{FF2B5EF4-FFF2-40B4-BE49-F238E27FC236}">
                  <a16:creationId xmlns:a16="http://schemas.microsoft.com/office/drawing/2014/main" id="{C2E4F2DF-F980-37D3-3B79-DB1FC06F0853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94" name="Rectangle 193" descr="Sleep item S2">
              <a:extLst>
                <a:ext uri="{FF2B5EF4-FFF2-40B4-BE49-F238E27FC236}">
                  <a16:creationId xmlns:a16="http://schemas.microsoft.com/office/drawing/2014/main" id="{8B553FA7-05CE-3280-CA4D-47D8945AB82A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95" name="Rectangle 194" descr="Sleep item S2">
              <a:extLst>
                <a:ext uri="{FF2B5EF4-FFF2-40B4-BE49-F238E27FC236}">
                  <a16:creationId xmlns:a16="http://schemas.microsoft.com/office/drawing/2014/main" id="{F8F22E06-16A4-8633-2476-3F245ECE85F1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196" name="Rectangle 195" descr="Sleep item S2">
              <a:extLst>
                <a:ext uri="{FF2B5EF4-FFF2-40B4-BE49-F238E27FC236}">
                  <a16:creationId xmlns:a16="http://schemas.microsoft.com/office/drawing/2014/main" id="{FE5789A8-4A14-8C70-4102-EB3247C1BA32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197" name="Rectangle 196" descr="Sleep item S2">
              <a:extLst>
                <a:ext uri="{FF2B5EF4-FFF2-40B4-BE49-F238E27FC236}">
                  <a16:creationId xmlns:a16="http://schemas.microsoft.com/office/drawing/2014/main" id="{2C9BF8C3-F925-10A0-4F02-1636782EDD33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198" name="Rectangle 197" descr="Sleep item S2">
              <a:extLst>
                <a:ext uri="{FF2B5EF4-FFF2-40B4-BE49-F238E27FC236}">
                  <a16:creationId xmlns:a16="http://schemas.microsoft.com/office/drawing/2014/main" id="{E3259D69-1B3B-612E-1B16-FA6659289A83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199" name="Rectangle 198" descr="Sleep item S2">
              <a:extLst>
                <a:ext uri="{FF2B5EF4-FFF2-40B4-BE49-F238E27FC236}">
                  <a16:creationId xmlns:a16="http://schemas.microsoft.com/office/drawing/2014/main" id="{17435E93-E271-9B7C-A622-78A759A8DAE7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C7F1CFB-1C3D-3969-2C59-604D8E98771B}"/>
                </a:ext>
              </a:extLst>
            </p:cNvPr>
            <p:cNvCxnSpPr>
              <a:cxnSpLocks/>
              <a:stCxn id="11" idx="4"/>
              <a:endCxn id="194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34FD5798-2142-9262-2869-3E4C74366811}"/>
                </a:ext>
              </a:extLst>
            </p:cNvPr>
            <p:cNvCxnSpPr>
              <a:cxnSpLocks/>
              <a:stCxn id="8" idx="4"/>
              <a:endCxn id="191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169426-3BAA-72C2-47DE-058296917C6B}"/>
                </a:ext>
              </a:extLst>
            </p:cNvPr>
            <p:cNvCxnSpPr>
              <a:cxnSpLocks/>
              <a:stCxn id="9" idx="4"/>
              <a:endCxn id="196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BEAE2171-729E-A903-08F1-5A2B39638B50}"/>
                </a:ext>
              </a:extLst>
            </p:cNvPr>
            <p:cNvCxnSpPr>
              <a:cxnSpLocks/>
              <a:stCxn id="10" idx="4"/>
              <a:endCxn id="197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EBDD81D7-DB61-1421-262F-7D7330C10D7F}"/>
                </a:ext>
              </a:extLst>
            </p:cNvPr>
            <p:cNvCxnSpPr>
              <a:cxnSpLocks/>
              <a:stCxn id="39" idx="4"/>
              <a:endCxn id="198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60898C6-703E-F038-5E24-441DEEE948D7}"/>
                </a:ext>
              </a:extLst>
            </p:cNvPr>
            <p:cNvCxnSpPr>
              <a:cxnSpLocks/>
              <a:stCxn id="27" idx="4"/>
              <a:endCxn id="199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D3874C3-E8B2-7C65-89D6-98CC208FFDC4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E204670-3204-6CAC-9B71-116AA0A047BA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A7C5DF2-7E55-3AC8-1705-4CCCB7F360D4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087FF8F-F2D7-4BD7-4B48-1704D77C74A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FBBB7A3-B7FF-95C3-619B-88D71992D3A0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159E09-E30C-A658-E891-56D0CCF4A592}"/>
                </a:ext>
              </a:extLst>
            </p:cNvPr>
            <p:cNvSpPr/>
            <p:nvPr/>
          </p:nvSpPr>
          <p:spPr>
            <a:xfrm>
              <a:off x="222976" y="1636173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BD5275-A5FA-426E-F744-213D711E1209}"/>
                </a:ext>
              </a:extLst>
            </p:cNvPr>
            <p:cNvSpPr/>
            <p:nvPr/>
          </p:nvSpPr>
          <p:spPr>
            <a:xfrm>
              <a:off x="266598" y="3364036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F4B0999-7864-ED9D-5E19-D8E33DED672D}"/>
                </a:ext>
              </a:extLst>
            </p:cNvPr>
            <p:cNvCxnSpPr>
              <a:stCxn id="119" idx="2"/>
              <a:endCxn id="120" idx="2"/>
            </p:cNvCxnSpPr>
            <p:nvPr/>
          </p:nvCxnSpPr>
          <p:spPr>
            <a:xfrm rot="10800000" flipH="1" flipV="1">
              <a:off x="222976" y="2187603"/>
              <a:ext cx="43622" cy="1727863"/>
            </a:xfrm>
            <a:prstGeom prst="curvedConnector3">
              <a:avLst>
                <a:gd name="adj1" fmla="val -524047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4">
              <a:extLst>
                <a:ext uri="{FF2B5EF4-FFF2-40B4-BE49-F238E27FC236}">
                  <a16:creationId xmlns:a16="http://schemas.microsoft.com/office/drawing/2014/main" id="{E68E04DD-9412-C1F4-D902-AB5D3C1D24C4}"/>
                </a:ext>
              </a:extLst>
            </p:cNvPr>
            <p:cNvCxnSpPr>
              <a:cxnSpLocks/>
              <a:stCxn id="119" idx="2"/>
              <a:endCxn id="75" idx="2"/>
            </p:cNvCxnSpPr>
            <p:nvPr/>
          </p:nvCxnSpPr>
          <p:spPr>
            <a:xfrm rot="10800000">
              <a:off x="222976" y="-24106"/>
              <a:ext cx="12700" cy="2211710"/>
            </a:xfrm>
            <a:prstGeom prst="curvedConnector3">
              <a:avLst>
                <a:gd name="adj1" fmla="val 1800000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44">
              <a:extLst>
                <a:ext uri="{FF2B5EF4-FFF2-40B4-BE49-F238E27FC236}">
                  <a16:creationId xmlns:a16="http://schemas.microsoft.com/office/drawing/2014/main" id="{4BFF9800-FDCB-4B2E-B119-F07BF22BB678}"/>
                </a:ext>
              </a:extLst>
            </p:cNvPr>
            <p:cNvCxnSpPr>
              <a:cxnSpLocks/>
              <a:stCxn id="74" idx="2"/>
              <a:endCxn id="120" idx="2"/>
            </p:cNvCxnSpPr>
            <p:nvPr/>
          </p:nvCxnSpPr>
          <p:spPr>
            <a:xfrm rot="10800000">
              <a:off x="266599" y="3915467"/>
              <a:ext cx="16187" cy="2353532"/>
            </a:xfrm>
            <a:prstGeom prst="curvedConnector3">
              <a:avLst>
                <a:gd name="adj1" fmla="val 1512244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44">
              <a:extLst>
                <a:ext uri="{FF2B5EF4-FFF2-40B4-BE49-F238E27FC236}">
                  <a16:creationId xmlns:a16="http://schemas.microsoft.com/office/drawing/2014/main" id="{37ADF21D-2D8E-ACAB-E91A-8F38691CB23A}"/>
                </a:ext>
              </a:extLst>
            </p:cNvPr>
            <p:cNvCxnSpPr>
              <a:cxnSpLocks/>
              <a:stCxn id="74" idx="2"/>
              <a:endCxn id="119" idx="2"/>
            </p:cNvCxnSpPr>
            <p:nvPr/>
          </p:nvCxnSpPr>
          <p:spPr>
            <a:xfrm rot="10800000">
              <a:off x="222977" y="2187605"/>
              <a:ext cx="59809" cy="4081395"/>
            </a:xfrm>
            <a:prstGeom prst="curvedConnector3">
              <a:avLst>
                <a:gd name="adj1" fmla="val 849919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44">
              <a:extLst>
                <a:ext uri="{FF2B5EF4-FFF2-40B4-BE49-F238E27FC236}">
                  <a16:creationId xmlns:a16="http://schemas.microsoft.com/office/drawing/2014/main" id="{FB159F48-8152-8A0B-1AA5-D53D85D7A732}"/>
                </a:ext>
              </a:extLst>
            </p:cNvPr>
            <p:cNvCxnSpPr>
              <a:cxnSpLocks/>
              <a:stCxn id="120" idx="2"/>
              <a:endCxn id="75" idx="2"/>
            </p:cNvCxnSpPr>
            <p:nvPr/>
          </p:nvCxnSpPr>
          <p:spPr>
            <a:xfrm rot="10800000">
              <a:off x="222976" y="-24105"/>
              <a:ext cx="43622" cy="3939573"/>
            </a:xfrm>
            <a:prstGeom prst="curvedConnector3">
              <a:avLst>
                <a:gd name="adj1" fmla="val 1101660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44">
              <a:extLst>
                <a:ext uri="{FF2B5EF4-FFF2-40B4-BE49-F238E27FC236}">
                  <a16:creationId xmlns:a16="http://schemas.microsoft.com/office/drawing/2014/main" id="{A8D44405-B964-247F-A8E2-A028D58E8331}"/>
                </a:ext>
              </a:extLst>
            </p:cNvPr>
            <p:cNvCxnSpPr>
              <a:cxnSpLocks/>
              <a:stCxn id="74" idx="2"/>
              <a:endCxn id="75" idx="2"/>
            </p:cNvCxnSpPr>
            <p:nvPr/>
          </p:nvCxnSpPr>
          <p:spPr>
            <a:xfrm rot="10800000">
              <a:off x="222977" y="-24105"/>
              <a:ext cx="59809" cy="6293105"/>
            </a:xfrm>
            <a:prstGeom prst="curvedConnector3">
              <a:avLst>
                <a:gd name="adj1" fmla="val 1178916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5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722C98-EEB2-1940-9D17-CFD3DC6E3DF4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222976" y="-575537"/>
            <a:chExt cx="12424784" cy="7395966"/>
          </a:xfrm>
        </p:grpSpPr>
        <p:sp>
          <p:nvSpPr>
            <p:cNvPr id="28" name="Rectangle 27" descr="Sleep item S2">
              <a:extLst>
                <a:ext uri="{FF2B5EF4-FFF2-40B4-BE49-F238E27FC236}">
                  <a16:creationId xmlns:a16="http://schemas.microsoft.com/office/drawing/2014/main" id="{B2A3E642-41E6-F8ED-AF4C-A58496EE2F3C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FA83FE-D134-4E04-65A0-A2A197A67C09}"/>
                </a:ext>
              </a:extLst>
            </p:cNvPr>
            <p:cNvCxnSpPr>
              <a:cxnSpLocks/>
              <a:stCxn id="94" idx="6"/>
              <a:endCxn id="182" idx="1"/>
            </p:cNvCxnSpPr>
            <p:nvPr/>
          </p:nvCxnSpPr>
          <p:spPr>
            <a:xfrm flipV="1">
              <a:off x="1447568" y="5165146"/>
              <a:ext cx="4229403" cy="110385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C92050-9136-EF98-144F-4F9BB1F0AE68}"/>
                </a:ext>
              </a:extLst>
            </p:cNvPr>
            <p:cNvCxnSpPr>
              <a:cxnSpLocks/>
              <a:stCxn id="95" idx="6"/>
              <a:endCxn id="167" idx="1"/>
            </p:cNvCxnSpPr>
            <p:nvPr/>
          </p:nvCxnSpPr>
          <p:spPr>
            <a:xfrm>
              <a:off x="1403946" y="-24106"/>
              <a:ext cx="7847033" cy="11201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46A65B7-1E86-04F9-BFA4-BE40BECED5C4}"/>
                </a:ext>
              </a:extLst>
            </p:cNvPr>
            <p:cNvCxnSpPr>
              <a:cxnSpLocks/>
              <a:stCxn id="95" idx="6"/>
              <a:endCxn id="163" idx="1"/>
            </p:cNvCxnSpPr>
            <p:nvPr/>
          </p:nvCxnSpPr>
          <p:spPr>
            <a:xfrm>
              <a:off x="1403946" y="-24106"/>
              <a:ext cx="6088958" cy="111708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6231799-5659-B3E9-1893-2FAAA15ADC79}"/>
                </a:ext>
              </a:extLst>
            </p:cNvPr>
            <p:cNvCxnSpPr>
              <a:cxnSpLocks/>
              <a:stCxn id="95" idx="6"/>
              <a:endCxn id="164" idx="1"/>
            </p:cNvCxnSpPr>
            <p:nvPr/>
          </p:nvCxnSpPr>
          <p:spPr>
            <a:xfrm>
              <a:off x="1403946" y="-24106"/>
              <a:ext cx="4273025" cy="111444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78AE1F-1132-F771-3F38-F1473B425BE3}"/>
                </a:ext>
              </a:extLst>
            </p:cNvPr>
            <p:cNvCxnSpPr>
              <a:cxnSpLocks/>
              <a:stCxn id="95" idx="6"/>
              <a:endCxn id="165" idx="1"/>
            </p:cNvCxnSpPr>
            <p:nvPr/>
          </p:nvCxnSpPr>
          <p:spPr>
            <a:xfrm>
              <a:off x="1403946" y="-24106"/>
              <a:ext cx="2527258" cy="111411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350BF44-D180-C3FB-7DBF-8094D07FBABB}"/>
                </a:ext>
              </a:extLst>
            </p:cNvPr>
            <p:cNvCxnSpPr>
              <a:cxnSpLocks/>
              <a:stCxn id="95" idx="6"/>
              <a:endCxn id="162" idx="1"/>
            </p:cNvCxnSpPr>
            <p:nvPr/>
          </p:nvCxnSpPr>
          <p:spPr>
            <a:xfrm>
              <a:off x="1403946" y="-24106"/>
              <a:ext cx="668510" cy="110884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006DDB-C4F0-0D07-DB5C-C562EB2886C3}"/>
                </a:ext>
              </a:extLst>
            </p:cNvPr>
            <p:cNvCxnSpPr>
              <a:cxnSpLocks/>
              <a:stCxn id="219" idx="6"/>
              <a:endCxn id="186" idx="1"/>
            </p:cNvCxnSpPr>
            <p:nvPr/>
          </p:nvCxnSpPr>
          <p:spPr>
            <a:xfrm>
              <a:off x="1447568" y="3915467"/>
              <a:ext cx="1551110" cy="1242104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D6324CB-7BC2-ABB3-9545-3102AC40008C}"/>
                </a:ext>
              </a:extLst>
            </p:cNvPr>
            <p:cNvCxnSpPr>
              <a:cxnSpLocks/>
              <a:stCxn id="94" idx="6"/>
              <a:endCxn id="183" idx="1"/>
            </p:cNvCxnSpPr>
            <p:nvPr/>
          </p:nvCxnSpPr>
          <p:spPr>
            <a:xfrm flipV="1">
              <a:off x="1447568" y="5164822"/>
              <a:ext cx="2483636" cy="110417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357DBC-3DCE-47B9-D0BA-977CD1D2035B}"/>
                </a:ext>
              </a:extLst>
            </p:cNvPr>
            <p:cNvCxnSpPr>
              <a:cxnSpLocks/>
              <a:stCxn id="219" idx="6"/>
              <a:endCxn id="187" idx="1"/>
            </p:cNvCxnSpPr>
            <p:nvPr/>
          </p:nvCxnSpPr>
          <p:spPr>
            <a:xfrm>
              <a:off x="1447568" y="3915467"/>
              <a:ext cx="3360540" cy="1259710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C74351-F5D8-1369-0BBC-C2C1117F422E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6BD827-5F90-0466-A305-73C5D0AFFA0C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041DA8-B9CD-47FE-5873-482365A7EE57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1C0134-6A10-8924-E591-D2293131F325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9E3BF6-2871-084B-D71E-C4DCCA197C0F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165868-5744-0D16-6039-5CC340A54821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DE4FC6-8922-DB69-C259-D7034B73560E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406219-EEFC-D7BD-6EEC-BF3392090F63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9376206-32D1-C74C-1285-912D763FADF0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9F20020-9E5F-80ED-972C-10E8B30BCD38}"/>
                </a:ext>
              </a:extLst>
            </p:cNvPr>
            <p:cNvCxnSpPr>
              <a:cxnSpLocks/>
              <a:stCxn id="56" idx="5"/>
              <a:endCxn id="60" idx="1"/>
            </p:cNvCxnSpPr>
            <p:nvPr/>
          </p:nvCxnSpPr>
          <p:spPr>
            <a:xfrm>
              <a:off x="3444178" y="2632344"/>
              <a:ext cx="850665" cy="1039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DFEB0E-3A1A-D99E-FF55-755DAF02AB05}"/>
                </a:ext>
              </a:extLst>
            </p:cNvPr>
            <p:cNvCxnSpPr>
              <a:cxnSpLocks/>
              <a:stCxn id="63" idx="6"/>
              <a:endCxn id="60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58E624D-2BF8-336B-0393-99F98D89B026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FCCF434-8AB3-7022-CF8C-D6DD1A8B4C4D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41EAE80-4C40-3173-4146-362B0AE3719A}"/>
                </a:ext>
              </a:extLst>
            </p:cNvPr>
            <p:cNvCxnSpPr>
              <a:cxnSpLocks/>
              <a:stCxn id="60" idx="7"/>
              <a:endCxn id="58" idx="3"/>
            </p:cNvCxnSpPr>
            <p:nvPr/>
          </p:nvCxnSpPr>
          <p:spPr>
            <a:xfrm flipV="1">
              <a:off x="5196882" y="2632344"/>
              <a:ext cx="857188" cy="1039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112BAE-98E4-6E2E-13AD-86FA0F00CB97}"/>
                </a:ext>
              </a:extLst>
            </p:cNvPr>
            <p:cNvCxnSpPr>
              <a:cxnSpLocks/>
              <a:stCxn id="61" idx="7"/>
              <a:endCxn id="59" idx="3"/>
            </p:cNvCxnSpPr>
            <p:nvPr/>
          </p:nvCxnSpPr>
          <p:spPr>
            <a:xfrm flipV="1">
              <a:off x="6968385" y="2625576"/>
              <a:ext cx="839536" cy="10410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35188CB-9A77-2BFC-8FB0-4D2286F4B248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>
            <a:xfrm>
              <a:off x="6943600" y="2632344"/>
              <a:ext cx="875504" cy="10247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C8EC52A-442B-24F5-F16C-EDE8C4658CCD}"/>
                </a:ext>
              </a:extLst>
            </p:cNvPr>
            <p:cNvCxnSpPr>
              <a:cxnSpLocks/>
              <a:stCxn id="57" idx="5"/>
              <a:endCxn id="61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73B8D30-84D4-F6DA-86E6-6E3D642CF4C0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CB9E99-9880-1F9A-EC18-A6F005C2D5E2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8DFE71D-4C73-D9DF-B6B3-B39F974A6ADA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81758AB7-FE63-5D10-757F-A941EE7E9E45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6174E9C1-4917-CC62-118F-D4E1DA2E165E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9906A478-11E2-2ACF-03AC-7860F5523908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48C8B6D-942E-7A0F-5527-B7E5AB5DA7A0}"/>
                </a:ext>
              </a:extLst>
            </p:cNvPr>
            <p:cNvSpPr/>
            <p:nvPr/>
          </p:nvSpPr>
          <p:spPr>
            <a:xfrm>
              <a:off x="282785" y="5717568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E2E093-7A55-7CCF-21F9-F3B1B7933A07}"/>
                </a:ext>
              </a:extLst>
            </p:cNvPr>
            <p:cNvSpPr/>
            <p:nvPr/>
          </p:nvSpPr>
          <p:spPr>
            <a:xfrm>
              <a:off x="222976" y="-575537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275103D-E194-D135-4134-A39862569F44}"/>
                </a:ext>
              </a:extLst>
            </p:cNvPr>
            <p:cNvCxnSpPr>
              <a:cxnSpLocks/>
              <a:stCxn id="63" idx="4"/>
              <a:endCxn id="180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B090404-5E86-9561-BD39-94C94D4B6204}"/>
                </a:ext>
              </a:extLst>
            </p:cNvPr>
            <p:cNvCxnSpPr>
              <a:cxnSpLocks/>
              <a:stCxn id="62" idx="4"/>
              <a:endCxn id="181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00F69CE-587E-F75E-FD03-D60CD0B6EA30}"/>
                </a:ext>
              </a:extLst>
            </p:cNvPr>
            <p:cNvCxnSpPr>
              <a:cxnSpLocks/>
              <a:stCxn id="61" idx="4"/>
              <a:endCxn id="182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A8BE2B6-19BC-B875-B9A6-030D8C1767F3}"/>
                </a:ext>
              </a:extLst>
            </p:cNvPr>
            <p:cNvCxnSpPr>
              <a:cxnSpLocks/>
              <a:stCxn id="60" idx="4"/>
              <a:endCxn id="187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F14C345-4F1A-E93B-3896-2C52018B978C}"/>
                </a:ext>
              </a:extLst>
            </p:cNvPr>
            <p:cNvCxnSpPr>
              <a:cxnSpLocks/>
              <a:stCxn id="56" idx="0"/>
              <a:endCxn id="162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7FCDF9F-E7BF-A758-C21C-D363BCDB2EA0}"/>
                </a:ext>
              </a:extLst>
            </p:cNvPr>
            <p:cNvCxnSpPr>
              <a:cxnSpLocks/>
              <a:stCxn id="57" idx="0"/>
              <a:endCxn id="165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97D9EF9-A3CE-91A5-1784-11984E5F3081}"/>
                </a:ext>
              </a:extLst>
            </p:cNvPr>
            <p:cNvCxnSpPr>
              <a:cxnSpLocks/>
              <a:stCxn id="58" idx="0"/>
              <a:endCxn id="164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0F0853A-BC5A-7CBD-A20C-45E3838A7667}"/>
                </a:ext>
              </a:extLst>
            </p:cNvPr>
            <p:cNvCxnSpPr>
              <a:cxnSpLocks/>
              <a:stCxn id="59" idx="0"/>
              <a:endCxn id="163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8E7C7BF-3687-9E33-EDF1-0C62408FC28C}"/>
                </a:ext>
              </a:extLst>
            </p:cNvPr>
            <p:cNvCxnSpPr>
              <a:cxnSpLocks/>
              <a:stCxn id="94" idx="6"/>
              <a:endCxn id="180" idx="1"/>
            </p:cNvCxnSpPr>
            <p:nvPr/>
          </p:nvCxnSpPr>
          <p:spPr>
            <a:xfrm flipV="1">
              <a:off x="1447568" y="5159552"/>
              <a:ext cx="624888" cy="110944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2E44824-9347-873E-138A-06B5EB1A4ED5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0BCF2C0-7C76-D2E7-0A2B-1A4C83D5DD1D}"/>
                </a:ext>
              </a:extLst>
            </p:cNvPr>
            <p:cNvCxnSpPr>
              <a:cxnSpLocks/>
              <a:stCxn id="59" idx="6"/>
              <a:endCxn id="111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D877AE4-17C2-E46A-C7AB-4F67F4F54F28}"/>
                </a:ext>
              </a:extLst>
            </p:cNvPr>
            <p:cNvCxnSpPr>
              <a:cxnSpLocks/>
              <a:stCxn id="111" idx="0"/>
              <a:endCxn id="167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8514714-0C06-A89A-80B8-97191E29DCF0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4449EC6-77DC-5E21-2DEA-8743B447AE77}"/>
                </a:ext>
              </a:extLst>
            </p:cNvPr>
            <p:cNvCxnSpPr>
              <a:cxnSpLocks/>
              <a:stCxn id="62" idx="6"/>
              <a:endCxn id="114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7D96F28-873B-BE74-12A9-0E84693C4089}"/>
                </a:ext>
              </a:extLst>
            </p:cNvPr>
            <p:cNvCxnSpPr>
              <a:cxnSpLocks/>
              <a:stCxn id="114" idx="4"/>
              <a:endCxn id="185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8FDEC80-1EFB-EF15-12DD-ACB2C3863F78}"/>
                </a:ext>
              </a:extLst>
            </p:cNvPr>
            <p:cNvCxnSpPr>
              <a:cxnSpLocks/>
              <a:stCxn id="59" idx="5"/>
              <a:endCxn id="114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7502CF-A98C-AF0A-6EA7-7789A85F2A2E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324EB21-7005-EF87-769E-005A5A09F885}"/>
                </a:ext>
              </a:extLst>
            </p:cNvPr>
            <p:cNvCxnSpPr>
              <a:cxnSpLocks/>
              <a:stCxn id="122" idx="0"/>
              <a:endCxn id="166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98AAF9B-09BA-DD7C-A1B1-F44891032294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BFA3780-F9DA-DEB1-B4BB-76EDABCCDEBF}"/>
                </a:ext>
              </a:extLst>
            </p:cNvPr>
            <p:cNvCxnSpPr>
              <a:cxnSpLocks/>
              <a:stCxn id="125" idx="4"/>
              <a:endCxn id="184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5C332EB-9238-06E6-BA57-72F834C53796}"/>
                </a:ext>
              </a:extLst>
            </p:cNvPr>
            <p:cNvCxnSpPr>
              <a:cxnSpLocks/>
              <a:stCxn id="95" idx="6"/>
              <a:endCxn id="166" idx="1"/>
            </p:cNvCxnSpPr>
            <p:nvPr/>
          </p:nvCxnSpPr>
          <p:spPr>
            <a:xfrm>
              <a:off x="1403946" y="-24106"/>
              <a:ext cx="9613168" cy="113287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FDACF69-57A8-2EB1-90F2-7CAC8C7005A3}"/>
                </a:ext>
              </a:extLst>
            </p:cNvPr>
            <p:cNvCxnSpPr>
              <a:cxnSpLocks/>
              <a:stCxn id="219" idx="6"/>
              <a:endCxn id="201" idx="1"/>
            </p:cNvCxnSpPr>
            <p:nvPr/>
          </p:nvCxnSpPr>
          <p:spPr>
            <a:xfrm>
              <a:off x="1447568" y="3915467"/>
              <a:ext cx="5149775" cy="125668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F49FB1-51D1-0326-120F-9E0749318B87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2E8294A-6495-15FF-EFAD-1BF5D4E5E4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7D0ED02-4648-60C2-E23C-BC032E50A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D7D00A6-A3DB-D4CC-3E7E-6D957028ECE1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613" y="2642807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AFBC6DCA-A3DA-B8D9-5918-2CB556E16F8E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B672C23-FF28-D3D9-FC28-2D3F6C074ED8}"/>
                </a:ext>
              </a:extLst>
            </p:cNvPr>
            <p:cNvCxnSpPr>
              <a:cxnSpLocks/>
              <a:stCxn id="56" idx="0"/>
              <a:endCxn id="168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2EC29E2-010C-002B-0B22-0F92B9B173A1}"/>
                </a:ext>
              </a:extLst>
            </p:cNvPr>
            <p:cNvCxnSpPr>
              <a:cxnSpLocks/>
              <a:stCxn id="57" idx="0"/>
              <a:endCxn id="169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A7D5E8B-3D24-C4A5-3975-B80AA9CEE01C}"/>
                </a:ext>
              </a:extLst>
            </p:cNvPr>
            <p:cNvCxnSpPr>
              <a:cxnSpLocks/>
              <a:stCxn id="58" idx="0"/>
              <a:endCxn id="170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BADBC72-92E9-380D-4A02-2937E883BB53}"/>
                </a:ext>
              </a:extLst>
            </p:cNvPr>
            <p:cNvCxnSpPr>
              <a:cxnSpLocks/>
              <a:stCxn id="59" idx="0"/>
              <a:endCxn id="171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F7057BF-0D3B-BEB9-6AB3-4F5C3765236D}"/>
                </a:ext>
              </a:extLst>
            </p:cNvPr>
            <p:cNvCxnSpPr>
              <a:cxnSpLocks/>
              <a:stCxn id="111" idx="0"/>
              <a:endCxn id="172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835D526-4B0B-179F-FA17-13F02855DAA0}"/>
                </a:ext>
              </a:extLst>
            </p:cNvPr>
            <p:cNvCxnSpPr>
              <a:cxnSpLocks/>
              <a:stCxn id="122" idx="0"/>
              <a:endCxn id="173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A820AEC-ABB9-6FD9-6FD8-D466618B41C7}"/>
                </a:ext>
              </a:extLst>
            </p:cNvPr>
            <p:cNvCxnSpPr>
              <a:cxnSpLocks/>
              <a:stCxn id="218" idx="6"/>
              <a:endCxn id="168" idx="1"/>
            </p:cNvCxnSpPr>
            <p:nvPr/>
          </p:nvCxnSpPr>
          <p:spPr>
            <a:xfrm flipV="1">
              <a:off x="1403946" y="1082761"/>
              <a:ext cx="1594732" cy="110484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9D7A107-9621-5136-7010-7AC450684C1E}"/>
                </a:ext>
              </a:extLst>
            </p:cNvPr>
            <p:cNvCxnSpPr>
              <a:cxnSpLocks/>
              <a:stCxn id="218" idx="6"/>
              <a:endCxn id="169" idx="1"/>
            </p:cNvCxnSpPr>
            <p:nvPr/>
          </p:nvCxnSpPr>
          <p:spPr>
            <a:xfrm flipV="1">
              <a:off x="1403946" y="1086943"/>
              <a:ext cx="3394228" cy="110066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FCDED42-2756-5048-7469-039BBFB2D132}"/>
                </a:ext>
              </a:extLst>
            </p:cNvPr>
            <p:cNvCxnSpPr>
              <a:cxnSpLocks/>
              <a:stCxn id="218" idx="6"/>
              <a:endCxn id="170" idx="1"/>
            </p:cNvCxnSpPr>
            <p:nvPr/>
          </p:nvCxnSpPr>
          <p:spPr>
            <a:xfrm flipV="1">
              <a:off x="1403946" y="1088439"/>
              <a:ext cx="5153804" cy="109916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D5B8296-A9CD-6F55-6821-07DEE8A2FF94}"/>
                </a:ext>
              </a:extLst>
            </p:cNvPr>
            <p:cNvCxnSpPr>
              <a:cxnSpLocks/>
              <a:stCxn id="218" idx="6"/>
              <a:endCxn id="172" idx="1"/>
            </p:cNvCxnSpPr>
            <p:nvPr/>
          </p:nvCxnSpPr>
          <p:spPr>
            <a:xfrm flipV="1">
              <a:off x="1403946" y="1102059"/>
              <a:ext cx="8715947" cy="108554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27268BD-7B00-4689-9D3C-95B8E54D1DE5}"/>
                </a:ext>
              </a:extLst>
            </p:cNvPr>
            <p:cNvCxnSpPr>
              <a:cxnSpLocks/>
              <a:stCxn id="218" idx="6"/>
              <a:endCxn id="173" idx="1"/>
            </p:cNvCxnSpPr>
            <p:nvPr/>
          </p:nvCxnSpPr>
          <p:spPr>
            <a:xfrm flipV="1">
              <a:off x="1403946" y="1118148"/>
              <a:ext cx="10482082" cy="106945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2C03791-ED2F-D9C2-9D35-02173226B534}"/>
                </a:ext>
              </a:extLst>
            </p:cNvPr>
            <p:cNvCxnSpPr>
              <a:cxnSpLocks/>
              <a:stCxn id="218" idx="6"/>
              <a:endCxn id="171" idx="1"/>
            </p:cNvCxnSpPr>
            <p:nvPr/>
          </p:nvCxnSpPr>
          <p:spPr>
            <a:xfrm flipV="1">
              <a:off x="1403946" y="1094045"/>
              <a:ext cx="6976190" cy="1093559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 descr="Sleep item S2">
              <a:extLst>
                <a:ext uri="{FF2B5EF4-FFF2-40B4-BE49-F238E27FC236}">
                  <a16:creationId xmlns:a16="http://schemas.microsoft.com/office/drawing/2014/main" id="{7E217854-DBF0-5A7F-3967-1D77BF38D659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163" name="Rectangle 162" descr="Sleep item S2">
              <a:extLst>
                <a:ext uri="{FF2B5EF4-FFF2-40B4-BE49-F238E27FC236}">
                  <a16:creationId xmlns:a16="http://schemas.microsoft.com/office/drawing/2014/main" id="{D165C939-329D-0F1D-78FD-4E68334AD465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164" name="Rectangle 163" descr="Sleep item S2">
              <a:extLst>
                <a:ext uri="{FF2B5EF4-FFF2-40B4-BE49-F238E27FC236}">
                  <a16:creationId xmlns:a16="http://schemas.microsoft.com/office/drawing/2014/main" id="{444D641C-3F8D-9560-20A9-DC330D5FB436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165" name="Rectangle 164" descr="Sleep item S2">
              <a:extLst>
                <a:ext uri="{FF2B5EF4-FFF2-40B4-BE49-F238E27FC236}">
                  <a16:creationId xmlns:a16="http://schemas.microsoft.com/office/drawing/2014/main" id="{BE60615A-491B-5467-2814-828D24ADA831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166" name="Rectangle 165" descr="Sleep item S2">
              <a:extLst>
                <a:ext uri="{FF2B5EF4-FFF2-40B4-BE49-F238E27FC236}">
                  <a16:creationId xmlns:a16="http://schemas.microsoft.com/office/drawing/2014/main" id="{A6F446B5-CE6A-5B9D-247C-7A3B7D37D851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167" name="Rectangle 166" descr="Sleep item S2">
              <a:extLst>
                <a:ext uri="{FF2B5EF4-FFF2-40B4-BE49-F238E27FC236}">
                  <a16:creationId xmlns:a16="http://schemas.microsoft.com/office/drawing/2014/main" id="{583D37AB-9103-D66E-EE27-85B2DD49FC68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168" name="Rectangle 167" descr="Sleep item S2">
              <a:extLst>
                <a:ext uri="{FF2B5EF4-FFF2-40B4-BE49-F238E27FC236}">
                  <a16:creationId xmlns:a16="http://schemas.microsoft.com/office/drawing/2014/main" id="{0A54563B-3B69-6560-51CC-540C4FFA68DE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69" name="Rectangle 168" descr="Sleep item S2">
              <a:extLst>
                <a:ext uri="{FF2B5EF4-FFF2-40B4-BE49-F238E27FC236}">
                  <a16:creationId xmlns:a16="http://schemas.microsoft.com/office/drawing/2014/main" id="{83F08412-8EB7-20D6-04EC-2EB559587484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70" name="Rectangle 169" descr="Sleep item S2">
              <a:extLst>
                <a:ext uri="{FF2B5EF4-FFF2-40B4-BE49-F238E27FC236}">
                  <a16:creationId xmlns:a16="http://schemas.microsoft.com/office/drawing/2014/main" id="{2C68C953-D0E3-A2E2-12A9-35EFAC8AA20C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71" name="Rectangle 170" descr="Sleep item S2">
              <a:extLst>
                <a:ext uri="{FF2B5EF4-FFF2-40B4-BE49-F238E27FC236}">
                  <a16:creationId xmlns:a16="http://schemas.microsoft.com/office/drawing/2014/main" id="{DBDA6725-FF89-D30E-75FB-E04CA571964F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72" name="Rectangle 171" descr="Sleep item S2">
              <a:extLst>
                <a:ext uri="{FF2B5EF4-FFF2-40B4-BE49-F238E27FC236}">
                  <a16:creationId xmlns:a16="http://schemas.microsoft.com/office/drawing/2014/main" id="{E77F4EAD-9F2F-527C-4397-049F73F249E7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73" name="Rectangle 172" descr="Sleep item S2">
              <a:extLst>
                <a:ext uri="{FF2B5EF4-FFF2-40B4-BE49-F238E27FC236}">
                  <a16:creationId xmlns:a16="http://schemas.microsoft.com/office/drawing/2014/main" id="{3BBAB3AC-FEA8-1632-AC63-E7C609064CC1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0D667D0-1506-2BD3-7E55-E6E2AAB45325}"/>
                </a:ext>
              </a:extLst>
            </p:cNvPr>
            <p:cNvCxnSpPr>
              <a:cxnSpLocks/>
              <a:stCxn id="94" idx="6"/>
              <a:endCxn id="181" idx="1"/>
            </p:cNvCxnSpPr>
            <p:nvPr/>
          </p:nvCxnSpPr>
          <p:spPr>
            <a:xfrm flipV="1">
              <a:off x="1447568" y="5167786"/>
              <a:ext cx="6045336" cy="110121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1BBDECF-C1A3-B9CA-1EC4-ED4E98BA2258}"/>
                </a:ext>
              </a:extLst>
            </p:cNvPr>
            <p:cNvCxnSpPr>
              <a:cxnSpLocks/>
              <a:stCxn id="219" idx="6"/>
              <a:endCxn id="202" idx="1"/>
            </p:cNvCxnSpPr>
            <p:nvPr/>
          </p:nvCxnSpPr>
          <p:spPr>
            <a:xfrm>
              <a:off x="1447568" y="3915467"/>
              <a:ext cx="6915343" cy="125463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DD2C2EC6-27AA-8A81-8F08-82CF80A5147B}"/>
                </a:ext>
              </a:extLst>
            </p:cNvPr>
            <p:cNvCxnSpPr>
              <a:cxnSpLocks/>
              <a:stCxn id="94" idx="6"/>
              <a:endCxn id="185" idx="1"/>
            </p:cNvCxnSpPr>
            <p:nvPr/>
          </p:nvCxnSpPr>
          <p:spPr>
            <a:xfrm flipV="1">
              <a:off x="1447568" y="5170103"/>
              <a:ext cx="7810467" cy="109889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B1D387D-3FA0-ECCF-04B9-C6025816A4EC}"/>
                </a:ext>
              </a:extLst>
            </p:cNvPr>
            <p:cNvCxnSpPr>
              <a:cxnSpLocks/>
              <a:stCxn id="219" idx="6"/>
              <a:endCxn id="204" idx="1"/>
            </p:cNvCxnSpPr>
            <p:nvPr/>
          </p:nvCxnSpPr>
          <p:spPr>
            <a:xfrm>
              <a:off x="1447568" y="3915467"/>
              <a:ext cx="8672325" cy="126140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891F07A4-B2A9-89ED-5807-BF58BEE0E904}"/>
                </a:ext>
              </a:extLst>
            </p:cNvPr>
            <p:cNvCxnSpPr>
              <a:cxnSpLocks/>
              <a:stCxn id="94" idx="6"/>
              <a:endCxn id="184" idx="1"/>
            </p:cNvCxnSpPr>
            <p:nvPr/>
          </p:nvCxnSpPr>
          <p:spPr>
            <a:xfrm flipV="1">
              <a:off x="1447568" y="5184892"/>
              <a:ext cx="9577021" cy="108410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A9BC670-76B6-7340-8E2D-6460F13AF02E}"/>
                </a:ext>
              </a:extLst>
            </p:cNvPr>
            <p:cNvCxnSpPr>
              <a:cxnSpLocks/>
              <a:stCxn id="219" idx="6"/>
              <a:endCxn id="205" idx="1"/>
            </p:cNvCxnSpPr>
            <p:nvPr/>
          </p:nvCxnSpPr>
          <p:spPr>
            <a:xfrm>
              <a:off x="1447568" y="3915467"/>
              <a:ext cx="10438460" cy="127749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 descr="Sleep item S2">
              <a:extLst>
                <a:ext uri="{FF2B5EF4-FFF2-40B4-BE49-F238E27FC236}">
                  <a16:creationId xmlns:a16="http://schemas.microsoft.com/office/drawing/2014/main" id="{8591665C-303A-7153-C6DD-E0C0B78B41A3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81" name="Rectangle 180" descr="Sleep item S2">
              <a:extLst>
                <a:ext uri="{FF2B5EF4-FFF2-40B4-BE49-F238E27FC236}">
                  <a16:creationId xmlns:a16="http://schemas.microsoft.com/office/drawing/2014/main" id="{84403C7D-D392-4730-51B0-B0155E3C7601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82" name="Rectangle 181" descr="Sleep item S2">
              <a:extLst>
                <a:ext uri="{FF2B5EF4-FFF2-40B4-BE49-F238E27FC236}">
                  <a16:creationId xmlns:a16="http://schemas.microsoft.com/office/drawing/2014/main" id="{ADE0F816-4BCD-2BF7-EF51-60897876EE09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83" name="Rectangle 182" descr="Sleep item S2">
              <a:extLst>
                <a:ext uri="{FF2B5EF4-FFF2-40B4-BE49-F238E27FC236}">
                  <a16:creationId xmlns:a16="http://schemas.microsoft.com/office/drawing/2014/main" id="{1584BD07-4964-C5F9-6575-7C7DA821B6D6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84" name="Rectangle 183" descr="Sleep item S2">
              <a:extLst>
                <a:ext uri="{FF2B5EF4-FFF2-40B4-BE49-F238E27FC236}">
                  <a16:creationId xmlns:a16="http://schemas.microsoft.com/office/drawing/2014/main" id="{AC8806E8-F6D0-5A2E-83F2-1889F2057775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85" name="Rectangle 184" descr="Sleep item S2">
              <a:extLst>
                <a:ext uri="{FF2B5EF4-FFF2-40B4-BE49-F238E27FC236}">
                  <a16:creationId xmlns:a16="http://schemas.microsoft.com/office/drawing/2014/main" id="{C30B2F24-753E-E5CC-8A82-4859ACF6C0BE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86" name="Rectangle 185" descr="Sleep item S2">
              <a:extLst>
                <a:ext uri="{FF2B5EF4-FFF2-40B4-BE49-F238E27FC236}">
                  <a16:creationId xmlns:a16="http://schemas.microsoft.com/office/drawing/2014/main" id="{F7CAEAD6-ABF7-E679-7EB5-AB2BDCE5BC2E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87" name="Rectangle 186" descr="Sleep item S2">
              <a:extLst>
                <a:ext uri="{FF2B5EF4-FFF2-40B4-BE49-F238E27FC236}">
                  <a16:creationId xmlns:a16="http://schemas.microsoft.com/office/drawing/2014/main" id="{972D8489-8376-26D7-6025-F1DB7E73AB16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201" name="Rectangle 200" descr="Sleep item S2">
              <a:extLst>
                <a:ext uri="{FF2B5EF4-FFF2-40B4-BE49-F238E27FC236}">
                  <a16:creationId xmlns:a16="http://schemas.microsoft.com/office/drawing/2014/main" id="{158C0910-95A0-9B19-5B80-48926A1A6E03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202" name="Rectangle 201" descr="Sleep item S2">
              <a:extLst>
                <a:ext uri="{FF2B5EF4-FFF2-40B4-BE49-F238E27FC236}">
                  <a16:creationId xmlns:a16="http://schemas.microsoft.com/office/drawing/2014/main" id="{7CB7BEFE-203C-B0DD-F51C-1FB93F780289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204" name="Rectangle 203" descr="Sleep item S2">
              <a:extLst>
                <a:ext uri="{FF2B5EF4-FFF2-40B4-BE49-F238E27FC236}">
                  <a16:creationId xmlns:a16="http://schemas.microsoft.com/office/drawing/2014/main" id="{5E1ACAA9-1D5E-8FA5-1D22-0A7E2FEEC4E1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205" name="Rectangle 204" descr="Sleep item S2">
              <a:extLst>
                <a:ext uri="{FF2B5EF4-FFF2-40B4-BE49-F238E27FC236}">
                  <a16:creationId xmlns:a16="http://schemas.microsoft.com/office/drawing/2014/main" id="{DDFBCBF4-C830-23CB-92D8-03C5EE25A718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1223C9B-6C3C-C878-FB41-5EE9A551F000}"/>
                </a:ext>
              </a:extLst>
            </p:cNvPr>
            <p:cNvCxnSpPr>
              <a:cxnSpLocks/>
              <a:stCxn id="63" idx="4"/>
              <a:endCxn id="186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8706C3ED-5005-93D9-A95D-D8FB3783A6A7}"/>
                </a:ext>
              </a:extLst>
            </p:cNvPr>
            <p:cNvCxnSpPr>
              <a:cxnSpLocks/>
              <a:stCxn id="60" idx="4"/>
              <a:endCxn id="183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76EA2623-3D21-FF65-8C87-7909D46E2832}"/>
                </a:ext>
              </a:extLst>
            </p:cNvPr>
            <p:cNvCxnSpPr>
              <a:cxnSpLocks/>
              <a:stCxn id="61" idx="4"/>
              <a:endCxn id="201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51E6908-40F2-6D10-A989-356436708F9B}"/>
                </a:ext>
              </a:extLst>
            </p:cNvPr>
            <p:cNvCxnSpPr>
              <a:cxnSpLocks/>
              <a:stCxn id="62" idx="4"/>
              <a:endCxn id="202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86CBA13A-B8BE-DA4D-22DB-7567AAD6D1BD}"/>
                </a:ext>
              </a:extLst>
            </p:cNvPr>
            <p:cNvCxnSpPr>
              <a:cxnSpLocks/>
              <a:stCxn id="114" idx="4"/>
              <a:endCxn id="204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AD27645-72CF-3B44-A70A-59B1E15AA1A7}"/>
                </a:ext>
              </a:extLst>
            </p:cNvPr>
            <p:cNvCxnSpPr>
              <a:cxnSpLocks/>
              <a:stCxn id="125" idx="4"/>
              <a:endCxn id="205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B888F7D-A2B1-6F3E-6CEB-64E8CE5A78B6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45A505-F973-F2DC-8D13-5A8B3B66369F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27A247-EFDF-1D95-A775-7595615FF625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C0BEFC6-0C7C-346B-03DC-C06E8057A0A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E7C5605-B150-C8B3-9FA0-E0D61E0F7BFE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77AA9E4-71C6-7003-3719-7DA6407050E4}"/>
                </a:ext>
              </a:extLst>
            </p:cNvPr>
            <p:cNvSpPr/>
            <p:nvPr/>
          </p:nvSpPr>
          <p:spPr>
            <a:xfrm>
              <a:off x="222976" y="1636173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DD505A7-A711-B089-D352-FE37C0DA6F74}"/>
                </a:ext>
              </a:extLst>
            </p:cNvPr>
            <p:cNvSpPr/>
            <p:nvPr/>
          </p:nvSpPr>
          <p:spPr>
            <a:xfrm>
              <a:off x="266598" y="3364036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20" name="Straight Arrow Connector 244">
              <a:extLst>
                <a:ext uri="{FF2B5EF4-FFF2-40B4-BE49-F238E27FC236}">
                  <a16:creationId xmlns:a16="http://schemas.microsoft.com/office/drawing/2014/main" id="{C9DACAF1-CE35-0A18-029E-685A174F2713}"/>
                </a:ext>
              </a:extLst>
            </p:cNvPr>
            <p:cNvCxnSpPr>
              <a:stCxn id="218" idx="2"/>
              <a:endCxn id="219" idx="2"/>
            </p:cNvCxnSpPr>
            <p:nvPr/>
          </p:nvCxnSpPr>
          <p:spPr>
            <a:xfrm rot="10800000" flipH="1" flipV="1">
              <a:off x="222976" y="2187603"/>
              <a:ext cx="43622" cy="1727863"/>
            </a:xfrm>
            <a:prstGeom prst="curvedConnector3">
              <a:avLst>
                <a:gd name="adj1" fmla="val -524047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44">
              <a:extLst>
                <a:ext uri="{FF2B5EF4-FFF2-40B4-BE49-F238E27FC236}">
                  <a16:creationId xmlns:a16="http://schemas.microsoft.com/office/drawing/2014/main" id="{A9C67E8E-15A9-B55B-6980-05A80DBF9736}"/>
                </a:ext>
              </a:extLst>
            </p:cNvPr>
            <p:cNvCxnSpPr>
              <a:cxnSpLocks/>
              <a:stCxn id="218" idx="2"/>
              <a:endCxn id="95" idx="2"/>
            </p:cNvCxnSpPr>
            <p:nvPr/>
          </p:nvCxnSpPr>
          <p:spPr>
            <a:xfrm rot="10800000">
              <a:off x="222976" y="-24106"/>
              <a:ext cx="12700" cy="2211710"/>
            </a:xfrm>
            <a:prstGeom prst="curvedConnector3">
              <a:avLst>
                <a:gd name="adj1" fmla="val 1800000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44">
              <a:extLst>
                <a:ext uri="{FF2B5EF4-FFF2-40B4-BE49-F238E27FC236}">
                  <a16:creationId xmlns:a16="http://schemas.microsoft.com/office/drawing/2014/main" id="{32F127C8-0FA8-3220-150B-D169EAE50781}"/>
                </a:ext>
              </a:extLst>
            </p:cNvPr>
            <p:cNvCxnSpPr>
              <a:cxnSpLocks/>
              <a:stCxn id="94" idx="2"/>
              <a:endCxn id="219" idx="2"/>
            </p:cNvCxnSpPr>
            <p:nvPr/>
          </p:nvCxnSpPr>
          <p:spPr>
            <a:xfrm rot="10800000">
              <a:off x="266599" y="3915467"/>
              <a:ext cx="16187" cy="2353532"/>
            </a:xfrm>
            <a:prstGeom prst="curvedConnector3">
              <a:avLst>
                <a:gd name="adj1" fmla="val 1512244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44">
              <a:extLst>
                <a:ext uri="{FF2B5EF4-FFF2-40B4-BE49-F238E27FC236}">
                  <a16:creationId xmlns:a16="http://schemas.microsoft.com/office/drawing/2014/main" id="{DA06697B-E125-F679-A6D4-CCBD05956C82}"/>
                </a:ext>
              </a:extLst>
            </p:cNvPr>
            <p:cNvCxnSpPr>
              <a:cxnSpLocks/>
              <a:stCxn id="94" idx="2"/>
              <a:endCxn id="218" idx="2"/>
            </p:cNvCxnSpPr>
            <p:nvPr/>
          </p:nvCxnSpPr>
          <p:spPr>
            <a:xfrm rot="10800000">
              <a:off x="222977" y="2187605"/>
              <a:ext cx="59809" cy="4081395"/>
            </a:xfrm>
            <a:prstGeom prst="curvedConnector3">
              <a:avLst>
                <a:gd name="adj1" fmla="val 869271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44">
              <a:extLst>
                <a:ext uri="{FF2B5EF4-FFF2-40B4-BE49-F238E27FC236}">
                  <a16:creationId xmlns:a16="http://schemas.microsoft.com/office/drawing/2014/main" id="{F932A5AE-E1C2-D8BB-71AB-431BBE05515E}"/>
                </a:ext>
              </a:extLst>
            </p:cNvPr>
            <p:cNvCxnSpPr>
              <a:cxnSpLocks/>
              <a:stCxn id="219" idx="2"/>
              <a:endCxn id="95" idx="2"/>
            </p:cNvCxnSpPr>
            <p:nvPr/>
          </p:nvCxnSpPr>
          <p:spPr>
            <a:xfrm rot="10800000">
              <a:off x="222976" y="-24105"/>
              <a:ext cx="43622" cy="3939573"/>
            </a:xfrm>
            <a:prstGeom prst="curvedConnector3">
              <a:avLst>
                <a:gd name="adj1" fmla="val 1234329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44">
              <a:extLst>
                <a:ext uri="{FF2B5EF4-FFF2-40B4-BE49-F238E27FC236}">
                  <a16:creationId xmlns:a16="http://schemas.microsoft.com/office/drawing/2014/main" id="{3D806EF6-C9B6-C6BD-53F7-3FA15A1170DD}"/>
                </a:ext>
              </a:extLst>
            </p:cNvPr>
            <p:cNvCxnSpPr>
              <a:cxnSpLocks/>
              <a:stCxn id="94" idx="2"/>
              <a:endCxn id="95" idx="2"/>
            </p:cNvCxnSpPr>
            <p:nvPr/>
          </p:nvCxnSpPr>
          <p:spPr>
            <a:xfrm rot="10800000">
              <a:off x="222977" y="-24105"/>
              <a:ext cx="59809" cy="6293105"/>
            </a:xfrm>
            <a:prstGeom prst="curvedConnector3">
              <a:avLst>
                <a:gd name="adj1" fmla="val 1159563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73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4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AA53992-BE5D-B18B-A3B9-2BCE1D327FFA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1669811" y="0"/>
            <a:chExt cx="12424784" cy="739596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E0079BB1-86C6-D0E3-7414-6C7A516A8B7E}"/>
                </a:ext>
              </a:extLst>
            </p:cNvPr>
            <p:cNvGrpSpPr/>
            <p:nvPr/>
          </p:nvGrpSpPr>
          <p:grpSpPr>
            <a:xfrm>
              <a:off x="1669811" y="0"/>
              <a:ext cx="12424784" cy="7395966"/>
              <a:chOff x="222976" y="-575537"/>
              <a:chExt cx="12424784" cy="7395966"/>
            </a:xfrm>
          </p:grpSpPr>
          <p:sp>
            <p:nvSpPr>
              <p:cNvPr id="381" name="Rectangle 380" descr="Sleep item S2">
                <a:extLst>
                  <a:ext uri="{FF2B5EF4-FFF2-40B4-BE49-F238E27FC236}">
                    <a16:creationId xmlns:a16="http://schemas.microsoft.com/office/drawing/2014/main" id="{F5C8C43F-30D3-7108-DE21-7CAD6F591348}"/>
                  </a:ext>
                </a:extLst>
              </p:cNvPr>
              <p:cNvSpPr/>
              <p:nvPr/>
            </p:nvSpPr>
            <p:spPr>
              <a:xfrm>
                <a:off x="2099125" y="3754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852C1766-815D-FAE4-2990-B5F61270188B}"/>
                  </a:ext>
                </a:extLst>
              </p:cNvPr>
              <p:cNvCxnSpPr>
                <a:cxnSpLocks/>
                <a:stCxn id="414" idx="6"/>
                <a:endCxn id="475" idx="1"/>
              </p:cNvCxnSpPr>
              <p:nvPr/>
            </p:nvCxnSpPr>
            <p:spPr>
              <a:xfrm flipV="1">
                <a:off x="1447568" y="5165146"/>
                <a:ext cx="4229403" cy="110385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09A7CBA3-0563-2DB5-2CD4-844B5CF7E211}"/>
                  </a:ext>
                </a:extLst>
              </p:cNvPr>
              <p:cNvCxnSpPr>
                <a:cxnSpLocks/>
                <a:stCxn id="415" idx="6"/>
                <a:endCxn id="460" idx="1"/>
              </p:cNvCxnSpPr>
              <p:nvPr/>
            </p:nvCxnSpPr>
            <p:spPr>
              <a:xfrm>
                <a:off x="1403946" y="-24106"/>
                <a:ext cx="7847033" cy="112011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9994EE97-E3A0-215F-520A-C3F216FDD25D}"/>
                  </a:ext>
                </a:extLst>
              </p:cNvPr>
              <p:cNvCxnSpPr>
                <a:cxnSpLocks/>
                <a:stCxn id="415" idx="6"/>
                <a:endCxn id="456" idx="1"/>
              </p:cNvCxnSpPr>
              <p:nvPr/>
            </p:nvCxnSpPr>
            <p:spPr>
              <a:xfrm>
                <a:off x="1403946" y="-24106"/>
                <a:ext cx="6088958" cy="111708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54991047-C855-0117-F948-59769C4E0B66}"/>
                  </a:ext>
                </a:extLst>
              </p:cNvPr>
              <p:cNvCxnSpPr>
                <a:cxnSpLocks/>
                <a:stCxn id="415" idx="6"/>
                <a:endCxn id="457" idx="1"/>
              </p:cNvCxnSpPr>
              <p:nvPr/>
            </p:nvCxnSpPr>
            <p:spPr>
              <a:xfrm>
                <a:off x="1403946" y="-24106"/>
                <a:ext cx="4273025" cy="111444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>
                <a:extLst>
                  <a:ext uri="{FF2B5EF4-FFF2-40B4-BE49-F238E27FC236}">
                    <a16:creationId xmlns:a16="http://schemas.microsoft.com/office/drawing/2014/main" id="{8BB16F0A-6E0A-A822-3EA4-17ECC17E624B}"/>
                  </a:ext>
                </a:extLst>
              </p:cNvPr>
              <p:cNvCxnSpPr>
                <a:cxnSpLocks/>
                <a:stCxn id="415" idx="6"/>
                <a:endCxn id="458" idx="1"/>
              </p:cNvCxnSpPr>
              <p:nvPr/>
            </p:nvCxnSpPr>
            <p:spPr>
              <a:xfrm>
                <a:off x="1403946" y="-24106"/>
                <a:ext cx="2527258" cy="111411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F9FEAD1B-CC2E-438D-5295-EEC0DFBF834A}"/>
                  </a:ext>
                </a:extLst>
              </p:cNvPr>
              <p:cNvCxnSpPr>
                <a:cxnSpLocks/>
                <a:stCxn id="415" idx="6"/>
                <a:endCxn id="455" idx="1"/>
              </p:cNvCxnSpPr>
              <p:nvPr/>
            </p:nvCxnSpPr>
            <p:spPr>
              <a:xfrm>
                <a:off x="1403946" y="-24106"/>
                <a:ext cx="668510" cy="110884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B92E266A-AB14-6C0B-15CF-4E86D6BD5ADE}"/>
                  </a:ext>
                </a:extLst>
              </p:cNvPr>
              <p:cNvCxnSpPr>
                <a:cxnSpLocks/>
                <a:stCxn id="497" idx="6"/>
                <a:endCxn id="479" idx="1"/>
              </p:cNvCxnSpPr>
              <p:nvPr/>
            </p:nvCxnSpPr>
            <p:spPr>
              <a:xfrm>
                <a:off x="1447568" y="3915467"/>
                <a:ext cx="1551110" cy="124210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DAAA05FF-DC94-A795-3D81-BEBCB878D132}"/>
                  </a:ext>
                </a:extLst>
              </p:cNvPr>
              <p:cNvCxnSpPr>
                <a:cxnSpLocks/>
                <a:stCxn id="414" idx="6"/>
                <a:endCxn id="476" idx="1"/>
              </p:cNvCxnSpPr>
              <p:nvPr/>
            </p:nvCxnSpPr>
            <p:spPr>
              <a:xfrm flipV="1">
                <a:off x="1447568" y="5164822"/>
                <a:ext cx="2483636" cy="110417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C8189B1B-F2B8-FF84-F52A-8DF155658812}"/>
                  </a:ext>
                </a:extLst>
              </p:cNvPr>
              <p:cNvCxnSpPr>
                <a:cxnSpLocks/>
                <a:stCxn id="497" idx="6"/>
                <a:endCxn id="480" idx="1"/>
              </p:cNvCxnSpPr>
              <p:nvPr/>
            </p:nvCxnSpPr>
            <p:spPr>
              <a:xfrm>
                <a:off x="1447568" y="3915467"/>
                <a:ext cx="3360540" cy="125971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2FB36CC-A510-12D2-977A-27D45D64F371}"/>
                  </a:ext>
                </a:extLst>
              </p:cNvPr>
              <p:cNvSpPr/>
              <p:nvPr/>
            </p:nvSpPr>
            <p:spPr>
              <a:xfrm>
                <a:off x="2360682" y="2156077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408F7B28-CB3B-7A03-1D71-20FBAB183469}"/>
                  </a:ext>
                </a:extLst>
              </p:cNvPr>
              <p:cNvSpPr/>
              <p:nvPr/>
            </p:nvSpPr>
            <p:spPr>
              <a:xfrm>
                <a:off x="4097869" y="2156076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0CEE66CC-BB5B-CC6A-9576-3BD5AF72E32E}"/>
                  </a:ext>
                </a:extLst>
              </p:cNvPr>
              <p:cNvSpPr/>
              <p:nvPr/>
            </p:nvSpPr>
            <p:spPr>
              <a:xfrm>
                <a:off x="5869843" y="2156075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305F26C-F3B2-1C83-F1F7-2471E96590CD}"/>
                  </a:ext>
                </a:extLst>
              </p:cNvPr>
              <p:cNvSpPr/>
              <p:nvPr/>
            </p:nvSpPr>
            <p:spPr>
              <a:xfrm>
                <a:off x="7622465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D8A8118D-E1A0-C893-5C2F-8974FA24DFB8}"/>
                  </a:ext>
                </a:extLst>
              </p:cNvPr>
              <p:cNvSpPr/>
              <p:nvPr/>
            </p:nvSpPr>
            <p:spPr>
              <a:xfrm>
                <a:off x="4108024" y="3592253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A1BBA13-9511-DEAC-E1D3-A83CF7C79FB4}"/>
                  </a:ext>
                </a:extLst>
              </p:cNvPr>
              <p:cNvSpPr/>
              <p:nvPr/>
            </p:nvSpPr>
            <p:spPr>
              <a:xfrm>
                <a:off x="5880768" y="3587499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8700C2B-03C1-D41C-0222-239009369EB2}"/>
                  </a:ext>
                </a:extLst>
              </p:cNvPr>
              <p:cNvSpPr/>
              <p:nvPr/>
            </p:nvSpPr>
            <p:spPr>
              <a:xfrm>
                <a:off x="7632285" y="357695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62C866BC-1B65-E879-272C-FB4C1E7138EF}"/>
                  </a:ext>
                </a:extLst>
              </p:cNvPr>
              <p:cNvSpPr/>
              <p:nvPr/>
            </p:nvSpPr>
            <p:spPr>
              <a:xfrm>
                <a:off x="2360682" y="3591430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F323908D-80E5-A0B2-D9EF-4E8C9A81DBF8}"/>
                  </a:ext>
                </a:extLst>
              </p:cNvPr>
              <p:cNvCxnSpPr>
                <a:cxnSpLocks/>
                <a:stCxn id="391" idx="6"/>
                <a:endCxn id="392" idx="2"/>
              </p:cNvCxnSpPr>
              <p:nvPr/>
            </p:nvCxnSpPr>
            <p:spPr>
              <a:xfrm>
                <a:off x="3630077" y="2435068"/>
                <a:ext cx="467792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EF17837A-7BF0-87D7-15B1-0E0158073EBA}"/>
                  </a:ext>
                </a:extLst>
              </p:cNvPr>
              <p:cNvCxnSpPr>
                <a:cxnSpLocks/>
                <a:stCxn id="391" idx="5"/>
                <a:endCxn id="395" idx="1"/>
              </p:cNvCxnSpPr>
              <p:nvPr/>
            </p:nvCxnSpPr>
            <p:spPr>
              <a:xfrm>
                <a:off x="3444178" y="2632344"/>
                <a:ext cx="850665" cy="10390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6511F84A-DBC1-B44F-EF54-884271804194}"/>
                  </a:ext>
                </a:extLst>
              </p:cNvPr>
              <p:cNvCxnSpPr>
                <a:cxnSpLocks/>
                <a:stCxn id="398" idx="6"/>
                <a:endCxn id="395" idx="2"/>
              </p:cNvCxnSpPr>
              <p:nvPr/>
            </p:nvCxnSpPr>
            <p:spPr>
              <a:xfrm flipV="1">
                <a:off x="3636359" y="3862367"/>
                <a:ext cx="471665" cy="805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B9591641-0BD4-FD27-584D-17C7B56636A7}"/>
                  </a:ext>
                </a:extLst>
              </p:cNvPr>
              <p:cNvCxnSpPr>
                <a:cxnSpLocks/>
                <a:stCxn id="393" idx="6"/>
                <a:endCxn id="394" idx="2"/>
              </p:cNvCxnSpPr>
              <p:nvPr/>
            </p:nvCxnSpPr>
            <p:spPr>
              <a:xfrm flipV="1">
                <a:off x="7127827" y="2431238"/>
                <a:ext cx="494638" cy="382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4E0314EC-27F1-8078-D548-E5376F0AB60C}"/>
                  </a:ext>
                </a:extLst>
              </p:cNvPr>
              <p:cNvCxnSpPr>
                <a:cxnSpLocks/>
                <a:stCxn id="392" idx="6"/>
                <a:endCxn id="393" idx="2"/>
              </p:cNvCxnSpPr>
              <p:nvPr/>
            </p:nvCxnSpPr>
            <p:spPr>
              <a:xfrm flipV="1">
                <a:off x="5367265" y="2435067"/>
                <a:ext cx="5025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DBE2CB35-60BC-1C56-3364-9CBB83473B11}"/>
                  </a:ext>
                </a:extLst>
              </p:cNvPr>
              <p:cNvCxnSpPr>
                <a:cxnSpLocks/>
                <a:stCxn id="395" idx="7"/>
                <a:endCxn id="393" idx="3"/>
              </p:cNvCxnSpPr>
              <p:nvPr/>
            </p:nvCxnSpPr>
            <p:spPr>
              <a:xfrm flipV="1">
                <a:off x="5196882" y="2632344"/>
                <a:ext cx="857188" cy="10390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572D50BD-53A9-4ED5-61EF-BB53C0A76156}"/>
                  </a:ext>
                </a:extLst>
              </p:cNvPr>
              <p:cNvCxnSpPr>
                <a:cxnSpLocks/>
                <a:stCxn id="396" idx="7"/>
                <a:endCxn id="394" idx="3"/>
              </p:cNvCxnSpPr>
              <p:nvPr/>
            </p:nvCxnSpPr>
            <p:spPr>
              <a:xfrm flipV="1">
                <a:off x="6968385" y="2625576"/>
                <a:ext cx="839536" cy="104103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D14F396F-E427-A95A-B186-B8129A48B3A6}"/>
                  </a:ext>
                </a:extLst>
              </p:cNvPr>
              <p:cNvCxnSpPr>
                <a:cxnSpLocks/>
                <a:stCxn id="393" idx="5"/>
                <a:endCxn id="397" idx="1"/>
              </p:cNvCxnSpPr>
              <p:nvPr/>
            </p:nvCxnSpPr>
            <p:spPr>
              <a:xfrm>
                <a:off x="6943600" y="2632344"/>
                <a:ext cx="875504" cy="10247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FDCF9F73-C718-E53D-CFB1-55B299AF56C1}"/>
                  </a:ext>
                </a:extLst>
              </p:cNvPr>
              <p:cNvCxnSpPr>
                <a:cxnSpLocks/>
                <a:stCxn id="392" idx="5"/>
                <a:endCxn id="396" idx="1"/>
              </p:cNvCxnSpPr>
              <p:nvPr/>
            </p:nvCxnSpPr>
            <p:spPr>
              <a:xfrm>
                <a:off x="5181366" y="2632344"/>
                <a:ext cx="886007" cy="1034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B3593D58-5217-BB3A-EE48-D9DC8B700160}"/>
                  </a:ext>
                </a:extLst>
              </p:cNvPr>
              <p:cNvSpPr/>
              <p:nvPr/>
            </p:nvSpPr>
            <p:spPr>
              <a:xfrm rot="1921609">
                <a:off x="2312554" y="260269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3E4B66E6-AA53-D749-2FC0-A70FD27AE08B}"/>
                  </a:ext>
                </a:extLst>
              </p:cNvPr>
              <p:cNvCxnSpPr>
                <a:cxnSpLocks/>
                <a:stCxn id="395" idx="6"/>
                <a:endCxn id="396" idx="2"/>
              </p:cNvCxnSpPr>
              <p:nvPr/>
            </p:nvCxnSpPr>
            <p:spPr>
              <a:xfrm flipV="1">
                <a:off x="5383701" y="3857613"/>
                <a:ext cx="497067" cy="475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83617F98-D799-8228-37D1-5385772DBA1D}"/>
                  </a:ext>
                </a:extLst>
              </p:cNvPr>
              <p:cNvCxnSpPr>
                <a:cxnSpLocks/>
                <a:stCxn id="396" idx="6"/>
                <a:endCxn id="397" idx="2"/>
              </p:cNvCxnSpPr>
              <p:nvPr/>
            </p:nvCxnSpPr>
            <p:spPr>
              <a:xfrm flipV="1">
                <a:off x="7154990" y="3850718"/>
                <a:ext cx="477295" cy="68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Arc 410">
                <a:extLst>
                  <a:ext uri="{FF2B5EF4-FFF2-40B4-BE49-F238E27FC236}">
                    <a16:creationId xmlns:a16="http://schemas.microsoft.com/office/drawing/2014/main" id="{20810A87-2529-46D8-78B4-7DAE480EB007}"/>
                  </a:ext>
                </a:extLst>
              </p:cNvPr>
              <p:cNvSpPr/>
              <p:nvPr/>
            </p:nvSpPr>
            <p:spPr>
              <a:xfrm rot="1921609">
                <a:off x="4070497" y="260269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Arc 411">
                <a:extLst>
                  <a:ext uri="{FF2B5EF4-FFF2-40B4-BE49-F238E27FC236}">
                    <a16:creationId xmlns:a16="http://schemas.microsoft.com/office/drawing/2014/main" id="{3AC4695D-BC8B-5539-C39B-ACC8F058FAEE}"/>
                  </a:ext>
                </a:extLst>
              </p:cNvPr>
              <p:cNvSpPr/>
              <p:nvPr/>
            </p:nvSpPr>
            <p:spPr>
              <a:xfrm rot="1921609">
                <a:off x="5849657" y="2592595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Arc 412">
                <a:extLst>
                  <a:ext uri="{FF2B5EF4-FFF2-40B4-BE49-F238E27FC236}">
                    <a16:creationId xmlns:a16="http://schemas.microsoft.com/office/drawing/2014/main" id="{E431861E-A124-1CAB-2119-B9FA5F4F6858}"/>
                  </a:ext>
                </a:extLst>
              </p:cNvPr>
              <p:cNvSpPr/>
              <p:nvPr/>
            </p:nvSpPr>
            <p:spPr>
              <a:xfrm rot="1921609">
                <a:off x="7590865" y="260053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0C5B0FD6-162F-B133-44FC-8564180A736C}"/>
                  </a:ext>
                </a:extLst>
              </p:cNvPr>
              <p:cNvSpPr/>
              <p:nvPr/>
            </p:nvSpPr>
            <p:spPr>
              <a:xfrm>
                <a:off x="282785" y="5717568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D32F5F5-DA1A-6770-8690-DD1EF9BD867A}"/>
                  </a:ext>
                </a:extLst>
              </p:cNvPr>
              <p:cNvSpPr/>
              <p:nvPr/>
            </p:nvSpPr>
            <p:spPr>
              <a:xfrm>
                <a:off x="222976" y="-575537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416" name="Straight Arrow Connector 415">
                <a:extLst>
                  <a:ext uri="{FF2B5EF4-FFF2-40B4-BE49-F238E27FC236}">
                    <a16:creationId xmlns:a16="http://schemas.microsoft.com/office/drawing/2014/main" id="{A74CEF6A-5E12-4122-F025-D84293BA00F5}"/>
                  </a:ext>
                </a:extLst>
              </p:cNvPr>
              <p:cNvCxnSpPr>
                <a:cxnSpLocks/>
                <a:stCxn id="398" idx="4"/>
                <a:endCxn id="473" idx="0"/>
              </p:cNvCxnSpPr>
              <p:nvPr/>
            </p:nvCxnSpPr>
            <p:spPr>
              <a:xfrm flipH="1">
                <a:off x="2439232" y="4149411"/>
                <a:ext cx="559289" cy="82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93975156-E6F8-5ABE-49F3-A6DBD1869B5B}"/>
                  </a:ext>
                </a:extLst>
              </p:cNvPr>
              <p:cNvCxnSpPr>
                <a:cxnSpLocks/>
                <a:stCxn id="397" idx="4"/>
                <a:endCxn id="474" idx="0"/>
              </p:cNvCxnSpPr>
              <p:nvPr/>
            </p:nvCxnSpPr>
            <p:spPr>
              <a:xfrm flipH="1">
                <a:off x="7859681" y="4124482"/>
                <a:ext cx="410443" cy="861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4BB79ED9-F0AE-2BA7-39F9-8F7A8B543CEC}"/>
                  </a:ext>
                </a:extLst>
              </p:cNvPr>
              <p:cNvCxnSpPr>
                <a:cxnSpLocks/>
                <a:stCxn id="396" idx="4"/>
                <a:endCxn id="475" idx="0"/>
              </p:cNvCxnSpPr>
              <p:nvPr/>
            </p:nvCxnSpPr>
            <p:spPr>
              <a:xfrm flipH="1">
                <a:off x="6043748" y="4127727"/>
                <a:ext cx="474131" cy="85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DB3CCA84-B377-F2B3-5A55-36C5A4E8C999}"/>
                  </a:ext>
                </a:extLst>
              </p:cNvPr>
              <p:cNvCxnSpPr>
                <a:cxnSpLocks/>
                <a:stCxn id="395" idx="4"/>
                <a:endCxn id="480" idx="0"/>
              </p:cNvCxnSpPr>
              <p:nvPr/>
            </p:nvCxnSpPr>
            <p:spPr>
              <a:xfrm>
                <a:off x="4745863" y="4132481"/>
                <a:ext cx="429022" cy="860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D4A5069B-765D-BE9B-F614-8A90EA1E774D}"/>
                  </a:ext>
                </a:extLst>
              </p:cNvPr>
              <p:cNvCxnSpPr>
                <a:cxnSpLocks/>
                <a:stCxn id="391" idx="0"/>
                <a:endCxn id="455" idx="2"/>
              </p:cNvCxnSpPr>
              <p:nvPr/>
            </p:nvCxnSpPr>
            <p:spPr>
              <a:xfrm flipH="1" flipV="1">
                <a:off x="2439232" y="1266847"/>
                <a:ext cx="556148" cy="889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2AE6F513-7D69-2FEC-58B0-636217D2E755}"/>
                  </a:ext>
                </a:extLst>
              </p:cNvPr>
              <p:cNvCxnSpPr>
                <a:cxnSpLocks/>
                <a:stCxn id="392" idx="0"/>
                <a:endCxn id="458" idx="2"/>
              </p:cNvCxnSpPr>
              <p:nvPr/>
            </p:nvCxnSpPr>
            <p:spPr>
              <a:xfrm flipH="1" flipV="1">
                <a:off x="4297981" y="1272117"/>
                <a:ext cx="434586" cy="88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>
                <a:extLst>
                  <a:ext uri="{FF2B5EF4-FFF2-40B4-BE49-F238E27FC236}">
                    <a16:creationId xmlns:a16="http://schemas.microsoft.com/office/drawing/2014/main" id="{445CFDB2-C1C1-1DE4-58CC-6B496BC57FE6}"/>
                  </a:ext>
                </a:extLst>
              </p:cNvPr>
              <p:cNvCxnSpPr>
                <a:cxnSpLocks/>
                <a:stCxn id="393" idx="0"/>
                <a:endCxn id="457" idx="2"/>
              </p:cNvCxnSpPr>
              <p:nvPr/>
            </p:nvCxnSpPr>
            <p:spPr>
              <a:xfrm flipH="1" flipV="1">
                <a:off x="6043748" y="1272441"/>
                <a:ext cx="455087" cy="883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F8C68C02-8BA4-DB92-F641-B94ED07F9F81}"/>
                  </a:ext>
                </a:extLst>
              </p:cNvPr>
              <p:cNvCxnSpPr>
                <a:cxnSpLocks/>
                <a:stCxn id="394" idx="0"/>
                <a:endCxn id="456" idx="2"/>
              </p:cNvCxnSpPr>
              <p:nvPr/>
            </p:nvCxnSpPr>
            <p:spPr>
              <a:xfrm flipH="1" flipV="1">
                <a:off x="7859681" y="1275081"/>
                <a:ext cx="395969" cy="88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4496B442-B3B5-8676-3D27-F6289C164966}"/>
                  </a:ext>
                </a:extLst>
              </p:cNvPr>
              <p:cNvCxnSpPr>
                <a:cxnSpLocks/>
                <a:stCxn id="414" idx="6"/>
                <a:endCxn id="473" idx="1"/>
              </p:cNvCxnSpPr>
              <p:nvPr/>
            </p:nvCxnSpPr>
            <p:spPr>
              <a:xfrm flipV="1">
                <a:off x="1447568" y="5159552"/>
                <a:ext cx="624888" cy="110944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2C058EA-E82B-1F3E-3BB1-8FE1CC21C815}"/>
                  </a:ext>
                </a:extLst>
              </p:cNvPr>
              <p:cNvSpPr/>
              <p:nvPr/>
            </p:nvSpPr>
            <p:spPr>
              <a:xfrm>
                <a:off x="9408539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4BD79A6B-9C8D-63C1-3A06-BD515E139FE5}"/>
                  </a:ext>
                </a:extLst>
              </p:cNvPr>
              <p:cNvCxnSpPr>
                <a:cxnSpLocks/>
                <a:stCxn id="394" idx="6"/>
                <a:endCxn id="425" idx="2"/>
              </p:cNvCxnSpPr>
              <p:nvPr/>
            </p:nvCxnSpPr>
            <p:spPr>
              <a:xfrm>
                <a:off x="8888835" y="2431238"/>
                <a:ext cx="51970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>
                <a:extLst>
                  <a:ext uri="{FF2B5EF4-FFF2-40B4-BE49-F238E27FC236}">
                    <a16:creationId xmlns:a16="http://schemas.microsoft.com/office/drawing/2014/main" id="{00B360DC-3936-8755-9BBE-9196774FBBE6}"/>
                  </a:ext>
                </a:extLst>
              </p:cNvPr>
              <p:cNvCxnSpPr>
                <a:cxnSpLocks/>
                <a:stCxn id="425" idx="0"/>
                <a:endCxn id="460" idx="2"/>
              </p:cNvCxnSpPr>
              <p:nvPr/>
            </p:nvCxnSpPr>
            <p:spPr>
              <a:xfrm flipH="1" flipV="1">
                <a:off x="9617756" y="1278110"/>
                <a:ext cx="423968" cy="878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EB8D45DD-DF5A-74C5-1ABD-63AFF49861B8}"/>
                  </a:ext>
                </a:extLst>
              </p:cNvPr>
              <p:cNvSpPr/>
              <p:nvPr/>
            </p:nvSpPr>
            <p:spPr>
              <a:xfrm>
                <a:off x="9399232" y="3581128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81D5A565-3D41-4F5B-272D-F3AC077E8F05}"/>
                  </a:ext>
                </a:extLst>
              </p:cNvPr>
              <p:cNvCxnSpPr>
                <a:cxnSpLocks/>
                <a:stCxn id="397" idx="6"/>
                <a:endCxn id="428" idx="2"/>
              </p:cNvCxnSpPr>
              <p:nvPr/>
            </p:nvCxnSpPr>
            <p:spPr>
              <a:xfrm>
                <a:off x="8907962" y="3850718"/>
                <a:ext cx="491270" cy="417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02E8FE15-0B22-4F61-7E9C-EEA9FC3D357A}"/>
                  </a:ext>
                </a:extLst>
              </p:cNvPr>
              <p:cNvCxnSpPr>
                <a:cxnSpLocks/>
                <a:stCxn id="428" idx="4"/>
                <a:endCxn id="478" idx="0"/>
              </p:cNvCxnSpPr>
              <p:nvPr/>
            </p:nvCxnSpPr>
            <p:spPr>
              <a:xfrm flipH="1">
                <a:off x="9624812" y="4128657"/>
                <a:ext cx="412259" cy="8593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40C8AAF7-11AA-2445-8AE2-596C95F4F469}"/>
                  </a:ext>
                </a:extLst>
              </p:cNvPr>
              <p:cNvCxnSpPr>
                <a:cxnSpLocks/>
                <a:stCxn id="394" idx="5"/>
                <a:endCxn id="428" idx="1"/>
              </p:cNvCxnSpPr>
              <p:nvPr/>
            </p:nvCxnSpPr>
            <p:spPr>
              <a:xfrm>
                <a:off x="8703379" y="2625576"/>
                <a:ext cx="882672" cy="10357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F7B30A70-066A-CEA2-E6B9-422AE899AAE1}"/>
                  </a:ext>
                </a:extLst>
              </p:cNvPr>
              <p:cNvSpPr/>
              <p:nvPr/>
            </p:nvSpPr>
            <p:spPr>
              <a:xfrm>
                <a:off x="11180446" y="2155477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872C0B9E-B41E-3C5E-DDD3-2B1D2C228342}"/>
                  </a:ext>
                </a:extLst>
              </p:cNvPr>
              <p:cNvCxnSpPr>
                <a:cxnSpLocks/>
                <a:stCxn id="432" idx="0"/>
                <a:endCxn id="459" idx="2"/>
              </p:cNvCxnSpPr>
              <p:nvPr/>
            </p:nvCxnSpPr>
            <p:spPr>
              <a:xfrm flipH="1" flipV="1">
                <a:off x="11383891" y="1290871"/>
                <a:ext cx="429740" cy="864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7FB3E10E-7B58-D855-6E72-A5C47A4BB51D}"/>
                  </a:ext>
                </a:extLst>
              </p:cNvPr>
              <p:cNvSpPr/>
              <p:nvPr/>
            </p:nvSpPr>
            <p:spPr>
              <a:xfrm>
                <a:off x="11171139" y="358020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5" name="Straight Arrow Connector 434">
                <a:extLst>
                  <a:ext uri="{FF2B5EF4-FFF2-40B4-BE49-F238E27FC236}">
                    <a16:creationId xmlns:a16="http://schemas.microsoft.com/office/drawing/2014/main" id="{5540A48A-187A-86BD-6C38-C1111618FD57}"/>
                  </a:ext>
                </a:extLst>
              </p:cNvPr>
              <p:cNvCxnSpPr>
                <a:cxnSpLocks/>
                <a:stCxn id="434" idx="4"/>
                <a:endCxn id="477" idx="0"/>
              </p:cNvCxnSpPr>
              <p:nvPr/>
            </p:nvCxnSpPr>
            <p:spPr>
              <a:xfrm flipH="1">
                <a:off x="11391366" y="4127732"/>
                <a:ext cx="417612" cy="875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49310897-E2B4-478A-A290-369D8AB59E96}"/>
                  </a:ext>
                </a:extLst>
              </p:cNvPr>
              <p:cNvCxnSpPr>
                <a:cxnSpLocks/>
                <a:stCxn id="415" idx="6"/>
                <a:endCxn id="459" idx="1"/>
              </p:cNvCxnSpPr>
              <p:nvPr/>
            </p:nvCxnSpPr>
            <p:spPr>
              <a:xfrm>
                <a:off x="1403946" y="-24106"/>
                <a:ext cx="9613168" cy="113287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>
                <a:extLst>
                  <a:ext uri="{FF2B5EF4-FFF2-40B4-BE49-F238E27FC236}">
                    <a16:creationId xmlns:a16="http://schemas.microsoft.com/office/drawing/2014/main" id="{356A0626-D9A9-C2C9-1A82-385C85ED3C9E}"/>
                  </a:ext>
                </a:extLst>
              </p:cNvPr>
              <p:cNvCxnSpPr>
                <a:cxnSpLocks/>
                <a:stCxn id="497" idx="6"/>
                <a:endCxn id="481" idx="1"/>
              </p:cNvCxnSpPr>
              <p:nvPr/>
            </p:nvCxnSpPr>
            <p:spPr>
              <a:xfrm>
                <a:off x="1447568" y="3915467"/>
                <a:ext cx="5149775" cy="125668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8" name="Arc 437">
                <a:extLst>
                  <a:ext uri="{FF2B5EF4-FFF2-40B4-BE49-F238E27FC236}">
                    <a16:creationId xmlns:a16="http://schemas.microsoft.com/office/drawing/2014/main" id="{EACFA770-12F3-83FC-A2A7-904652312A82}"/>
                  </a:ext>
                </a:extLst>
              </p:cNvPr>
              <p:cNvSpPr/>
              <p:nvPr/>
            </p:nvSpPr>
            <p:spPr>
              <a:xfrm rot="1921609">
                <a:off x="9384225" y="259259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73DD389B-8A4E-1670-9531-81AD9BA4D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069" y="2448469"/>
                <a:ext cx="51970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E4E0068F-614C-480C-AF39-60FF697E1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196" y="3867949"/>
                <a:ext cx="491270" cy="417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2E512D73-358B-A886-384F-10E391E9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613" y="2642807"/>
                <a:ext cx="882672" cy="10357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2" name="Arc 441">
                <a:extLst>
                  <a:ext uri="{FF2B5EF4-FFF2-40B4-BE49-F238E27FC236}">
                    <a16:creationId xmlns:a16="http://schemas.microsoft.com/office/drawing/2014/main" id="{FFEA0063-317A-19CA-72A6-00C4802BDD38}"/>
                  </a:ext>
                </a:extLst>
              </p:cNvPr>
              <p:cNvSpPr/>
              <p:nvPr/>
            </p:nvSpPr>
            <p:spPr>
              <a:xfrm rot="1921609">
                <a:off x="11123838" y="258806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rgbClr val="00B0F0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BB271C0D-47BA-FEEB-DC88-FAE5DC01AED9}"/>
                  </a:ext>
                </a:extLst>
              </p:cNvPr>
              <p:cNvCxnSpPr>
                <a:cxnSpLocks/>
                <a:stCxn id="391" idx="0"/>
                <a:endCxn id="461" idx="2"/>
              </p:cNvCxnSpPr>
              <p:nvPr/>
            </p:nvCxnSpPr>
            <p:spPr>
              <a:xfrm flipV="1">
                <a:off x="2995380" y="1264866"/>
                <a:ext cx="370074" cy="891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512CFF0B-182A-EE31-BC67-8D9C6DE6C97B}"/>
                  </a:ext>
                </a:extLst>
              </p:cNvPr>
              <p:cNvCxnSpPr>
                <a:cxnSpLocks/>
                <a:stCxn id="392" idx="0"/>
                <a:endCxn id="462" idx="2"/>
              </p:cNvCxnSpPr>
              <p:nvPr/>
            </p:nvCxnSpPr>
            <p:spPr>
              <a:xfrm flipV="1">
                <a:off x="4732567" y="1269048"/>
                <a:ext cx="432384" cy="88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947EBFA8-2CD7-DD23-3709-6A57FF857559}"/>
                  </a:ext>
                </a:extLst>
              </p:cNvPr>
              <p:cNvCxnSpPr>
                <a:cxnSpLocks/>
                <a:stCxn id="393" idx="0"/>
                <a:endCxn id="463" idx="2"/>
              </p:cNvCxnSpPr>
              <p:nvPr/>
            </p:nvCxnSpPr>
            <p:spPr>
              <a:xfrm flipV="1">
                <a:off x="6498835" y="1270544"/>
                <a:ext cx="425692" cy="885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>
                <a:extLst>
                  <a:ext uri="{FF2B5EF4-FFF2-40B4-BE49-F238E27FC236}">
                    <a16:creationId xmlns:a16="http://schemas.microsoft.com/office/drawing/2014/main" id="{5ADD86C9-3024-25AB-C210-43F0937FAE9D}"/>
                  </a:ext>
                </a:extLst>
              </p:cNvPr>
              <p:cNvCxnSpPr>
                <a:cxnSpLocks/>
                <a:stCxn id="394" idx="0"/>
                <a:endCxn id="464" idx="2"/>
              </p:cNvCxnSpPr>
              <p:nvPr/>
            </p:nvCxnSpPr>
            <p:spPr>
              <a:xfrm flipV="1">
                <a:off x="8255650" y="1276150"/>
                <a:ext cx="491263" cy="880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3D9486AA-480C-B19E-D268-E2B4EB7C6FDD}"/>
                  </a:ext>
                </a:extLst>
              </p:cNvPr>
              <p:cNvCxnSpPr>
                <a:cxnSpLocks/>
                <a:stCxn id="425" idx="0"/>
                <a:endCxn id="465" idx="2"/>
              </p:cNvCxnSpPr>
              <p:nvPr/>
            </p:nvCxnSpPr>
            <p:spPr>
              <a:xfrm flipV="1">
                <a:off x="10041724" y="1284164"/>
                <a:ext cx="444946" cy="872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>
                <a:extLst>
                  <a:ext uri="{FF2B5EF4-FFF2-40B4-BE49-F238E27FC236}">
                    <a16:creationId xmlns:a16="http://schemas.microsoft.com/office/drawing/2014/main" id="{A31EE07A-0C6F-DAFC-C153-FFE397F8549D}"/>
                  </a:ext>
                </a:extLst>
              </p:cNvPr>
              <p:cNvCxnSpPr>
                <a:cxnSpLocks/>
                <a:stCxn id="432" idx="0"/>
                <a:endCxn id="466" idx="2"/>
              </p:cNvCxnSpPr>
              <p:nvPr/>
            </p:nvCxnSpPr>
            <p:spPr>
              <a:xfrm flipV="1">
                <a:off x="11813631" y="1300253"/>
                <a:ext cx="439174" cy="855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CA35E991-4CCE-E4C3-10A8-BAF95869E9D9}"/>
                  </a:ext>
                </a:extLst>
              </p:cNvPr>
              <p:cNvCxnSpPr>
                <a:cxnSpLocks/>
                <a:stCxn id="496" idx="6"/>
                <a:endCxn id="461" idx="1"/>
              </p:cNvCxnSpPr>
              <p:nvPr/>
            </p:nvCxnSpPr>
            <p:spPr>
              <a:xfrm flipV="1">
                <a:off x="1403946" y="1082761"/>
                <a:ext cx="1594732" cy="110484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85DD965F-DF11-5BDE-B8E6-424F55E8444B}"/>
                  </a:ext>
                </a:extLst>
              </p:cNvPr>
              <p:cNvCxnSpPr>
                <a:cxnSpLocks/>
                <a:stCxn id="496" idx="6"/>
                <a:endCxn id="462" idx="1"/>
              </p:cNvCxnSpPr>
              <p:nvPr/>
            </p:nvCxnSpPr>
            <p:spPr>
              <a:xfrm flipV="1">
                <a:off x="1403946" y="1086943"/>
                <a:ext cx="3394228" cy="110066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3A4B5E93-430C-5DFB-5660-2492F4558978}"/>
                  </a:ext>
                </a:extLst>
              </p:cNvPr>
              <p:cNvCxnSpPr>
                <a:cxnSpLocks/>
                <a:stCxn id="496" idx="6"/>
                <a:endCxn id="463" idx="1"/>
              </p:cNvCxnSpPr>
              <p:nvPr/>
            </p:nvCxnSpPr>
            <p:spPr>
              <a:xfrm flipV="1">
                <a:off x="1403946" y="1088439"/>
                <a:ext cx="5153804" cy="109916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571AFF81-3538-B8A9-5633-8EB67ACDC852}"/>
                  </a:ext>
                </a:extLst>
              </p:cNvPr>
              <p:cNvCxnSpPr>
                <a:cxnSpLocks/>
                <a:stCxn id="496" idx="6"/>
                <a:endCxn id="465" idx="1"/>
              </p:cNvCxnSpPr>
              <p:nvPr/>
            </p:nvCxnSpPr>
            <p:spPr>
              <a:xfrm flipV="1">
                <a:off x="1403946" y="1102059"/>
                <a:ext cx="8715947" cy="108554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2A267337-0A0E-C80E-5AF2-F83DB5770743}"/>
                  </a:ext>
                </a:extLst>
              </p:cNvPr>
              <p:cNvCxnSpPr>
                <a:cxnSpLocks/>
                <a:stCxn id="496" idx="6"/>
                <a:endCxn id="466" idx="1"/>
              </p:cNvCxnSpPr>
              <p:nvPr/>
            </p:nvCxnSpPr>
            <p:spPr>
              <a:xfrm flipV="1">
                <a:off x="1403946" y="1118148"/>
                <a:ext cx="10482082" cy="106945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>
                <a:extLst>
                  <a:ext uri="{FF2B5EF4-FFF2-40B4-BE49-F238E27FC236}">
                    <a16:creationId xmlns:a16="http://schemas.microsoft.com/office/drawing/2014/main" id="{313C334D-CF8B-ADB2-4D22-2F47FB8E5005}"/>
                  </a:ext>
                </a:extLst>
              </p:cNvPr>
              <p:cNvCxnSpPr>
                <a:cxnSpLocks/>
                <a:stCxn id="496" idx="6"/>
                <a:endCxn id="464" idx="1"/>
              </p:cNvCxnSpPr>
              <p:nvPr/>
            </p:nvCxnSpPr>
            <p:spPr>
              <a:xfrm flipV="1">
                <a:off x="1403946" y="1094045"/>
                <a:ext cx="6976190" cy="109355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5" name="Rectangle 454" descr="Sleep item S2">
                <a:extLst>
                  <a:ext uri="{FF2B5EF4-FFF2-40B4-BE49-F238E27FC236}">
                    <a16:creationId xmlns:a16="http://schemas.microsoft.com/office/drawing/2014/main" id="{3B29F7BF-9254-5394-9F9C-167E13559D20}"/>
                  </a:ext>
                </a:extLst>
              </p:cNvPr>
              <p:cNvSpPr/>
              <p:nvPr/>
            </p:nvSpPr>
            <p:spPr>
              <a:xfrm>
                <a:off x="2072456" y="90263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W2</a:t>
                </a:r>
              </a:p>
            </p:txBody>
          </p:sp>
          <p:sp>
            <p:nvSpPr>
              <p:cNvPr id="456" name="Rectangle 455" descr="Sleep item S2">
                <a:extLst>
                  <a:ext uri="{FF2B5EF4-FFF2-40B4-BE49-F238E27FC236}">
                    <a16:creationId xmlns:a16="http://schemas.microsoft.com/office/drawing/2014/main" id="{E4E92CD2-445E-323C-63A0-ACD3806CFAF8}"/>
                  </a:ext>
                </a:extLst>
              </p:cNvPr>
              <p:cNvSpPr/>
              <p:nvPr/>
            </p:nvSpPr>
            <p:spPr>
              <a:xfrm>
                <a:off x="7492904" y="91087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W5</a:t>
                </a:r>
              </a:p>
            </p:txBody>
          </p:sp>
          <p:sp>
            <p:nvSpPr>
              <p:cNvPr id="457" name="Rectangle 456" descr="Sleep item S2">
                <a:extLst>
                  <a:ext uri="{FF2B5EF4-FFF2-40B4-BE49-F238E27FC236}">
                    <a16:creationId xmlns:a16="http://schemas.microsoft.com/office/drawing/2014/main" id="{8F0B7FBD-8F9E-523B-85D9-C47B4523DF5C}"/>
                  </a:ext>
                </a:extLst>
              </p:cNvPr>
              <p:cNvSpPr/>
              <p:nvPr/>
            </p:nvSpPr>
            <p:spPr>
              <a:xfrm>
                <a:off x="5676971" y="90823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W4</a:t>
                </a:r>
              </a:p>
            </p:txBody>
          </p:sp>
          <p:sp>
            <p:nvSpPr>
              <p:cNvPr id="458" name="Rectangle 457" descr="Sleep item S2">
                <a:extLst>
                  <a:ext uri="{FF2B5EF4-FFF2-40B4-BE49-F238E27FC236}">
                    <a16:creationId xmlns:a16="http://schemas.microsoft.com/office/drawing/2014/main" id="{1DF7EC99-EA9D-E46C-D42F-678DB8673B56}"/>
                  </a:ext>
                </a:extLst>
              </p:cNvPr>
              <p:cNvSpPr/>
              <p:nvPr/>
            </p:nvSpPr>
            <p:spPr>
              <a:xfrm>
                <a:off x="3931204" y="90790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W3</a:t>
                </a:r>
              </a:p>
            </p:txBody>
          </p:sp>
          <p:sp>
            <p:nvSpPr>
              <p:cNvPr id="459" name="Rectangle 458" descr="Sleep item S2">
                <a:extLst>
                  <a:ext uri="{FF2B5EF4-FFF2-40B4-BE49-F238E27FC236}">
                    <a16:creationId xmlns:a16="http://schemas.microsoft.com/office/drawing/2014/main" id="{3271E834-F4B8-892D-EE3B-63B4AD78AE10}"/>
                  </a:ext>
                </a:extLst>
              </p:cNvPr>
              <p:cNvSpPr/>
              <p:nvPr/>
            </p:nvSpPr>
            <p:spPr>
              <a:xfrm>
                <a:off x="11017114" y="92666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W7</a:t>
                </a:r>
              </a:p>
            </p:txBody>
          </p:sp>
          <p:sp>
            <p:nvSpPr>
              <p:cNvPr id="460" name="Rectangle 459" descr="Sleep item S2">
                <a:extLst>
                  <a:ext uri="{FF2B5EF4-FFF2-40B4-BE49-F238E27FC236}">
                    <a16:creationId xmlns:a16="http://schemas.microsoft.com/office/drawing/2014/main" id="{27C4D3B9-2B16-417E-E273-C4C15A147EB3}"/>
                  </a:ext>
                </a:extLst>
              </p:cNvPr>
              <p:cNvSpPr/>
              <p:nvPr/>
            </p:nvSpPr>
            <p:spPr>
              <a:xfrm>
                <a:off x="9250979" y="91390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W6</a:t>
                </a:r>
              </a:p>
            </p:txBody>
          </p:sp>
          <p:sp>
            <p:nvSpPr>
              <p:cNvPr id="461" name="Rectangle 460" descr="Sleep item S2">
                <a:extLst>
                  <a:ext uri="{FF2B5EF4-FFF2-40B4-BE49-F238E27FC236}">
                    <a16:creationId xmlns:a16="http://schemas.microsoft.com/office/drawing/2014/main" id="{86ED662F-EB4A-E076-B2DC-56E2BE41C2A8}"/>
                  </a:ext>
                </a:extLst>
              </p:cNvPr>
              <p:cNvSpPr/>
              <p:nvPr/>
            </p:nvSpPr>
            <p:spPr>
              <a:xfrm>
                <a:off x="2998678" y="90065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W2</a:t>
                </a:r>
              </a:p>
            </p:txBody>
          </p:sp>
          <p:sp>
            <p:nvSpPr>
              <p:cNvPr id="462" name="Rectangle 461" descr="Sleep item S2">
                <a:extLst>
                  <a:ext uri="{FF2B5EF4-FFF2-40B4-BE49-F238E27FC236}">
                    <a16:creationId xmlns:a16="http://schemas.microsoft.com/office/drawing/2014/main" id="{BDC05956-CA08-7827-D00D-BFDBFF8D9236}"/>
                  </a:ext>
                </a:extLst>
              </p:cNvPr>
              <p:cNvSpPr/>
              <p:nvPr/>
            </p:nvSpPr>
            <p:spPr>
              <a:xfrm>
                <a:off x="4798174" y="90483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W3</a:t>
                </a:r>
              </a:p>
            </p:txBody>
          </p:sp>
          <p:sp>
            <p:nvSpPr>
              <p:cNvPr id="463" name="Rectangle 462" descr="Sleep item S2">
                <a:extLst>
                  <a:ext uri="{FF2B5EF4-FFF2-40B4-BE49-F238E27FC236}">
                    <a16:creationId xmlns:a16="http://schemas.microsoft.com/office/drawing/2014/main" id="{24AD06A2-2750-B8DC-A148-A9BECAF26DF4}"/>
                  </a:ext>
                </a:extLst>
              </p:cNvPr>
              <p:cNvSpPr/>
              <p:nvPr/>
            </p:nvSpPr>
            <p:spPr>
              <a:xfrm>
                <a:off x="6557750" y="90633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W4</a:t>
                </a:r>
              </a:p>
            </p:txBody>
          </p:sp>
          <p:sp>
            <p:nvSpPr>
              <p:cNvPr id="464" name="Rectangle 463" descr="Sleep item S2">
                <a:extLst>
                  <a:ext uri="{FF2B5EF4-FFF2-40B4-BE49-F238E27FC236}">
                    <a16:creationId xmlns:a16="http://schemas.microsoft.com/office/drawing/2014/main" id="{468F9D47-7013-956C-0C3A-3BC0BE7A3D06}"/>
                  </a:ext>
                </a:extLst>
              </p:cNvPr>
              <p:cNvSpPr/>
              <p:nvPr/>
            </p:nvSpPr>
            <p:spPr>
              <a:xfrm>
                <a:off x="8380136" y="91194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W5</a:t>
                </a:r>
              </a:p>
            </p:txBody>
          </p:sp>
          <p:sp>
            <p:nvSpPr>
              <p:cNvPr id="465" name="Rectangle 464" descr="Sleep item S2">
                <a:extLst>
                  <a:ext uri="{FF2B5EF4-FFF2-40B4-BE49-F238E27FC236}">
                    <a16:creationId xmlns:a16="http://schemas.microsoft.com/office/drawing/2014/main" id="{FBDACCEB-B373-C6BD-6C48-CE3F2E1EFCC7}"/>
                  </a:ext>
                </a:extLst>
              </p:cNvPr>
              <p:cNvSpPr/>
              <p:nvPr/>
            </p:nvSpPr>
            <p:spPr>
              <a:xfrm>
                <a:off x="10119893" y="91995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W6</a:t>
                </a:r>
              </a:p>
            </p:txBody>
          </p:sp>
          <p:sp>
            <p:nvSpPr>
              <p:cNvPr id="466" name="Rectangle 465" descr="Sleep item S2">
                <a:extLst>
                  <a:ext uri="{FF2B5EF4-FFF2-40B4-BE49-F238E27FC236}">
                    <a16:creationId xmlns:a16="http://schemas.microsoft.com/office/drawing/2014/main" id="{BB6BFBF8-6C05-3333-81D3-3CB51827B666}"/>
                  </a:ext>
                </a:extLst>
              </p:cNvPr>
              <p:cNvSpPr/>
              <p:nvPr/>
            </p:nvSpPr>
            <p:spPr>
              <a:xfrm>
                <a:off x="11886028" y="936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W7</a:t>
                </a:r>
              </a:p>
            </p:txBody>
          </p: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5C6BBBF9-EECB-5E7D-8B9E-F64272562A45}"/>
                  </a:ext>
                </a:extLst>
              </p:cNvPr>
              <p:cNvCxnSpPr>
                <a:cxnSpLocks/>
                <a:stCxn id="414" idx="6"/>
                <a:endCxn id="474" idx="1"/>
              </p:cNvCxnSpPr>
              <p:nvPr/>
            </p:nvCxnSpPr>
            <p:spPr>
              <a:xfrm flipV="1">
                <a:off x="1447568" y="5167786"/>
                <a:ext cx="6045336" cy="110121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81DC3E8D-3F92-43B8-83FD-12AA7C262106}"/>
                  </a:ext>
                </a:extLst>
              </p:cNvPr>
              <p:cNvCxnSpPr>
                <a:cxnSpLocks/>
                <a:stCxn id="497" idx="6"/>
                <a:endCxn id="482" idx="1"/>
              </p:cNvCxnSpPr>
              <p:nvPr/>
            </p:nvCxnSpPr>
            <p:spPr>
              <a:xfrm>
                <a:off x="1447568" y="3915467"/>
                <a:ext cx="6915343" cy="125463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06D9C1BD-180D-A2CF-F4E2-D75EF18C167A}"/>
                  </a:ext>
                </a:extLst>
              </p:cNvPr>
              <p:cNvCxnSpPr>
                <a:cxnSpLocks/>
                <a:stCxn id="414" idx="6"/>
                <a:endCxn id="478" idx="1"/>
              </p:cNvCxnSpPr>
              <p:nvPr/>
            </p:nvCxnSpPr>
            <p:spPr>
              <a:xfrm flipV="1">
                <a:off x="1447568" y="5170103"/>
                <a:ext cx="7810467" cy="109889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01100D9D-11BE-02CE-55C4-E6E4D42A7576}"/>
                  </a:ext>
                </a:extLst>
              </p:cNvPr>
              <p:cNvCxnSpPr>
                <a:cxnSpLocks/>
                <a:stCxn id="497" idx="6"/>
                <a:endCxn id="483" idx="1"/>
              </p:cNvCxnSpPr>
              <p:nvPr/>
            </p:nvCxnSpPr>
            <p:spPr>
              <a:xfrm>
                <a:off x="1447568" y="3915467"/>
                <a:ext cx="8672325" cy="126140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A691FECD-FE45-3C11-6CC3-F83D3A269B55}"/>
                  </a:ext>
                </a:extLst>
              </p:cNvPr>
              <p:cNvCxnSpPr>
                <a:cxnSpLocks/>
                <a:stCxn id="414" idx="6"/>
                <a:endCxn id="477" idx="1"/>
              </p:cNvCxnSpPr>
              <p:nvPr/>
            </p:nvCxnSpPr>
            <p:spPr>
              <a:xfrm flipV="1">
                <a:off x="1447568" y="5184892"/>
                <a:ext cx="9577021" cy="108410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>
                <a:extLst>
                  <a:ext uri="{FF2B5EF4-FFF2-40B4-BE49-F238E27FC236}">
                    <a16:creationId xmlns:a16="http://schemas.microsoft.com/office/drawing/2014/main" id="{ACBBF4FD-CC15-F7E8-0C62-B277BE0E1A38}"/>
                  </a:ext>
                </a:extLst>
              </p:cNvPr>
              <p:cNvCxnSpPr>
                <a:cxnSpLocks/>
                <a:stCxn id="497" idx="6"/>
                <a:endCxn id="484" idx="1"/>
              </p:cNvCxnSpPr>
              <p:nvPr/>
            </p:nvCxnSpPr>
            <p:spPr>
              <a:xfrm>
                <a:off x="1447568" y="3915467"/>
                <a:ext cx="10438460" cy="127749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3" name="Rectangle 472" descr="Sleep item S2">
                <a:extLst>
                  <a:ext uri="{FF2B5EF4-FFF2-40B4-BE49-F238E27FC236}">
                    <a16:creationId xmlns:a16="http://schemas.microsoft.com/office/drawing/2014/main" id="{1188DBE6-FDA6-DECD-A0D3-08C05CA0E6ED}"/>
                  </a:ext>
                </a:extLst>
              </p:cNvPr>
              <p:cNvSpPr/>
              <p:nvPr/>
            </p:nvSpPr>
            <p:spPr>
              <a:xfrm>
                <a:off x="2072456" y="497744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W2</a:t>
                </a:r>
              </a:p>
            </p:txBody>
          </p:sp>
          <p:sp>
            <p:nvSpPr>
              <p:cNvPr id="474" name="Rectangle 473" descr="Sleep item S2">
                <a:extLst>
                  <a:ext uri="{FF2B5EF4-FFF2-40B4-BE49-F238E27FC236}">
                    <a16:creationId xmlns:a16="http://schemas.microsoft.com/office/drawing/2014/main" id="{9EFDA5FC-233C-0193-5207-ACBB97AC41CB}"/>
                  </a:ext>
                </a:extLst>
              </p:cNvPr>
              <p:cNvSpPr/>
              <p:nvPr/>
            </p:nvSpPr>
            <p:spPr>
              <a:xfrm>
                <a:off x="7492904" y="498568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W5</a:t>
                </a:r>
              </a:p>
            </p:txBody>
          </p:sp>
          <p:sp>
            <p:nvSpPr>
              <p:cNvPr id="475" name="Rectangle 474" descr="Sleep item S2">
                <a:extLst>
                  <a:ext uri="{FF2B5EF4-FFF2-40B4-BE49-F238E27FC236}">
                    <a16:creationId xmlns:a16="http://schemas.microsoft.com/office/drawing/2014/main" id="{549FAB6A-E0BA-9AD5-460E-B8533FA051FA}"/>
                  </a:ext>
                </a:extLst>
              </p:cNvPr>
              <p:cNvSpPr/>
              <p:nvPr/>
            </p:nvSpPr>
            <p:spPr>
              <a:xfrm>
                <a:off x="5676971" y="498304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W4</a:t>
                </a:r>
              </a:p>
            </p:txBody>
          </p:sp>
          <p:sp>
            <p:nvSpPr>
              <p:cNvPr id="476" name="Rectangle 475" descr="Sleep item S2">
                <a:extLst>
                  <a:ext uri="{FF2B5EF4-FFF2-40B4-BE49-F238E27FC236}">
                    <a16:creationId xmlns:a16="http://schemas.microsoft.com/office/drawing/2014/main" id="{9129EA36-2981-80D3-8CCA-AA79186AB9EB}"/>
                  </a:ext>
                </a:extLst>
              </p:cNvPr>
              <p:cNvSpPr/>
              <p:nvPr/>
            </p:nvSpPr>
            <p:spPr>
              <a:xfrm>
                <a:off x="3931204" y="498271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W3</a:t>
                </a:r>
              </a:p>
            </p:txBody>
          </p:sp>
          <p:sp>
            <p:nvSpPr>
              <p:cNvPr id="477" name="Rectangle 476" descr="Sleep item S2">
                <a:extLst>
                  <a:ext uri="{FF2B5EF4-FFF2-40B4-BE49-F238E27FC236}">
                    <a16:creationId xmlns:a16="http://schemas.microsoft.com/office/drawing/2014/main" id="{8AE6C744-ED62-A8AD-E619-CED3ECD34D56}"/>
                  </a:ext>
                </a:extLst>
              </p:cNvPr>
              <p:cNvSpPr/>
              <p:nvPr/>
            </p:nvSpPr>
            <p:spPr>
              <a:xfrm>
                <a:off x="11024589" y="500278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W7</a:t>
                </a:r>
              </a:p>
            </p:txBody>
          </p:sp>
          <p:sp>
            <p:nvSpPr>
              <p:cNvPr id="478" name="Rectangle 477" descr="Sleep item S2">
                <a:extLst>
                  <a:ext uri="{FF2B5EF4-FFF2-40B4-BE49-F238E27FC236}">
                    <a16:creationId xmlns:a16="http://schemas.microsoft.com/office/drawing/2014/main" id="{090854E6-9483-0C92-8818-F2C9A379DF3E}"/>
                  </a:ext>
                </a:extLst>
              </p:cNvPr>
              <p:cNvSpPr/>
              <p:nvPr/>
            </p:nvSpPr>
            <p:spPr>
              <a:xfrm>
                <a:off x="9258035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W6</a:t>
                </a:r>
              </a:p>
            </p:txBody>
          </p:sp>
          <p:sp>
            <p:nvSpPr>
              <p:cNvPr id="479" name="Rectangle 478" descr="Sleep item S2">
                <a:extLst>
                  <a:ext uri="{FF2B5EF4-FFF2-40B4-BE49-F238E27FC236}">
                    <a16:creationId xmlns:a16="http://schemas.microsoft.com/office/drawing/2014/main" id="{BAED9CE9-8112-9B0F-7872-899FE3FC268E}"/>
                  </a:ext>
                </a:extLst>
              </p:cNvPr>
              <p:cNvSpPr/>
              <p:nvPr/>
            </p:nvSpPr>
            <p:spPr>
              <a:xfrm>
                <a:off x="2998678" y="497546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W2</a:t>
                </a:r>
              </a:p>
            </p:txBody>
          </p:sp>
          <p:sp>
            <p:nvSpPr>
              <p:cNvPr id="480" name="Rectangle 479" descr="Sleep item S2">
                <a:extLst>
                  <a:ext uri="{FF2B5EF4-FFF2-40B4-BE49-F238E27FC236}">
                    <a16:creationId xmlns:a16="http://schemas.microsoft.com/office/drawing/2014/main" id="{49484446-2983-4FE3-A02A-86C4606647C5}"/>
                  </a:ext>
                </a:extLst>
              </p:cNvPr>
              <p:cNvSpPr/>
              <p:nvPr/>
            </p:nvSpPr>
            <p:spPr>
              <a:xfrm>
                <a:off x="4808108" y="4993072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W3</a:t>
                </a:r>
              </a:p>
            </p:txBody>
          </p:sp>
          <p:sp>
            <p:nvSpPr>
              <p:cNvPr id="481" name="Rectangle 480" descr="Sleep item S2">
                <a:extLst>
                  <a:ext uri="{FF2B5EF4-FFF2-40B4-BE49-F238E27FC236}">
                    <a16:creationId xmlns:a16="http://schemas.microsoft.com/office/drawing/2014/main" id="{4C68E241-C95A-2743-E52F-EE222ABB42EA}"/>
                  </a:ext>
                </a:extLst>
              </p:cNvPr>
              <p:cNvSpPr/>
              <p:nvPr/>
            </p:nvSpPr>
            <p:spPr>
              <a:xfrm>
                <a:off x="6597343" y="4990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W4</a:t>
                </a:r>
              </a:p>
            </p:txBody>
          </p:sp>
          <p:sp>
            <p:nvSpPr>
              <p:cNvPr id="482" name="Rectangle 481" descr="Sleep item S2">
                <a:extLst>
                  <a:ext uri="{FF2B5EF4-FFF2-40B4-BE49-F238E27FC236}">
                    <a16:creationId xmlns:a16="http://schemas.microsoft.com/office/drawing/2014/main" id="{DEB6B5A0-5EC2-19BD-D2A9-7A6D82C510F3}"/>
                  </a:ext>
                </a:extLst>
              </p:cNvPr>
              <p:cNvSpPr/>
              <p:nvPr/>
            </p:nvSpPr>
            <p:spPr>
              <a:xfrm>
                <a:off x="8362911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W5</a:t>
                </a:r>
              </a:p>
            </p:txBody>
          </p:sp>
          <p:sp>
            <p:nvSpPr>
              <p:cNvPr id="483" name="Rectangle 482" descr="Sleep item S2">
                <a:extLst>
                  <a:ext uri="{FF2B5EF4-FFF2-40B4-BE49-F238E27FC236}">
                    <a16:creationId xmlns:a16="http://schemas.microsoft.com/office/drawing/2014/main" id="{6E2D64D9-946D-3C83-D482-72E87244DB68}"/>
                  </a:ext>
                </a:extLst>
              </p:cNvPr>
              <p:cNvSpPr/>
              <p:nvPr/>
            </p:nvSpPr>
            <p:spPr>
              <a:xfrm>
                <a:off x="10119893" y="499476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W6</a:t>
                </a:r>
              </a:p>
            </p:txBody>
          </p:sp>
          <p:sp>
            <p:nvSpPr>
              <p:cNvPr id="484" name="Rectangle 483" descr="Sleep item S2">
                <a:extLst>
                  <a:ext uri="{FF2B5EF4-FFF2-40B4-BE49-F238E27FC236}">
                    <a16:creationId xmlns:a16="http://schemas.microsoft.com/office/drawing/2014/main" id="{2E77AD6F-DB1C-8AC2-6AE6-5C73608774E8}"/>
                  </a:ext>
                </a:extLst>
              </p:cNvPr>
              <p:cNvSpPr/>
              <p:nvPr/>
            </p:nvSpPr>
            <p:spPr>
              <a:xfrm>
                <a:off x="11886028" y="501085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W7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9C03DB7-38BA-BD10-47EA-7649972D9882}"/>
                  </a:ext>
                </a:extLst>
              </p:cNvPr>
              <p:cNvCxnSpPr>
                <a:cxnSpLocks/>
                <a:stCxn id="398" idx="4"/>
                <a:endCxn id="479" idx="0"/>
              </p:cNvCxnSpPr>
              <p:nvPr/>
            </p:nvCxnSpPr>
            <p:spPr>
              <a:xfrm>
                <a:off x="2998521" y="4149411"/>
                <a:ext cx="366933" cy="826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6D068ACD-9003-603B-CFAC-AA8501EAC15F}"/>
                  </a:ext>
                </a:extLst>
              </p:cNvPr>
              <p:cNvCxnSpPr>
                <a:cxnSpLocks/>
                <a:stCxn id="395" idx="4"/>
                <a:endCxn id="476" idx="0"/>
              </p:cNvCxnSpPr>
              <p:nvPr/>
            </p:nvCxnSpPr>
            <p:spPr>
              <a:xfrm flipH="1">
                <a:off x="4297981" y="4132481"/>
                <a:ext cx="447882" cy="85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D7A6EE21-E4D9-B262-C995-74A7983E8FF3}"/>
                  </a:ext>
                </a:extLst>
              </p:cNvPr>
              <p:cNvCxnSpPr>
                <a:cxnSpLocks/>
                <a:stCxn id="396" idx="4"/>
                <a:endCxn id="481" idx="0"/>
              </p:cNvCxnSpPr>
              <p:nvPr/>
            </p:nvCxnSpPr>
            <p:spPr>
              <a:xfrm>
                <a:off x="6517879" y="4127727"/>
                <a:ext cx="446241" cy="862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B1C862BA-8935-8392-F7EF-9D2F633BAC3F}"/>
                  </a:ext>
                </a:extLst>
              </p:cNvPr>
              <p:cNvCxnSpPr>
                <a:cxnSpLocks/>
                <a:stCxn id="397" idx="4"/>
                <a:endCxn id="482" idx="0"/>
              </p:cNvCxnSpPr>
              <p:nvPr/>
            </p:nvCxnSpPr>
            <p:spPr>
              <a:xfrm>
                <a:off x="8270124" y="4124482"/>
                <a:ext cx="459564" cy="863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E3EEBBF3-9190-619E-82E0-5750BA98B233}"/>
                  </a:ext>
                </a:extLst>
              </p:cNvPr>
              <p:cNvCxnSpPr>
                <a:cxnSpLocks/>
                <a:stCxn id="428" idx="4"/>
                <a:endCxn id="483" idx="0"/>
              </p:cNvCxnSpPr>
              <p:nvPr/>
            </p:nvCxnSpPr>
            <p:spPr>
              <a:xfrm>
                <a:off x="10037071" y="4128657"/>
                <a:ext cx="449599" cy="866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>
                <a:extLst>
                  <a:ext uri="{FF2B5EF4-FFF2-40B4-BE49-F238E27FC236}">
                    <a16:creationId xmlns:a16="http://schemas.microsoft.com/office/drawing/2014/main" id="{8B120C96-D8EC-AAD2-63F0-C96F4E960901}"/>
                  </a:ext>
                </a:extLst>
              </p:cNvPr>
              <p:cNvCxnSpPr>
                <a:cxnSpLocks/>
                <a:stCxn id="434" idx="4"/>
                <a:endCxn id="484" idx="0"/>
              </p:cNvCxnSpPr>
              <p:nvPr/>
            </p:nvCxnSpPr>
            <p:spPr>
              <a:xfrm>
                <a:off x="11808978" y="4127732"/>
                <a:ext cx="443827" cy="88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7CFAB59-CDDD-E637-0F5E-546B39C23830}"/>
                  </a:ext>
                </a:extLst>
              </p:cNvPr>
              <p:cNvCxnSpPr/>
              <p:nvPr/>
            </p:nvCxnSpPr>
            <p:spPr>
              <a:xfrm>
                <a:off x="3839007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D7E68C84-201F-2B37-15CF-099FBFAC6BBD}"/>
                  </a:ext>
                </a:extLst>
              </p:cNvPr>
              <p:cNvCxnSpPr/>
              <p:nvPr/>
            </p:nvCxnSpPr>
            <p:spPr>
              <a:xfrm>
                <a:off x="5600669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CF8CF9E-4258-20EF-0CE8-E210A981D6D0}"/>
                  </a:ext>
                </a:extLst>
              </p:cNvPr>
              <p:cNvCxnSpPr/>
              <p:nvPr/>
            </p:nvCxnSpPr>
            <p:spPr>
              <a:xfrm>
                <a:off x="7379267" y="46515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55878262-8E0D-1876-5459-16112425DFDF}"/>
                  </a:ext>
                </a:extLst>
              </p:cNvPr>
              <p:cNvCxnSpPr/>
              <p:nvPr/>
            </p:nvCxnSpPr>
            <p:spPr>
              <a:xfrm>
                <a:off x="9153597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E236A8FF-D372-0C07-DB7F-2EA973947B54}"/>
                  </a:ext>
                </a:extLst>
              </p:cNvPr>
              <p:cNvCxnSpPr/>
              <p:nvPr/>
            </p:nvCxnSpPr>
            <p:spPr>
              <a:xfrm>
                <a:off x="10906948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50426BE0-B996-56D3-532E-9CA0552CA23B}"/>
                  </a:ext>
                </a:extLst>
              </p:cNvPr>
              <p:cNvSpPr/>
              <p:nvPr/>
            </p:nvSpPr>
            <p:spPr>
              <a:xfrm>
                <a:off x="222976" y="1636173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9D6C390F-B26A-6C34-3074-69D0D96C1371}"/>
                  </a:ext>
                </a:extLst>
              </p:cNvPr>
              <p:cNvSpPr/>
              <p:nvPr/>
            </p:nvSpPr>
            <p:spPr>
              <a:xfrm>
                <a:off x="266598" y="3364036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</a:t>
                </a:r>
              </a:p>
            </p:txBody>
          </p:sp>
          <p:cxnSp>
            <p:nvCxnSpPr>
              <p:cNvPr id="498" name="Straight Arrow Connector 244">
                <a:extLst>
                  <a:ext uri="{FF2B5EF4-FFF2-40B4-BE49-F238E27FC236}">
                    <a16:creationId xmlns:a16="http://schemas.microsoft.com/office/drawing/2014/main" id="{32A3FD2F-524C-3696-8F0D-8470456E78C9}"/>
                  </a:ext>
                </a:extLst>
              </p:cNvPr>
              <p:cNvCxnSpPr>
                <a:stCxn id="496" idx="2"/>
                <a:endCxn id="497" idx="2"/>
              </p:cNvCxnSpPr>
              <p:nvPr/>
            </p:nvCxnSpPr>
            <p:spPr>
              <a:xfrm rot="10800000" flipH="1" flipV="1">
                <a:off x="222976" y="2187603"/>
                <a:ext cx="43622" cy="1727863"/>
              </a:xfrm>
              <a:prstGeom prst="curvedConnector3">
                <a:avLst>
                  <a:gd name="adj1" fmla="val -524047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244">
                <a:extLst>
                  <a:ext uri="{FF2B5EF4-FFF2-40B4-BE49-F238E27FC236}">
                    <a16:creationId xmlns:a16="http://schemas.microsoft.com/office/drawing/2014/main" id="{F1F8432B-563C-7529-4C2D-7A7D3CFDEBFD}"/>
                  </a:ext>
                </a:extLst>
              </p:cNvPr>
              <p:cNvCxnSpPr>
                <a:cxnSpLocks/>
                <a:stCxn id="496" idx="2"/>
                <a:endCxn id="415" idx="2"/>
              </p:cNvCxnSpPr>
              <p:nvPr/>
            </p:nvCxnSpPr>
            <p:spPr>
              <a:xfrm rot="10800000">
                <a:off x="222976" y="-24106"/>
                <a:ext cx="12700" cy="2211710"/>
              </a:xfrm>
              <a:prstGeom prst="curvedConnector3">
                <a:avLst>
                  <a:gd name="adj1" fmla="val 1800000"/>
                </a:avLst>
              </a:prstGeom>
              <a:ln w="6350">
                <a:solidFill>
                  <a:schemeClr val="accent2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244">
                <a:extLst>
                  <a:ext uri="{FF2B5EF4-FFF2-40B4-BE49-F238E27FC236}">
                    <a16:creationId xmlns:a16="http://schemas.microsoft.com/office/drawing/2014/main" id="{05FBEBDF-3DE0-A18B-5FA0-E347FF100947}"/>
                  </a:ext>
                </a:extLst>
              </p:cNvPr>
              <p:cNvCxnSpPr>
                <a:cxnSpLocks/>
                <a:stCxn id="414" idx="2"/>
                <a:endCxn id="497" idx="2"/>
              </p:cNvCxnSpPr>
              <p:nvPr/>
            </p:nvCxnSpPr>
            <p:spPr>
              <a:xfrm rot="10800000">
                <a:off x="266599" y="3915467"/>
                <a:ext cx="16187" cy="2353532"/>
              </a:xfrm>
              <a:prstGeom prst="curvedConnector3">
                <a:avLst>
                  <a:gd name="adj1" fmla="val 1512244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244">
                <a:extLst>
                  <a:ext uri="{FF2B5EF4-FFF2-40B4-BE49-F238E27FC236}">
                    <a16:creationId xmlns:a16="http://schemas.microsoft.com/office/drawing/2014/main" id="{EE160C7C-51D7-25C3-592F-F86C346C31F8}"/>
                  </a:ext>
                </a:extLst>
              </p:cNvPr>
              <p:cNvCxnSpPr>
                <a:cxnSpLocks/>
                <a:stCxn id="414" idx="2"/>
                <a:endCxn id="496" idx="2"/>
              </p:cNvCxnSpPr>
              <p:nvPr/>
            </p:nvCxnSpPr>
            <p:spPr>
              <a:xfrm rot="10800000">
                <a:off x="222977" y="2187605"/>
                <a:ext cx="59809" cy="4081395"/>
              </a:xfrm>
              <a:prstGeom prst="curvedConnector3">
                <a:avLst>
                  <a:gd name="adj1" fmla="val 869271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244">
                <a:extLst>
                  <a:ext uri="{FF2B5EF4-FFF2-40B4-BE49-F238E27FC236}">
                    <a16:creationId xmlns:a16="http://schemas.microsoft.com/office/drawing/2014/main" id="{2C2C5C1C-1B33-C8A4-527E-F8C39C64A33E}"/>
                  </a:ext>
                </a:extLst>
              </p:cNvPr>
              <p:cNvCxnSpPr>
                <a:cxnSpLocks/>
                <a:stCxn id="497" idx="2"/>
                <a:endCxn id="415" idx="2"/>
              </p:cNvCxnSpPr>
              <p:nvPr/>
            </p:nvCxnSpPr>
            <p:spPr>
              <a:xfrm rot="10800000">
                <a:off x="222976" y="-24105"/>
                <a:ext cx="43622" cy="3939573"/>
              </a:xfrm>
              <a:prstGeom prst="curvedConnector3">
                <a:avLst>
                  <a:gd name="adj1" fmla="val 1234329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244">
                <a:extLst>
                  <a:ext uri="{FF2B5EF4-FFF2-40B4-BE49-F238E27FC236}">
                    <a16:creationId xmlns:a16="http://schemas.microsoft.com/office/drawing/2014/main" id="{58D11803-C891-B051-B0FC-0E69DDECF044}"/>
                  </a:ext>
                </a:extLst>
              </p:cNvPr>
              <p:cNvCxnSpPr>
                <a:cxnSpLocks/>
                <a:stCxn id="414" idx="2"/>
                <a:endCxn id="415" idx="2"/>
              </p:cNvCxnSpPr>
              <p:nvPr/>
            </p:nvCxnSpPr>
            <p:spPr>
              <a:xfrm rot="10800000">
                <a:off x="222977" y="-24105"/>
                <a:ext cx="59809" cy="6293105"/>
              </a:xfrm>
              <a:prstGeom prst="curvedConnector3">
                <a:avLst>
                  <a:gd name="adj1" fmla="val 1159563"/>
                </a:avLst>
              </a:prstGeom>
              <a:ln w="635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FBF64457-0B7F-D674-6D67-70BB27A97BDD}"/>
                </a:ext>
              </a:extLst>
            </p:cNvPr>
            <p:cNvCxnSpPr>
              <a:cxnSpLocks/>
              <a:stCxn id="397" idx="7"/>
              <a:endCxn id="425" idx="3"/>
            </p:cNvCxnSpPr>
            <p:nvPr/>
          </p:nvCxnSpPr>
          <p:spPr>
            <a:xfrm flipV="1">
              <a:off x="10167978" y="3201113"/>
              <a:ext cx="872852" cy="10315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1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10EC08-B7D3-AA87-8FD7-CA5F7DFC9A62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222976" y="-575537"/>
            <a:chExt cx="12424784" cy="7395966"/>
          </a:xfrm>
        </p:grpSpPr>
        <p:sp>
          <p:nvSpPr>
            <p:cNvPr id="22" name="Rectangle 21" descr="Sleep item S2">
              <a:extLst>
                <a:ext uri="{FF2B5EF4-FFF2-40B4-BE49-F238E27FC236}">
                  <a16:creationId xmlns:a16="http://schemas.microsoft.com/office/drawing/2014/main" id="{F48A99DB-9792-938A-112C-8C2CD86A553A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2BCB87-0089-5219-EE4D-64695267DA25}"/>
                </a:ext>
              </a:extLst>
            </p:cNvPr>
            <p:cNvCxnSpPr>
              <a:cxnSpLocks/>
              <a:stCxn id="90" idx="6"/>
              <a:endCxn id="177" idx="1"/>
            </p:cNvCxnSpPr>
            <p:nvPr/>
          </p:nvCxnSpPr>
          <p:spPr>
            <a:xfrm flipV="1">
              <a:off x="1447568" y="5165146"/>
              <a:ext cx="4229403" cy="110385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70ED498-CF1B-780F-B63A-AFB5D7F57188}"/>
                </a:ext>
              </a:extLst>
            </p:cNvPr>
            <p:cNvCxnSpPr>
              <a:cxnSpLocks/>
              <a:stCxn id="92" idx="6"/>
              <a:endCxn id="162" idx="1"/>
            </p:cNvCxnSpPr>
            <p:nvPr/>
          </p:nvCxnSpPr>
          <p:spPr>
            <a:xfrm>
              <a:off x="1403946" y="-24106"/>
              <a:ext cx="7847033" cy="11201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DE5E901-D260-490B-9C53-61328F122D8F}"/>
                </a:ext>
              </a:extLst>
            </p:cNvPr>
            <p:cNvCxnSpPr>
              <a:cxnSpLocks/>
              <a:stCxn id="92" idx="6"/>
              <a:endCxn id="158" idx="1"/>
            </p:cNvCxnSpPr>
            <p:nvPr/>
          </p:nvCxnSpPr>
          <p:spPr>
            <a:xfrm>
              <a:off x="1403946" y="-24106"/>
              <a:ext cx="6088958" cy="111708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4F6EAD2-CC41-FD2E-E8D6-CACB8D776282}"/>
                </a:ext>
              </a:extLst>
            </p:cNvPr>
            <p:cNvCxnSpPr>
              <a:cxnSpLocks/>
              <a:stCxn id="92" idx="6"/>
              <a:endCxn id="159" idx="1"/>
            </p:cNvCxnSpPr>
            <p:nvPr/>
          </p:nvCxnSpPr>
          <p:spPr>
            <a:xfrm>
              <a:off x="1403946" y="-24106"/>
              <a:ext cx="4273025" cy="111444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F7DC50-0ACD-75A6-B9CA-A6E60C19D5E3}"/>
                </a:ext>
              </a:extLst>
            </p:cNvPr>
            <p:cNvCxnSpPr>
              <a:cxnSpLocks/>
              <a:stCxn id="92" idx="6"/>
              <a:endCxn id="160" idx="1"/>
            </p:cNvCxnSpPr>
            <p:nvPr/>
          </p:nvCxnSpPr>
          <p:spPr>
            <a:xfrm>
              <a:off x="1403946" y="-24106"/>
              <a:ext cx="2527258" cy="111411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F50323B-D732-BFC1-5537-584771CA073D}"/>
                </a:ext>
              </a:extLst>
            </p:cNvPr>
            <p:cNvCxnSpPr>
              <a:cxnSpLocks/>
              <a:stCxn id="92" idx="6"/>
              <a:endCxn id="157" idx="1"/>
            </p:cNvCxnSpPr>
            <p:nvPr/>
          </p:nvCxnSpPr>
          <p:spPr>
            <a:xfrm>
              <a:off x="1403946" y="-24106"/>
              <a:ext cx="668510" cy="1108848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F547CB-D04C-4AEE-E9B1-F4C3E3F49122}"/>
                </a:ext>
              </a:extLst>
            </p:cNvPr>
            <p:cNvCxnSpPr>
              <a:cxnSpLocks/>
              <a:stCxn id="214" idx="6"/>
              <a:endCxn id="181" idx="1"/>
            </p:cNvCxnSpPr>
            <p:nvPr/>
          </p:nvCxnSpPr>
          <p:spPr>
            <a:xfrm>
              <a:off x="1447568" y="3915467"/>
              <a:ext cx="1551110" cy="1242104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842ED89-7D2F-D7FD-42D5-62D546A43474}"/>
                </a:ext>
              </a:extLst>
            </p:cNvPr>
            <p:cNvCxnSpPr>
              <a:cxnSpLocks/>
              <a:stCxn id="90" idx="6"/>
              <a:endCxn id="178" idx="1"/>
            </p:cNvCxnSpPr>
            <p:nvPr/>
          </p:nvCxnSpPr>
          <p:spPr>
            <a:xfrm flipV="1">
              <a:off x="1447568" y="5164822"/>
              <a:ext cx="2483636" cy="110417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0F29A82-B6AE-48B7-C1F9-BC941AB4FAA5}"/>
                </a:ext>
              </a:extLst>
            </p:cNvPr>
            <p:cNvCxnSpPr>
              <a:cxnSpLocks/>
              <a:stCxn id="214" idx="6"/>
              <a:endCxn id="182" idx="1"/>
            </p:cNvCxnSpPr>
            <p:nvPr/>
          </p:nvCxnSpPr>
          <p:spPr>
            <a:xfrm>
              <a:off x="1447568" y="3915467"/>
              <a:ext cx="3360540" cy="1259710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5FDAE3-0F6B-EE65-6371-D7A8A66A0346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8B81681-3FC3-401A-588C-03F384D08320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82C3A4-B80B-A149-D067-9136BCE1A1D6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C86FA2-2339-8DE0-DC8F-9101B690D750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022F9E-8430-C63A-40FD-15C31ED08F9A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1A76032-0590-8DE4-A69A-FE688227A161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94A9C8-51B0-A02C-9EBB-97FF4A817DFD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2A34BF1-8816-1925-4469-C78B72FE7B8F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6CF038-1DC6-12F8-666E-0BA21B769BA1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7A9FD4C-B278-1952-D867-8F9270032791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121582A-2DD2-7EC7-1599-509E30D1B9D0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C94E481-C5AF-9159-574D-4AA37CA3D428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D2ED4BA-2E14-ED28-57E0-C5D11FD8364F}"/>
                </a:ext>
              </a:extLst>
            </p:cNvPr>
            <p:cNvCxnSpPr>
              <a:cxnSpLocks/>
              <a:stCxn id="55" idx="5"/>
              <a:endCxn id="59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6DEE40ED-9A97-DAB3-C912-557EDCECBA3C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76B7D4A-590C-B8C5-7134-FAC0CFF51EF3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B89500E-C8FC-D13C-F155-02A8FC1E3BBE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B0CC6CBC-2396-5FDC-B81C-48238A33BD3C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D9D678C5-D147-6E9F-6B02-0D2432411AD8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19F22A66-B4CF-4C71-E653-761523CF7FEC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F345BA-B952-CE2E-BCE2-1FEA5D81A807}"/>
                </a:ext>
              </a:extLst>
            </p:cNvPr>
            <p:cNvSpPr/>
            <p:nvPr/>
          </p:nvSpPr>
          <p:spPr>
            <a:xfrm>
              <a:off x="282785" y="5717568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9AC967C-9120-F18A-3B05-6D5980321DFA}"/>
                </a:ext>
              </a:extLst>
            </p:cNvPr>
            <p:cNvSpPr/>
            <p:nvPr/>
          </p:nvSpPr>
          <p:spPr>
            <a:xfrm>
              <a:off x="222976" y="-575537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44C8953-BF29-3797-61D6-1DF8865B628E}"/>
                </a:ext>
              </a:extLst>
            </p:cNvPr>
            <p:cNvCxnSpPr>
              <a:cxnSpLocks/>
              <a:stCxn id="61" idx="4"/>
              <a:endCxn id="175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894E0ED-427B-BD33-694E-F2BA09DC8224}"/>
                </a:ext>
              </a:extLst>
            </p:cNvPr>
            <p:cNvCxnSpPr>
              <a:cxnSpLocks/>
              <a:stCxn id="60" idx="4"/>
              <a:endCxn id="176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D77F00-56DE-B5F1-4C1B-57B1F7F373B2}"/>
                </a:ext>
              </a:extLst>
            </p:cNvPr>
            <p:cNvCxnSpPr>
              <a:cxnSpLocks/>
              <a:stCxn id="59" idx="4"/>
              <a:endCxn id="177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8C57F5-0BE4-C49C-5551-7C7F94F4DEEB}"/>
                </a:ext>
              </a:extLst>
            </p:cNvPr>
            <p:cNvCxnSpPr>
              <a:cxnSpLocks/>
              <a:stCxn id="58" idx="4"/>
              <a:endCxn id="182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08FE29E-B7D8-539D-4A92-8ADD6CBF320F}"/>
                </a:ext>
              </a:extLst>
            </p:cNvPr>
            <p:cNvCxnSpPr>
              <a:cxnSpLocks/>
              <a:stCxn id="53" idx="0"/>
              <a:endCxn id="157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E6CE4A-FA66-0BD0-A96C-40BA3D6540F3}"/>
                </a:ext>
              </a:extLst>
            </p:cNvPr>
            <p:cNvCxnSpPr>
              <a:cxnSpLocks/>
              <a:stCxn id="55" idx="0"/>
              <a:endCxn id="160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648CC94-6ACA-DBA7-48FE-32210FD47791}"/>
                </a:ext>
              </a:extLst>
            </p:cNvPr>
            <p:cNvCxnSpPr>
              <a:cxnSpLocks/>
              <a:stCxn id="56" idx="0"/>
              <a:endCxn id="159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1CB3ECC-4F8C-80FE-CD61-F43D0909968A}"/>
                </a:ext>
              </a:extLst>
            </p:cNvPr>
            <p:cNvCxnSpPr>
              <a:cxnSpLocks/>
              <a:stCxn id="57" idx="0"/>
              <a:endCxn id="158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0B1A803-7AD9-DDFC-47C5-27EFCEB4A3BC}"/>
                </a:ext>
              </a:extLst>
            </p:cNvPr>
            <p:cNvCxnSpPr>
              <a:cxnSpLocks/>
              <a:stCxn id="90" idx="6"/>
              <a:endCxn id="175" idx="1"/>
            </p:cNvCxnSpPr>
            <p:nvPr/>
          </p:nvCxnSpPr>
          <p:spPr>
            <a:xfrm flipV="1">
              <a:off x="1447568" y="5159552"/>
              <a:ext cx="624888" cy="110944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B84AB9-1C11-8E87-3687-9A803446ED5E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093D052-7A10-E41A-DA9C-6AA2420198FB}"/>
                </a:ext>
              </a:extLst>
            </p:cNvPr>
            <p:cNvCxnSpPr>
              <a:cxnSpLocks/>
              <a:stCxn id="57" idx="6"/>
              <a:endCxn id="104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0A445E5-CB44-0A61-EB50-1EEF65C49F12}"/>
                </a:ext>
              </a:extLst>
            </p:cNvPr>
            <p:cNvCxnSpPr>
              <a:cxnSpLocks/>
              <a:stCxn id="104" idx="0"/>
              <a:endCxn id="162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4423443-584C-A20F-7091-C4FE6ADBA1FE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5EFD32F-1108-31F2-F91E-59FA54EC2756}"/>
                </a:ext>
              </a:extLst>
            </p:cNvPr>
            <p:cNvCxnSpPr>
              <a:cxnSpLocks/>
              <a:stCxn id="60" idx="6"/>
              <a:endCxn id="111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BAD5657-9D6A-74DA-2532-586CB321E345}"/>
                </a:ext>
              </a:extLst>
            </p:cNvPr>
            <p:cNvCxnSpPr>
              <a:cxnSpLocks/>
              <a:stCxn id="111" idx="4"/>
              <a:endCxn id="180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539DAF8-5CC3-E5EE-B23C-3C8294B71B19}"/>
                </a:ext>
              </a:extLst>
            </p:cNvPr>
            <p:cNvCxnSpPr>
              <a:cxnSpLocks/>
              <a:stCxn id="57" idx="5"/>
              <a:endCxn id="111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5FC493-3E78-D04C-405B-5C4276061BE4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DA2F071-9478-14FF-F560-0AE69DE3A7C4}"/>
                </a:ext>
              </a:extLst>
            </p:cNvPr>
            <p:cNvCxnSpPr>
              <a:cxnSpLocks/>
              <a:stCxn id="115" idx="0"/>
              <a:endCxn id="161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A682111-837D-2FB1-B063-5DD2C23A41D4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0E770BC-CFCF-3009-3537-1188BCDF6162}"/>
                </a:ext>
              </a:extLst>
            </p:cNvPr>
            <p:cNvCxnSpPr>
              <a:cxnSpLocks/>
              <a:stCxn id="117" idx="4"/>
              <a:endCxn id="179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09DC11-8DB0-AD7C-1128-6FEC0A33DE84}"/>
                </a:ext>
              </a:extLst>
            </p:cNvPr>
            <p:cNvCxnSpPr>
              <a:cxnSpLocks/>
              <a:stCxn id="92" idx="6"/>
              <a:endCxn id="161" idx="1"/>
            </p:cNvCxnSpPr>
            <p:nvPr/>
          </p:nvCxnSpPr>
          <p:spPr>
            <a:xfrm>
              <a:off x="1403946" y="-24106"/>
              <a:ext cx="9613168" cy="113287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3D91C65-D623-D75D-45F3-8A60EE7CB077}"/>
                </a:ext>
              </a:extLst>
            </p:cNvPr>
            <p:cNvCxnSpPr>
              <a:cxnSpLocks/>
              <a:stCxn id="214" idx="6"/>
              <a:endCxn id="183" idx="1"/>
            </p:cNvCxnSpPr>
            <p:nvPr/>
          </p:nvCxnSpPr>
          <p:spPr>
            <a:xfrm>
              <a:off x="1447568" y="3915467"/>
              <a:ext cx="5149775" cy="125668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7015756A-49C1-B08B-6236-E7F333DFC814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0E209E9-1DC3-C928-DA81-E0647F87708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88B7F72-0CD6-FEF4-6E03-6375AECCF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783B6F0A-A478-0244-E19B-830119FDEDA6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solidFill>
                <a:srgbClr val="00B0F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6C4D48C-3144-8100-920B-FA3A3266B76B}"/>
                </a:ext>
              </a:extLst>
            </p:cNvPr>
            <p:cNvCxnSpPr>
              <a:cxnSpLocks/>
              <a:stCxn id="53" idx="0"/>
              <a:endCxn id="163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7F2F424-0D1D-BBAE-F65D-C3E185582FC5}"/>
                </a:ext>
              </a:extLst>
            </p:cNvPr>
            <p:cNvCxnSpPr>
              <a:cxnSpLocks/>
              <a:stCxn id="55" idx="0"/>
              <a:endCxn id="164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DACF502-5C45-5974-F857-65921D6F0374}"/>
                </a:ext>
              </a:extLst>
            </p:cNvPr>
            <p:cNvCxnSpPr>
              <a:cxnSpLocks/>
              <a:stCxn id="56" idx="0"/>
              <a:endCxn id="165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61EAA4C-FB5D-1CCB-55D2-E2C4ED2D4FAC}"/>
                </a:ext>
              </a:extLst>
            </p:cNvPr>
            <p:cNvCxnSpPr>
              <a:cxnSpLocks/>
              <a:stCxn id="57" idx="0"/>
              <a:endCxn id="166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18BA85E-3C20-413C-6FB3-9B7DB49564F7}"/>
                </a:ext>
              </a:extLst>
            </p:cNvPr>
            <p:cNvCxnSpPr>
              <a:cxnSpLocks/>
              <a:stCxn id="104" idx="0"/>
              <a:endCxn id="167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91D37C5-CFC6-C71E-A92B-860700E07B3E}"/>
                </a:ext>
              </a:extLst>
            </p:cNvPr>
            <p:cNvCxnSpPr>
              <a:cxnSpLocks/>
              <a:stCxn id="115" idx="0"/>
              <a:endCxn id="168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91E82D-3FA3-E14A-6B88-27C9FB73E284}"/>
                </a:ext>
              </a:extLst>
            </p:cNvPr>
            <p:cNvCxnSpPr>
              <a:cxnSpLocks/>
              <a:stCxn id="213" idx="6"/>
              <a:endCxn id="163" idx="1"/>
            </p:cNvCxnSpPr>
            <p:nvPr/>
          </p:nvCxnSpPr>
          <p:spPr>
            <a:xfrm flipV="1">
              <a:off x="1403946" y="1082761"/>
              <a:ext cx="1594732" cy="110484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59E464C-7B81-AD11-33D3-30A7BD07CF6D}"/>
                </a:ext>
              </a:extLst>
            </p:cNvPr>
            <p:cNvCxnSpPr>
              <a:cxnSpLocks/>
              <a:stCxn id="213" idx="6"/>
              <a:endCxn id="164" idx="1"/>
            </p:cNvCxnSpPr>
            <p:nvPr/>
          </p:nvCxnSpPr>
          <p:spPr>
            <a:xfrm flipV="1">
              <a:off x="1403946" y="1086943"/>
              <a:ext cx="3394228" cy="110066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104C0BF-9C86-BDA9-FA76-64112C465CF1}"/>
                </a:ext>
              </a:extLst>
            </p:cNvPr>
            <p:cNvCxnSpPr>
              <a:cxnSpLocks/>
              <a:stCxn id="213" idx="6"/>
              <a:endCxn id="165" idx="1"/>
            </p:cNvCxnSpPr>
            <p:nvPr/>
          </p:nvCxnSpPr>
          <p:spPr>
            <a:xfrm flipV="1">
              <a:off x="1403946" y="1088439"/>
              <a:ext cx="5153804" cy="109916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45E7D92-2733-3BFB-4917-E36CB496F454}"/>
                </a:ext>
              </a:extLst>
            </p:cNvPr>
            <p:cNvCxnSpPr>
              <a:cxnSpLocks/>
              <a:stCxn id="213" idx="6"/>
              <a:endCxn id="167" idx="1"/>
            </p:cNvCxnSpPr>
            <p:nvPr/>
          </p:nvCxnSpPr>
          <p:spPr>
            <a:xfrm flipV="1">
              <a:off x="1403946" y="1102059"/>
              <a:ext cx="8715947" cy="1085545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5E2D862-E0C6-8895-94F6-4B8D4BCA0556}"/>
                </a:ext>
              </a:extLst>
            </p:cNvPr>
            <p:cNvCxnSpPr>
              <a:cxnSpLocks/>
              <a:stCxn id="213" idx="6"/>
              <a:endCxn id="168" idx="1"/>
            </p:cNvCxnSpPr>
            <p:nvPr/>
          </p:nvCxnSpPr>
          <p:spPr>
            <a:xfrm flipV="1">
              <a:off x="1403946" y="1118148"/>
              <a:ext cx="10482082" cy="106945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5A2CCDD-C545-8723-4A2E-4C563DE65695}"/>
                </a:ext>
              </a:extLst>
            </p:cNvPr>
            <p:cNvCxnSpPr>
              <a:cxnSpLocks/>
              <a:stCxn id="213" idx="6"/>
              <a:endCxn id="166" idx="1"/>
            </p:cNvCxnSpPr>
            <p:nvPr/>
          </p:nvCxnSpPr>
          <p:spPr>
            <a:xfrm flipV="1">
              <a:off x="1403946" y="1094045"/>
              <a:ext cx="6976190" cy="1093559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Rectangle 156" descr="Sleep item S2">
              <a:extLst>
                <a:ext uri="{FF2B5EF4-FFF2-40B4-BE49-F238E27FC236}">
                  <a16:creationId xmlns:a16="http://schemas.microsoft.com/office/drawing/2014/main" id="{E39164A5-2344-6E4A-D51D-3A21E258BB35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158" name="Rectangle 157" descr="Sleep item S2">
              <a:extLst>
                <a:ext uri="{FF2B5EF4-FFF2-40B4-BE49-F238E27FC236}">
                  <a16:creationId xmlns:a16="http://schemas.microsoft.com/office/drawing/2014/main" id="{48BFF573-32F0-8571-1A95-384172F8D612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159" name="Rectangle 158" descr="Sleep item S2">
              <a:extLst>
                <a:ext uri="{FF2B5EF4-FFF2-40B4-BE49-F238E27FC236}">
                  <a16:creationId xmlns:a16="http://schemas.microsoft.com/office/drawing/2014/main" id="{B50D4B66-D092-4627-243B-FF4FBE204D62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160" name="Rectangle 159" descr="Sleep item S2">
              <a:extLst>
                <a:ext uri="{FF2B5EF4-FFF2-40B4-BE49-F238E27FC236}">
                  <a16:creationId xmlns:a16="http://schemas.microsoft.com/office/drawing/2014/main" id="{A6416416-DDD7-8D4C-5D31-BAE233DB97F4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161" name="Rectangle 160" descr="Sleep item S2">
              <a:extLst>
                <a:ext uri="{FF2B5EF4-FFF2-40B4-BE49-F238E27FC236}">
                  <a16:creationId xmlns:a16="http://schemas.microsoft.com/office/drawing/2014/main" id="{7F0BBBD7-A068-5E7E-EDE6-E2F3FCCCC609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162" name="Rectangle 161" descr="Sleep item S2">
              <a:extLst>
                <a:ext uri="{FF2B5EF4-FFF2-40B4-BE49-F238E27FC236}">
                  <a16:creationId xmlns:a16="http://schemas.microsoft.com/office/drawing/2014/main" id="{7B7A23D7-521A-5111-5504-9A3A6AC0F754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163" name="Rectangle 162" descr="Sleep item S2">
              <a:extLst>
                <a:ext uri="{FF2B5EF4-FFF2-40B4-BE49-F238E27FC236}">
                  <a16:creationId xmlns:a16="http://schemas.microsoft.com/office/drawing/2014/main" id="{D78EE469-A610-D8EB-F235-03BC6A94B554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64" name="Rectangle 163" descr="Sleep item S2">
              <a:extLst>
                <a:ext uri="{FF2B5EF4-FFF2-40B4-BE49-F238E27FC236}">
                  <a16:creationId xmlns:a16="http://schemas.microsoft.com/office/drawing/2014/main" id="{4B50FF40-3AE8-8D0A-5554-3D666DB1D83F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65" name="Rectangle 164" descr="Sleep item S2">
              <a:extLst>
                <a:ext uri="{FF2B5EF4-FFF2-40B4-BE49-F238E27FC236}">
                  <a16:creationId xmlns:a16="http://schemas.microsoft.com/office/drawing/2014/main" id="{FAEFEED5-8DC3-8250-3FD9-44B23389FD98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66" name="Rectangle 165" descr="Sleep item S2">
              <a:extLst>
                <a:ext uri="{FF2B5EF4-FFF2-40B4-BE49-F238E27FC236}">
                  <a16:creationId xmlns:a16="http://schemas.microsoft.com/office/drawing/2014/main" id="{EFC994B3-CA0C-076A-BF85-86971A9D9EE3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67" name="Rectangle 166" descr="Sleep item S2">
              <a:extLst>
                <a:ext uri="{FF2B5EF4-FFF2-40B4-BE49-F238E27FC236}">
                  <a16:creationId xmlns:a16="http://schemas.microsoft.com/office/drawing/2014/main" id="{D3EC2174-A30C-AB7B-69D9-9E826C08779E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68" name="Rectangle 167" descr="Sleep item S2">
              <a:extLst>
                <a:ext uri="{FF2B5EF4-FFF2-40B4-BE49-F238E27FC236}">
                  <a16:creationId xmlns:a16="http://schemas.microsoft.com/office/drawing/2014/main" id="{AAF92C8A-F8EC-D368-BC04-A8AFE6F69993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ADFDD25-014E-0D44-00F5-1F59EAE07386}"/>
                </a:ext>
              </a:extLst>
            </p:cNvPr>
            <p:cNvCxnSpPr>
              <a:cxnSpLocks/>
              <a:stCxn id="90" idx="6"/>
              <a:endCxn id="176" idx="1"/>
            </p:cNvCxnSpPr>
            <p:nvPr/>
          </p:nvCxnSpPr>
          <p:spPr>
            <a:xfrm flipV="1">
              <a:off x="1447568" y="5167786"/>
              <a:ext cx="6045336" cy="1101213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831E40AB-2D3B-CB06-4D15-5551081E77E7}"/>
                </a:ext>
              </a:extLst>
            </p:cNvPr>
            <p:cNvCxnSpPr>
              <a:cxnSpLocks/>
              <a:stCxn id="214" idx="6"/>
              <a:endCxn id="184" idx="1"/>
            </p:cNvCxnSpPr>
            <p:nvPr/>
          </p:nvCxnSpPr>
          <p:spPr>
            <a:xfrm>
              <a:off x="1447568" y="3915467"/>
              <a:ext cx="6915343" cy="125463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E0B8FB6-02A5-B699-49F0-C5905FD7F478}"/>
                </a:ext>
              </a:extLst>
            </p:cNvPr>
            <p:cNvCxnSpPr>
              <a:cxnSpLocks/>
              <a:stCxn id="90" idx="6"/>
              <a:endCxn id="180" idx="1"/>
            </p:cNvCxnSpPr>
            <p:nvPr/>
          </p:nvCxnSpPr>
          <p:spPr>
            <a:xfrm flipV="1">
              <a:off x="1447568" y="5170103"/>
              <a:ext cx="7810467" cy="1098896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A3FB737-5CA2-A7E9-D505-0B9B86B0BBFB}"/>
                </a:ext>
              </a:extLst>
            </p:cNvPr>
            <p:cNvCxnSpPr>
              <a:cxnSpLocks/>
              <a:stCxn id="214" idx="6"/>
              <a:endCxn id="185" idx="1"/>
            </p:cNvCxnSpPr>
            <p:nvPr/>
          </p:nvCxnSpPr>
          <p:spPr>
            <a:xfrm>
              <a:off x="1447568" y="3915467"/>
              <a:ext cx="8672325" cy="1261402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6876912-91D8-B1C4-5F3F-D82113B1CF14}"/>
                </a:ext>
              </a:extLst>
            </p:cNvPr>
            <p:cNvCxnSpPr>
              <a:cxnSpLocks/>
              <a:stCxn id="90" idx="6"/>
              <a:endCxn id="179" idx="1"/>
            </p:cNvCxnSpPr>
            <p:nvPr/>
          </p:nvCxnSpPr>
          <p:spPr>
            <a:xfrm flipV="1">
              <a:off x="1447568" y="5184892"/>
              <a:ext cx="9577021" cy="1084107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02CD8AA-CC8A-0620-BAB0-F71C85EE87AD}"/>
                </a:ext>
              </a:extLst>
            </p:cNvPr>
            <p:cNvCxnSpPr>
              <a:cxnSpLocks/>
              <a:stCxn id="214" idx="6"/>
              <a:endCxn id="186" idx="1"/>
            </p:cNvCxnSpPr>
            <p:nvPr/>
          </p:nvCxnSpPr>
          <p:spPr>
            <a:xfrm>
              <a:off x="1447568" y="3915467"/>
              <a:ext cx="10438460" cy="127749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 descr="Sleep item S2">
              <a:extLst>
                <a:ext uri="{FF2B5EF4-FFF2-40B4-BE49-F238E27FC236}">
                  <a16:creationId xmlns:a16="http://schemas.microsoft.com/office/drawing/2014/main" id="{BDEC5770-EAA2-E996-65B8-56F633B443C7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76" name="Rectangle 175" descr="Sleep item S2">
              <a:extLst>
                <a:ext uri="{FF2B5EF4-FFF2-40B4-BE49-F238E27FC236}">
                  <a16:creationId xmlns:a16="http://schemas.microsoft.com/office/drawing/2014/main" id="{04CC63A5-2974-8A92-7452-EE8B4D3C15EE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77" name="Rectangle 176" descr="Sleep item S2">
              <a:extLst>
                <a:ext uri="{FF2B5EF4-FFF2-40B4-BE49-F238E27FC236}">
                  <a16:creationId xmlns:a16="http://schemas.microsoft.com/office/drawing/2014/main" id="{FB5F088F-7807-6449-C4AC-C3DDFA8F23D5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78" name="Rectangle 177" descr="Sleep item S2">
              <a:extLst>
                <a:ext uri="{FF2B5EF4-FFF2-40B4-BE49-F238E27FC236}">
                  <a16:creationId xmlns:a16="http://schemas.microsoft.com/office/drawing/2014/main" id="{0B06E80F-3372-1672-4D2A-5F0BBE26EB66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79" name="Rectangle 178" descr="Sleep item S2">
              <a:extLst>
                <a:ext uri="{FF2B5EF4-FFF2-40B4-BE49-F238E27FC236}">
                  <a16:creationId xmlns:a16="http://schemas.microsoft.com/office/drawing/2014/main" id="{A67819AA-C187-AC4C-ACC5-09D5E997E58B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80" name="Rectangle 179" descr="Sleep item S2">
              <a:extLst>
                <a:ext uri="{FF2B5EF4-FFF2-40B4-BE49-F238E27FC236}">
                  <a16:creationId xmlns:a16="http://schemas.microsoft.com/office/drawing/2014/main" id="{CCA162B8-E82D-A0EA-0157-5F7E1FD4D394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81" name="Rectangle 180" descr="Sleep item S2">
              <a:extLst>
                <a:ext uri="{FF2B5EF4-FFF2-40B4-BE49-F238E27FC236}">
                  <a16:creationId xmlns:a16="http://schemas.microsoft.com/office/drawing/2014/main" id="{20041BAA-9F11-B611-8C07-1ECCEA85729E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82" name="Rectangle 181" descr="Sleep item S2">
              <a:extLst>
                <a:ext uri="{FF2B5EF4-FFF2-40B4-BE49-F238E27FC236}">
                  <a16:creationId xmlns:a16="http://schemas.microsoft.com/office/drawing/2014/main" id="{B62AE8BA-57AA-291E-A643-964B03178B75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183" name="Rectangle 182" descr="Sleep item S2">
              <a:extLst>
                <a:ext uri="{FF2B5EF4-FFF2-40B4-BE49-F238E27FC236}">
                  <a16:creationId xmlns:a16="http://schemas.microsoft.com/office/drawing/2014/main" id="{280BA004-811F-50D5-CDAE-502C382FA134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184" name="Rectangle 183" descr="Sleep item S2">
              <a:extLst>
                <a:ext uri="{FF2B5EF4-FFF2-40B4-BE49-F238E27FC236}">
                  <a16:creationId xmlns:a16="http://schemas.microsoft.com/office/drawing/2014/main" id="{0D488CD0-4B2A-CE19-12AE-0ADF9C8FD0BB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185" name="Rectangle 184" descr="Sleep item S2">
              <a:extLst>
                <a:ext uri="{FF2B5EF4-FFF2-40B4-BE49-F238E27FC236}">
                  <a16:creationId xmlns:a16="http://schemas.microsoft.com/office/drawing/2014/main" id="{9309F237-6545-0CA2-A52C-DF7BAAD7EBF5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186" name="Rectangle 185" descr="Sleep item S2">
              <a:extLst>
                <a:ext uri="{FF2B5EF4-FFF2-40B4-BE49-F238E27FC236}">
                  <a16:creationId xmlns:a16="http://schemas.microsoft.com/office/drawing/2014/main" id="{11558262-D049-0393-190B-200B4D33F479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DE65761-5BE2-448B-9C8F-CED35DD943A6}"/>
                </a:ext>
              </a:extLst>
            </p:cNvPr>
            <p:cNvCxnSpPr>
              <a:cxnSpLocks/>
              <a:stCxn id="61" idx="4"/>
              <a:endCxn id="181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FA526441-A64D-695C-D4B6-32047699C3FC}"/>
                </a:ext>
              </a:extLst>
            </p:cNvPr>
            <p:cNvCxnSpPr>
              <a:cxnSpLocks/>
              <a:stCxn id="58" idx="4"/>
              <a:endCxn id="178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6A7920E8-6229-0F58-11D8-6FBC9F910724}"/>
                </a:ext>
              </a:extLst>
            </p:cNvPr>
            <p:cNvCxnSpPr>
              <a:cxnSpLocks/>
              <a:stCxn id="59" idx="4"/>
              <a:endCxn id="183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825EA6-8428-273E-90DA-04A7AEE5D249}"/>
                </a:ext>
              </a:extLst>
            </p:cNvPr>
            <p:cNvCxnSpPr>
              <a:cxnSpLocks/>
              <a:stCxn id="60" idx="4"/>
              <a:endCxn id="184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F1E1AE4A-C2A5-D63F-5FF1-D1EE869698B2}"/>
                </a:ext>
              </a:extLst>
            </p:cNvPr>
            <p:cNvCxnSpPr>
              <a:cxnSpLocks/>
              <a:stCxn id="111" idx="4"/>
              <a:endCxn id="185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0FF2192-1FF4-78A0-9ECB-A3D7E2229F12}"/>
                </a:ext>
              </a:extLst>
            </p:cNvPr>
            <p:cNvCxnSpPr>
              <a:cxnSpLocks/>
              <a:stCxn id="117" idx="4"/>
              <a:endCxn id="186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A3DA871-301B-773F-F827-2D4F4E483298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B0E7D7F-497A-D440-6B98-B66A473F1D01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76F23D5-E6B7-8C94-99E6-67FA8A4BE5C8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8CF9A91-7505-F09A-A660-8695365FD98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379CD51-89AB-5C96-1C80-7D9CE02DAB06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B3AD8E5-47DC-8D89-DAC9-852A3277FDA3}"/>
                </a:ext>
              </a:extLst>
            </p:cNvPr>
            <p:cNvSpPr/>
            <p:nvPr/>
          </p:nvSpPr>
          <p:spPr>
            <a:xfrm>
              <a:off x="222976" y="1636173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A528012-E1B4-04F0-FCAD-E59427565E38}"/>
                </a:ext>
              </a:extLst>
            </p:cNvPr>
            <p:cNvSpPr/>
            <p:nvPr/>
          </p:nvSpPr>
          <p:spPr>
            <a:xfrm>
              <a:off x="266598" y="3364036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15" name="Straight Arrow Connector 244">
              <a:extLst>
                <a:ext uri="{FF2B5EF4-FFF2-40B4-BE49-F238E27FC236}">
                  <a16:creationId xmlns:a16="http://schemas.microsoft.com/office/drawing/2014/main" id="{CC694140-D076-5C27-2D06-1CA86B7990D4}"/>
                </a:ext>
              </a:extLst>
            </p:cNvPr>
            <p:cNvCxnSpPr>
              <a:stCxn id="213" idx="2"/>
              <a:endCxn id="214" idx="2"/>
            </p:cNvCxnSpPr>
            <p:nvPr/>
          </p:nvCxnSpPr>
          <p:spPr>
            <a:xfrm rot="10800000" flipH="1" flipV="1">
              <a:off x="222976" y="2187603"/>
              <a:ext cx="43622" cy="1727863"/>
            </a:xfrm>
            <a:prstGeom prst="curvedConnector3">
              <a:avLst>
                <a:gd name="adj1" fmla="val -524047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44">
              <a:extLst>
                <a:ext uri="{FF2B5EF4-FFF2-40B4-BE49-F238E27FC236}">
                  <a16:creationId xmlns:a16="http://schemas.microsoft.com/office/drawing/2014/main" id="{35906923-BB24-3C6D-B27B-399ECA3B691C}"/>
                </a:ext>
              </a:extLst>
            </p:cNvPr>
            <p:cNvCxnSpPr>
              <a:cxnSpLocks/>
              <a:stCxn id="90" idx="2"/>
              <a:endCxn id="214" idx="2"/>
            </p:cNvCxnSpPr>
            <p:nvPr/>
          </p:nvCxnSpPr>
          <p:spPr>
            <a:xfrm rot="10800000">
              <a:off x="266599" y="3915467"/>
              <a:ext cx="16187" cy="2353532"/>
            </a:xfrm>
            <a:prstGeom prst="curvedConnector3">
              <a:avLst>
                <a:gd name="adj1" fmla="val 1512244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44">
              <a:extLst>
                <a:ext uri="{FF2B5EF4-FFF2-40B4-BE49-F238E27FC236}">
                  <a16:creationId xmlns:a16="http://schemas.microsoft.com/office/drawing/2014/main" id="{02B11B92-8BBB-AE81-34FC-97D20345BAA1}"/>
                </a:ext>
              </a:extLst>
            </p:cNvPr>
            <p:cNvCxnSpPr>
              <a:cxnSpLocks/>
              <a:stCxn id="90" idx="2"/>
              <a:endCxn id="213" idx="2"/>
            </p:cNvCxnSpPr>
            <p:nvPr/>
          </p:nvCxnSpPr>
          <p:spPr>
            <a:xfrm rot="10800000">
              <a:off x="222977" y="2187605"/>
              <a:ext cx="59809" cy="4081395"/>
            </a:xfrm>
            <a:prstGeom prst="curvedConnector3">
              <a:avLst>
                <a:gd name="adj1" fmla="val 869271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44">
              <a:extLst>
                <a:ext uri="{FF2B5EF4-FFF2-40B4-BE49-F238E27FC236}">
                  <a16:creationId xmlns:a16="http://schemas.microsoft.com/office/drawing/2014/main" id="{374702B1-281B-6424-8895-06EBFD87E996}"/>
                </a:ext>
              </a:extLst>
            </p:cNvPr>
            <p:cNvCxnSpPr>
              <a:cxnSpLocks/>
              <a:stCxn id="214" idx="2"/>
              <a:endCxn id="92" idx="2"/>
            </p:cNvCxnSpPr>
            <p:nvPr/>
          </p:nvCxnSpPr>
          <p:spPr>
            <a:xfrm rot="10800000">
              <a:off x="222976" y="-24105"/>
              <a:ext cx="43622" cy="3939573"/>
            </a:xfrm>
            <a:prstGeom prst="curvedConnector3">
              <a:avLst>
                <a:gd name="adj1" fmla="val 1234329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44">
              <a:extLst>
                <a:ext uri="{FF2B5EF4-FFF2-40B4-BE49-F238E27FC236}">
                  <a16:creationId xmlns:a16="http://schemas.microsoft.com/office/drawing/2014/main" id="{172DEECF-8462-5F43-C532-A9CEB57B1CA5}"/>
                </a:ext>
              </a:extLst>
            </p:cNvPr>
            <p:cNvCxnSpPr>
              <a:cxnSpLocks/>
              <a:stCxn id="90" idx="2"/>
              <a:endCxn id="92" idx="2"/>
            </p:cNvCxnSpPr>
            <p:nvPr/>
          </p:nvCxnSpPr>
          <p:spPr>
            <a:xfrm rot="10800000">
              <a:off x="222977" y="-24105"/>
              <a:ext cx="59809" cy="6293105"/>
            </a:xfrm>
            <a:prstGeom prst="curvedConnector3">
              <a:avLst>
                <a:gd name="adj1" fmla="val 1159563"/>
              </a:avLst>
            </a:prstGeom>
            <a:ln w="6350">
              <a:solidFill>
                <a:srgbClr val="00B0F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5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6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4D8703A-3568-F64A-EA51-AC1FD756D8E2}"/>
              </a:ext>
            </a:extLst>
          </p:cNvPr>
          <p:cNvGrpSpPr/>
          <p:nvPr/>
        </p:nvGrpSpPr>
        <p:grpSpPr>
          <a:xfrm>
            <a:off x="1147386" y="278591"/>
            <a:ext cx="11500374" cy="6338535"/>
            <a:chOff x="1147386" y="278591"/>
            <a:chExt cx="11500374" cy="633853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D09E515-0C65-C757-4A7C-06BAE3567719}"/>
                </a:ext>
              </a:extLst>
            </p:cNvPr>
            <p:cNvGrpSpPr/>
            <p:nvPr/>
          </p:nvGrpSpPr>
          <p:grpSpPr>
            <a:xfrm>
              <a:off x="1147386" y="278591"/>
              <a:ext cx="11500374" cy="6338535"/>
              <a:chOff x="1147386" y="278591"/>
              <a:chExt cx="11500374" cy="6338535"/>
            </a:xfrm>
          </p:grpSpPr>
          <p:sp>
            <p:nvSpPr>
              <p:cNvPr id="316" name="Rectangle 315" descr="Sleep item S2">
                <a:extLst>
                  <a:ext uri="{FF2B5EF4-FFF2-40B4-BE49-F238E27FC236}">
                    <a16:creationId xmlns:a16="http://schemas.microsoft.com/office/drawing/2014/main" id="{CD8BC022-0E23-7C58-2BA3-9FD84CFAE3E3}"/>
                  </a:ext>
                </a:extLst>
              </p:cNvPr>
              <p:cNvSpPr/>
              <p:nvPr/>
            </p:nvSpPr>
            <p:spPr>
              <a:xfrm>
                <a:off x="2099125" y="109343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DB01D-8505-ECD4-991D-70751DAD1CC6}"/>
                  </a:ext>
                </a:extLst>
              </p:cNvPr>
              <p:cNvCxnSpPr>
                <a:cxnSpLocks/>
                <a:stCxn id="74" idx="6"/>
                <a:endCxn id="41" idx="2"/>
              </p:cNvCxnSpPr>
              <p:nvPr/>
            </p:nvCxnSpPr>
            <p:spPr>
              <a:xfrm flipV="1">
                <a:off x="2312170" y="5296362"/>
                <a:ext cx="4203771" cy="76933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FA55293-8A92-ADBA-F5A4-815D6CF0A3BC}"/>
                  </a:ext>
                </a:extLst>
              </p:cNvPr>
              <p:cNvCxnSpPr>
                <a:cxnSpLocks/>
                <a:stCxn id="74" idx="6"/>
                <a:endCxn id="37" idx="2"/>
              </p:cNvCxnSpPr>
              <p:nvPr/>
            </p:nvCxnSpPr>
            <p:spPr>
              <a:xfrm flipV="1">
                <a:off x="2312170" y="5289835"/>
                <a:ext cx="2430784" cy="77586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871DFFB-1C61-4C72-B8A6-99C09FAC474F}"/>
                  </a:ext>
                </a:extLst>
              </p:cNvPr>
              <p:cNvCxnSpPr>
                <a:cxnSpLocks/>
                <a:stCxn id="88" idx="3"/>
                <a:endCxn id="90" idx="1"/>
              </p:cNvCxnSpPr>
              <p:nvPr/>
            </p:nvCxnSpPr>
            <p:spPr>
              <a:xfrm>
                <a:off x="3459221" y="1858813"/>
                <a:ext cx="812680" cy="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852C6B-B3CB-4983-8262-77DFDA972313}"/>
                  </a:ext>
                </a:extLst>
              </p:cNvPr>
              <p:cNvCxnSpPr>
                <a:cxnSpLocks/>
                <a:stCxn id="188" idx="3"/>
                <a:endCxn id="37" idx="1"/>
              </p:cNvCxnSpPr>
              <p:nvPr/>
            </p:nvCxnSpPr>
            <p:spPr>
              <a:xfrm>
                <a:off x="3450615" y="5035854"/>
                <a:ext cx="834660" cy="66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E543E38-E655-428A-A050-3826A7831602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>
                <a:off x="6963062" y="1859461"/>
                <a:ext cx="835023" cy="1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A611278-272F-4CCB-A158-E8CF484449B8}"/>
                  </a:ext>
                </a:extLst>
              </p:cNvPr>
              <p:cNvCxnSpPr>
                <a:cxnSpLocks/>
                <a:stCxn id="90" idx="3"/>
                <a:endCxn id="94" idx="1"/>
              </p:cNvCxnSpPr>
              <p:nvPr/>
            </p:nvCxnSpPr>
            <p:spPr>
              <a:xfrm>
                <a:off x="5187258" y="1859241"/>
                <a:ext cx="860447" cy="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82FE08-AE2C-43CF-8C16-F2406C5A763B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175953" y="2921371"/>
                <a:ext cx="891420" cy="1023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A4EFB5-C51D-4CB3-BB8C-FE68DCE0F34A}"/>
                  </a:ext>
                </a:extLst>
              </p:cNvPr>
              <p:cNvSpPr/>
              <p:nvPr/>
            </p:nvSpPr>
            <p:spPr>
              <a:xfrm rot="1921609">
                <a:off x="2312554" y="2881213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567DC09-440C-6779-2DA9-584D26276E08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5200632" y="5042548"/>
                <a:ext cx="857630" cy="65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9E7426-5922-ED8F-4901-52E6F9930DED}"/>
                  </a:ext>
                </a:extLst>
              </p:cNvPr>
              <p:cNvCxnSpPr>
                <a:cxnSpLocks/>
                <a:stCxn id="41" idx="3"/>
                <a:endCxn id="53" idx="1"/>
              </p:cNvCxnSpPr>
              <p:nvPr/>
            </p:nvCxnSpPr>
            <p:spPr>
              <a:xfrm>
                <a:off x="6973619" y="5049075"/>
                <a:ext cx="835024" cy="7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CDAC2A7-8484-448F-2E54-D4A36E480059}"/>
                  </a:ext>
                </a:extLst>
              </p:cNvPr>
              <p:cNvSpPr/>
              <p:nvPr/>
            </p:nvSpPr>
            <p:spPr>
              <a:xfrm rot="1921609">
                <a:off x="4070497" y="288121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B5867C9-BBF0-399D-1D66-A4B1B817E916}"/>
                  </a:ext>
                </a:extLst>
              </p:cNvPr>
              <p:cNvSpPr/>
              <p:nvPr/>
            </p:nvSpPr>
            <p:spPr>
              <a:xfrm rot="1921609">
                <a:off x="5849657" y="2879063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D3835431-432D-D5CD-F280-398B4DCFE3FC}"/>
                  </a:ext>
                </a:extLst>
              </p:cNvPr>
              <p:cNvSpPr/>
              <p:nvPr/>
            </p:nvSpPr>
            <p:spPr>
              <a:xfrm rot="1921609">
                <a:off x="7590865" y="289495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97D18B-DAAB-F8CE-E846-E5A07D4BE1E6}"/>
                  </a:ext>
                </a:extLst>
              </p:cNvPr>
              <p:cNvSpPr/>
              <p:nvPr/>
            </p:nvSpPr>
            <p:spPr>
              <a:xfrm>
                <a:off x="1147387" y="5514265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2BBDD67-3F23-7973-AD21-959C203ECD53}"/>
                  </a:ext>
                </a:extLst>
              </p:cNvPr>
              <p:cNvCxnSpPr>
                <a:cxnSpLocks/>
                <a:stCxn id="74" idx="6"/>
                <a:endCxn id="188" idx="2"/>
              </p:cNvCxnSpPr>
              <p:nvPr/>
            </p:nvCxnSpPr>
            <p:spPr>
              <a:xfrm flipV="1">
                <a:off x="2312170" y="5283141"/>
                <a:ext cx="680767" cy="78255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3169D8-4C1B-8BF3-AC4E-27D938F88F0B}"/>
                  </a:ext>
                </a:extLst>
              </p:cNvPr>
              <p:cNvCxnSpPr>
                <a:cxnSpLocks/>
                <a:stCxn id="95" idx="3"/>
                <a:endCxn id="96" idx="1"/>
              </p:cNvCxnSpPr>
              <p:nvPr/>
            </p:nvCxnSpPr>
            <p:spPr>
              <a:xfrm>
                <a:off x="8713442" y="1861178"/>
                <a:ext cx="868385" cy="16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80E898-52BB-7A93-421E-B523155B0398}"/>
                  </a:ext>
                </a:extLst>
              </p:cNvPr>
              <p:cNvCxnSpPr>
                <a:cxnSpLocks/>
                <a:stCxn id="53" idx="3"/>
                <a:endCxn id="58" idx="1"/>
              </p:cNvCxnSpPr>
              <p:nvPr/>
            </p:nvCxnSpPr>
            <p:spPr>
              <a:xfrm>
                <a:off x="8724000" y="5056578"/>
                <a:ext cx="857112" cy="8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02D597-963F-902B-3AAC-42D948D2A771}"/>
                  </a:ext>
                </a:extLst>
              </p:cNvPr>
              <p:cNvSpPr/>
              <p:nvPr/>
            </p:nvSpPr>
            <p:spPr>
              <a:xfrm rot="1921609">
                <a:off x="9384225" y="2879062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EDE119-D861-100E-D449-83AE4455115A}"/>
                  </a:ext>
                </a:extLst>
              </p:cNvPr>
              <p:cNvCxnSpPr>
                <a:cxnSpLocks/>
                <a:stCxn id="96" idx="3"/>
                <a:endCxn id="97" idx="1"/>
              </p:cNvCxnSpPr>
              <p:nvPr/>
            </p:nvCxnSpPr>
            <p:spPr>
              <a:xfrm>
                <a:off x="10497184" y="1862789"/>
                <a:ext cx="850383" cy="1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393D8D0-9FEB-A8F3-4099-EB659B36F6CF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10496469" y="5063851"/>
                <a:ext cx="854910" cy="1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7C6D61A-61FF-4E75-82DA-9FF20301A267}"/>
                  </a:ext>
                </a:extLst>
              </p:cNvPr>
              <p:cNvSpPr/>
              <p:nvPr/>
            </p:nvSpPr>
            <p:spPr>
              <a:xfrm rot="1921609">
                <a:off x="11123838" y="289043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70BF9C1-04F8-B3FA-04CB-328262908846}"/>
                  </a:ext>
                </a:extLst>
              </p:cNvPr>
              <p:cNvCxnSpPr>
                <a:cxnSpLocks/>
                <a:stCxn id="119" idx="6"/>
                <a:endCxn id="88" idx="0"/>
              </p:cNvCxnSpPr>
              <p:nvPr/>
            </p:nvCxnSpPr>
            <p:spPr>
              <a:xfrm>
                <a:off x="2328356" y="830022"/>
                <a:ext cx="673187" cy="7815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2BCDC54-84A9-C63D-E08B-F8ADF7D878F0}"/>
                  </a:ext>
                </a:extLst>
              </p:cNvPr>
              <p:cNvCxnSpPr>
                <a:cxnSpLocks/>
                <a:stCxn id="119" idx="6"/>
                <a:endCxn id="90" idx="0"/>
              </p:cNvCxnSpPr>
              <p:nvPr/>
            </p:nvCxnSpPr>
            <p:spPr>
              <a:xfrm>
                <a:off x="2328356" y="830022"/>
                <a:ext cx="2401224" cy="78193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D254C430-038A-6A21-CF50-BC8413382B56}"/>
                  </a:ext>
                </a:extLst>
              </p:cNvPr>
              <p:cNvCxnSpPr>
                <a:cxnSpLocks/>
                <a:stCxn id="119" idx="6"/>
                <a:endCxn id="94" idx="0"/>
              </p:cNvCxnSpPr>
              <p:nvPr/>
            </p:nvCxnSpPr>
            <p:spPr>
              <a:xfrm>
                <a:off x="2328356" y="830022"/>
                <a:ext cx="4177028" cy="78215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A345E406-4F6E-011C-0CA8-766E988FB285}"/>
                  </a:ext>
                </a:extLst>
              </p:cNvPr>
              <p:cNvCxnSpPr>
                <a:cxnSpLocks/>
                <a:stCxn id="119" idx="6"/>
                <a:endCxn id="96" idx="0"/>
              </p:cNvCxnSpPr>
              <p:nvPr/>
            </p:nvCxnSpPr>
            <p:spPr>
              <a:xfrm>
                <a:off x="2328356" y="830022"/>
                <a:ext cx="7711150" cy="78548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A394A25-AE04-88C7-39F6-4F234B335231}"/>
                  </a:ext>
                </a:extLst>
              </p:cNvPr>
              <p:cNvCxnSpPr>
                <a:cxnSpLocks/>
                <a:stCxn id="119" idx="6"/>
                <a:endCxn id="97" idx="0"/>
              </p:cNvCxnSpPr>
              <p:nvPr/>
            </p:nvCxnSpPr>
            <p:spPr>
              <a:xfrm>
                <a:off x="2328356" y="830022"/>
                <a:ext cx="9476890" cy="786987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F334C1F-B786-EFAB-88F0-5D9EF00E69E9}"/>
                  </a:ext>
                </a:extLst>
              </p:cNvPr>
              <p:cNvCxnSpPr>
                <a:cxnSpLocks/>
                <a:stCxn id="119" idx="6"/>
                <a:endCxn id="95" idx="0"/>
              </p:cNvCxnSpPr>
              <p:nvPr/>
            </p:nvCxnSpPr>
            <p:spPr>
              <a:xfrm>
                <a:off x="2328356" y="830022"/>
                <a:ext cx="5927408" cy="7838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D477CAB-350F-46A0-95E6-378C3D5BAD92}"/>
                  </a:ext>
                </a:extLst>
              </p:cNvPr>
              <p:cNvCxnSpPr>
                <a:cxnSpLocks/>
                <a:stCxn id="74" idx="6"/>
                <a:endCxn id="53" idx="2"/>
              </p:cNvCxnSpPr>
              <p:nvPr/>
            </p:nvCxnSpPr>
            <p:spPr>
              <a:xfrm flipV="1">
                <a:off x="2312170" y="5303865"/>
                <a:ext cx="5954152" cy="76183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C1A4B61-26FF-BC68-2045-1206061778F7}"/>
                  </a:ext>
                </a:extLst>
              </p:cNvPr>
              <p:cNvCxnSpPr>
                <a:cxnSpLocks/>
                <a:stCxn id="74" idx="6"/>
                <a:endCxn id="58" idx="2"/>
              </p:cNvCxnSpPr>
              <p:nvPr/>
            </p:nvCxnSpPr>
            <p:spPr>
              <a:xfrm flipV="1">
                <a:off x="2312170" y="5312427"/>
                <a:ext cx="7726621" cy="7532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A0AC5AF-57C2-3C55-A775-4160346DF100}"/>
                  </a:ext>
                </a:extLst>
              </p:cNvPr>
              <p:cNvCxnSpPr>
                <a:cxnSpLocks/>
                <a:stCxn id="74" idx="6"/>
                <a:endCxn id="59" idx="2"/>
              </p:cNvCxnSpPr>
              <p:nvPr/>
            </p:nvCxnSpPr>
            <p:spPr>
              <a:xfrm flipV="1">
                <a:off x="2312170" y="5311138"/>
                <a:ext cx="9496888" cy="75455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 descr="Sleep item S2">
                <a:extLst>
                  <a:ext uri="{FF2B5EF4-FFF2-40B4-BE49-F238E27FC236}">
                    <a16:creationId xmlns:a16="http://schemas.microsoft.com/office/drawing/2014/main" id="{D3AA43BF-0A82-C2C0-7F24-A89097C422C5}"/>
                  </a:ext>
                </a:extLst>
              </p:cNvPr>
              <p:cNvSpPr/>
              <p:nvPr/>
            </p:nvSpPr>
            <p:spPr>
              <a:xfrm>
                <a:off x="2535258" y="4788567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W2</a:t>
                </a: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3874C3-E8B2-7C65-89D6-98CC208FFD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4745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59E09-E30C-A658-E891-56D0CCF4A592}"/>
                  </a:ext>
                </a:extLst>
              </p:cNvPr>
              <p:cNvSpPr/>
              <p:nvPr/>
            </p:nvSpPr>
            <p:spPr>
              <a:xfrm>
                <a:off x="1147386" y="278591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258" name="Straight Arrow Connector 244">
                <a:extLst>
                  <a:ext uri="{FF2B5EF4-FFF2-40B4-BE49-F238E27FC236}">
                    <a16:creationId xmlns:a16="http://schemas.microsoft.com/office/drawing/2014/main" id="{37ADF21D-2D8E-ACAB-E91A-8F38691CB23A}"/>
                  </a:ext>
                </a:extLst>
              </p:cNvPr>
              <p:cNvCxnSpPr>
                <a:cxnSpLocks/>
                <a:stCxn id="74" idx="2"/>
                <a:endCxn id="119" idx="2"/>
              </p:cNvCxnSpPr>
              <p:nvPr/>
            </p:nvCxnSpPr>
            <p:spPr>
              <a:xfrm rot="10800000">
                <a:off x="1147387" y="830022"/>
                <a:ext cx="1" cy="5235674"/>
              </a:xfrm>
              <a:prstGeom prst="curvedConnector3">
                <a:avLst>
                  <a:gd name="adj1" fmla="val 22860100000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BDF6D4D-98E1-6C93-07F2-4BF63775F66F}"/>
                  </a:ext>
                </a:extLst>
              </p:cNvPr>
              <p:cNvCxnSpPr>
                <a:cxnSpLocks/>
                <a:stCxn id="21" idx="5"/>
                <a:endCxn id="27" idx="1"/>
              </p:cNvCxnSpPr>
              <p:nvPr/>
            </p:nvCxnSpPr>
            <p:spPr>
              <a:xfrm>
                <a:off x="6943600" y="2910861"/>
                <a:ext cx="875504" cy="10247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 descr="Sleep item S2">
                <a:extLst>
                  <a:ext uri="{FF2B5EF4-FFF2-40B4-BE49-F238E27FC236}">
                    <a16:creationId xmlns:a16="http://schemas.microsoft.com/office/drawing/2014/main" id="{1B0FEE3B-7059-E4D2-71CD-5E49F64DE1BB}"/>
                  </a:ext>
                </a:extLst>
              </p:cNvPr>
              <p:cNvSpPr/>
              <p:nvPr/>
            </p:nvSpPr>
            <p:spPr>
              <a:xfrm>
                <a:off x="4285275" y="479526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W3</a:t>
                </a:r>
              </a:p>
            </p:txBody>
          </p:sp>
          <p:sp>
            <p:nvSpPr>
              <p:cNvPr id="41" name="Rectangle 40" descr="Sleep item S2">
                <a:extLst>
                  <a:ext uri="{FF2B5EF4-FFF2-40B4-BE49-F238E27FC236}">
                    <a16:creationId xmlns:a16="http://schemas.microsoft.com/office/drawing/2014/main" id="{39642A5A-1037-FEEC-04D8-8EE497DB5E6D}"/>
                  </a:ext>
                </a:extLst>
              </p:cNvPr>
              <p:cNvSpPr/>
              <p:nvPr/>
            </p:nvSpPr>
            <p:spPr>
              <a:xfrm>
                <a:off x="6058262" y="4801788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W4</a:t>
                </a:r>
              </a:p>
            </p:txBody>
          </p:sp>
          <p:sp>
            <p:nvSpPr>
              <p:cNvPr id="53" name="Rectangle 52" descr="Sleep item S2">
                <a:extLst>
                  <a:ext uri="{FF2B5EF4-FFF2-40B4-BE49-F238E27FC236}">
                    <a16:creationId xmlns:a16="http://schemas.microsoft.com/office/drawing/2014/main" id="{75360024-A52D-8D4E-085D-701AA5AB5967}"/>
                  </a:ext>
                </a:extLst>
              </p:cNvPr>
              <p:cNvSpPr/>
              <p:nvPr/>
            </p:nvSpPr>
            <p:spPr>
              <a:xfrm>
                <a:off x="7808643" y="480929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W5</a:t>
                </a:r>
              </a:p>
            </p:txBody>
          </p:sp>
          <p:sp>
            <p:nvSpPr>
              <p:cNvPr id="58" name="Rectangle 57" descr="Sleep item S2">
                <a:extLst>
                  <a:ext uri="{FF2B5EF4-FFF2-40B4-BE49-F238E27FC236}">
                    <a16:creationId xmlns:a16="http://schemas.microsoft.com/office/drawing/2014/main" id="{695BBCEE-9955-4F1E-68D6-8A594B2B8A25}"/>
                  </a:ext>
                </a:extLst>
              </p:cNvPr>
              <p:cNvSpPr/>
              <p:nvPr/>
            </p:nvSpPr>
            <p:spPr>
              <a:xfrm>
                <a:off x="9581112" y="4817853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W6</a:t>
                </a:r>
              </a:p>
            </p:txBody>
          </p:sp>
          <p:sp>
            <p:nvSpPr>
              <p:cNvPr id="59" name="Rectangle 58" descr="Sleep item S2">
                <a:extLst>
                  <a:ext uri="{FF2B5EF4-FFF2-40B4-BE49-F238E27FC236}">
                    <a16:creationId xmlns:a16="http://schemas.microsoft.com/office/drawing/2014/main" id="{DE4F3B91-6639-8289-7B4F-69C4F65E1B46}"/>
                  </a:ext>
                </a:extLst>
              </p:cNvPr>
              <p:cNvSpPr/>
              <p:nvPr/>
            </p:nvSpPr>
            <p:spPr>
              <a:xfrm>
                <a:off x="11351379" y="4816564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</a:t>
                </a:r>
              </a:p>
            </p:txBody>
          </p:sp>
          <p:sp>
            <p:nvSpPr>
              <p:cNvPr id="88" name="Rectangle 87" descr="Sleep item S2">
                <a:extLst>
                  <a:ext uri="{FF2B5EF4-FFF2-40B4-BE49-F238E27FC236}">
                    <a16:creationId xmlns:a16="http://schemas.microsoft.com/office/drawing/2014/main" id="{6E361FEA-2F71-EA14-1A12-668109494BB3}"/>
                  </a:ext>
                </a:extLst>
              </p:cNvPr>
              <p:cNvSpPr/>
              <p:nvPr/>
            </p:nvSpPr>
            <p:spPr>
              <a:xfrm>
                <a:off x="2543864" y="1611526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W2</a:t>
                </a:r>
              </a:p>
            </p:txBody>
          </p:sp>
          <p:sp>
            <p:nvSpPr>
              <p:cNvPr id="90" name="Rectangle 89" descr="Sleep item S2">
                <a:extLst>
                  <a:ext uri="{FF2B5EF4-FFF2-40B4-BE49-F238E27FC236}">
                    <a16:creationId xmlns:a16="http://schemas.microsoft.com/office/drawing/2014/main" id="{A9DF61B7-7678-A9AB-DEA8-81F8AAE289C9}"/>
                  </a:ext>
                </a:extLst>
              </p:cNvPr>
              <p:cNvSpPr/>
              <p:nvPr/>
            </p:nvSpPr>
            <p:spPr>
              <a:xfrm>
                <a:off x="4271901" y="1611954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W3</a:t>
                </a:r>
              </a:p>
            </p:txBody>
          </p:sp>
          <p:sp>
            <p:nvSpPr>
              <p:cNvPr id="94" name="Rectangle 93" descr="Sleep item S2">
                <a:extLst>
                  <a:ext uri="{FF2B5EF4-FFF2-40B4-BE49-F238E27FC236}">
                    <a16:creationId xmlns:a16="http://schemas.microsoft.com/office/drawing/2014/main" id="{7E3F114C-172D-E4E9-746E-07704F4D180C}"/>
                  </a:ext>
                </a:extLst>
              </p:cNvPr>
              <p:cNvSpPr/>
              <p:nvPr/>
            </p:nvSpPr>
            <p:spPr>
              <a:xfrm>
                <a:off x="6047705" y="1612174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W4</a:t>
                </a:r>
              </a:p>
            </p:txBody>
          </p:sp>
          <p:sp>
            <p:nvSpPr>
              <p:cNvPr id="95" name="Rectangle 94" descr="Sleep item S2">
                <a:extLst>
                  <a:ext uri="{FF2B5EF4-FFF2-40B4-BE49-F238E27FC236}">
                    <a16:creationId xmlns:a16="http://schemas.microsoft.com/office/drawing/2014/main" id="{27350CC3-58B0-1577-338C-6CBE621266C6}"/>
                  </a:ext>
                </a:extLst>
              </p:cNvPr>
              <p:cNvSpPr/>
              <p:nvPr/>
            </p:nvSpPr>
            <p:spPr>
              <a:xfrm>
                <a:off x="7798085" y="161389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W5</a:t>
                </a:r>
              </a:p>
            </p:txBody>
          </p:sp>
          <p:sp>
            <p:nvSpPr>
              <p:cNvPr id="96" name="Rectangle 95" descr="Sleep item S2">
                <a:extLst>
                  <a:ext uri="{FF2B5EF4-FFF2-40B4-BE49-F238E27FC236}">
                    <a16:creationId xmlns:a16="http://schemas.microsoft.com/office/drawing/2014/main" id="{BEF289EE-46C8-9CFE-CDCA-1877BF94688F}"/>
                  </a:ext>
                </a:extLst>
              </p:cNvPr>
              <p:cNvSpPr/>
              <p:nvPr/>
            </p:nvSpPr>
            <p:spPr>
              <a:xfrm>
                <a:off x="9581827" y="1615502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W6</a:t>
                </a:r>
              </a:p>
            </p:txBody>
          </p:sp>
          <p:sp>
            <p:nvSpPr>
              <p:cNvPr id="97" name="Rectangle 96" descr="Sleep item S2">
                <a:extLst>
                  <a:ext uri="{FF2B5EF4-FFF2-40B4-BE49-F238E27FC236}">
                    <a16:creationId xmlns:a16="http://schemas.microsoft.com/office/drawing/2014/main" id="{B3C212B5-0BB1-D537-4263-FBBA17762F79}"/>
                  </a:ext>
                </a:extLst>
              </p:cNvPr>
              <p:cNvSpPr/>
              <p:nvPr/>
            </p:nvSpPr>
            <p:spPr>
              <a:xfrm>
                <a:off x="11347567" y="1617009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W7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EF6557D-00E0-007F-9C0E-669605E59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7263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D4028EB-011F-F0A1-3EB7-FED1FE624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2325" y="1237670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236632D-D470-175F-C1DD-8E6959C03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5303" y="1245571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24BA746-A1CD-32D4-3872-F26FC9328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3986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DD22837E-0118-33C8-2439-E9ADA0E80480}"/>
                  </a:ext>
                </a:extLst>
              </p:cNvPr>
              <p:cNvCxnSpPr>
                <a:cxnSpLocks/>
                <a:stCxn id="28" idx="4"/>
                <a:endCxn id="188" idx="0"/>
              </p:cNvCxnSpPr>
              <p:nvPr/>
            </p:nvCxnSpPr>
            <p:spPr>
              <a:xfrm flipH="1">
                <a:off x="2992937" y="4427928"/>
                <a:ext cx="5584" cy="360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092A69D4-1F03-3D3B-53F2-52C3CD4FF2EC}"/>
                  </a:ext>
                </a:extLst>
              </p:cNvPr>
              <p:cNvCxnSpPr>
                <a:cxnSpLocks/>
                <a:stCxn id="22" idx="5"/>
                <a:endCxn id="30" idx="1"/>
              </p:cNvCxnSpPr>
              <p:nvPr/>
            </p:nvCxnSpPr>
            <p:spPr>
              <a:xfrm>
                <a:off x="8703379" y="2904093"/>
                <a:ext cx="882672" cy="1035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E925C92-56A9-B999-1090-AE116F7FC78E}"/>
                  </a:ext>
                </a:extLst>
              </p:cNvPr>
              <p:cNvCxnSpPr>
                <a:cxnSpLocks/>
                <a:stCxn id="27" idx="7"/>
                <a:endCxn id="29" idx="3"/>
              </p:cNvCxnSpPr>
              <p:nvPr/>
            </p:nvCxnSpPr>
            <p:spPr>
              <a:xfrm flipV="1">
                <a:off x="8721143" y="2904093"/>
                <a:ext cx="872852" cy="10315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69766B0-CF7C-32C3-FB90-398A83B4E5B3}"/>
                  </a:ext>
                </a:extLst>
              </p:cNvPr>
              <p:cNvCxnSpPr>
                <a:cxnSpLocks/>
                <a:stCxn id="26" idx="7"/>
                <a:endCxn id="22" idx="3"/>
              </p:cNvCxnSpPr>
              <p:nvPr/>
            </p:nvCxnSpPr>
            <p:spPr>
              <a:xfrm flipV="1">
                <a:off x="6968385" y="2904093"/>
                <a:ext cx="839536" cy="1041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BE0AEF8-E9C4-A2D9-D0FA-6BE7C8E3F21D}"/>
                  </a:ext>
                </a:extLst>
              </p:cNvPr>
              <p:cNvCxnSpPr>
                <a:cxnSpLocks/>
                <a:stCxn id="28" idx="7"/>
                <a:endCxn id="20" idx="3"/>
              </p:cNvCxnSpPr>
              <p:nvPr/>
            </p:nvCxnSpPr>
            <p:spPr>
              <a:xfrm flipV="1">
                <a:off x="3449540" y="2910861"/>
                <a:ext cx="834228" cy="1040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BE3E39A8-B83B-7342-5C56-C205F9CDCF33}"/>
                  </a:ext>
                </a:extLst>
              </p:cNvPr>
              <p:cNvCxnSpPr>
                <a:cxnSpLocks/>
                <a:stCxn id="16" idx="5"/>
                <a:endCxn id="25" idx="1"/>
              </p:cNvCxnSpPr>
              <p:nvPr/>
            </p:nvCxnSpPr>
            <p:spPr>
              <a:xfrm>
                <a:off x="3444178" y="2910861"/>
                <a:ext cx="850665" cy="1039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DA0D7489-9D57-DECC-1E0C-BB6006FB86E2}"/>
                  </a:ext>
                </a:extLst>
              </p:cNvPr>
              <p:cNvCxnSpPr>
                <a:cxnSpLocks/>
                <a:stCxn id="25" idx="7"/>
                <a:endCxn id="21" idx="3"/>
              </p:cNvCxnSpPr>
              <p:nvPr/>
            </p:nvCxnSpPr>
            <p:spPr>
              <a:xfrm flipV="1">
                <a:off x="5196882" y="2910861"/>
                <a:ext cx="857188" cy="1039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5690FC85-0809-E439-F509-EEF7727EDF37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3630077" y="2713585"/>
                <a:ext cx="4677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A0F338B-F86C-A247-BF6E-5D9059EDE62B}"/>
                  </a:ext>
                </a:extLst>
              </p:cNvPr>
              <p:cNvSpPr/>
              <p:nvPr/>
            </p:nvSpPr>
            <p:spPr>
              <a:xfrm>
                <a:off x="2360682" y="2434594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0283E4C-2AC9-0222-F23F-BBB20673AB94}"/>
                  </a:ext>
                </a:extLst>
              </p:cNvPr>
              <p:cNvSpPr/>
              <p:nvPr/>
            </p:nvSpPr>
            <p:spPr>
              <a:xfrm>
                <a:off x="4097869" y="2434593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A75B9A-4E02-F20E-E732-4335593FBCD0}"/>
                  </a:ext>
                </a:extLst>
              </p:cNvPr>
              <p:cNvSpPr/>
              <p:nvPr/>
            </p:nvSpPr>
            <p:spPr>
              <a:xfrm>
                <a:off x="5869843" y="2434592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55BB21D-E651-43B4-CE8F-87831A2DE918}"/>
                  </a:ext>
                </a:extLst>
              </p:cNvPr>
              <p:cNvSpPr/>
              <p:nvPr/>
            </p:nvSpPr>
            <p:spPr>
              <a:xfrm>
                <a:off x="7622465" y="2434919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9B975B-2823-6D50-1A74-AAF0D7793986}"/>
                  </a:ext>
                </a:extLst>
              </p:cNvPr>
              <p:cNvSpPr/>
              <p:nvPr/>
            </p:nvSpPr>
            <p:spPr>
              <a:xfrm>
                <a:off x="4108024" y="3870770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8CAA906-2052-0630-2608-EBE6D81B1416}"/>
                  </a:ext>
                </a:extLst>
              </p:cNvPr>
              <p:cNvSpPr/>
              <p:nvPr/>
            </p:nvSpPr>
            <p:spPr>
              <a:xfrm>
                <a:off x="5880768" y="3866016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FCED32-034C-371B-B44C-B2EF4070BD24}"/>
                  </a:ext>
                </a:extLst>
              </p:cNvPr>
              <p:cNvSpPr/>
              <p:nvPr/>
            </p:nvSpPr>
            <p:spPr>
              <a:xfrm>
                <a:off x="7632285" y="3855470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564531-42D6-F3C1-2FED-6BA964AE4DC0}"/>
                  </a:ext>
                </a:extLst>
              </p:cNvPr>
              <p:cNvSpPr/>
              <p:nvPr/>
            </p:nvSpPr>
            <p:spPr>
              <a:xfrm>
                <a:off x="2360682" y="3869947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492502-C5A5-8B05-931E-74EB7FF44C91}"/>
                  </a:ext>
                </a:extLst>
              </p:cNvPr>
              <p:cNvSpPr/>
              <p:nvPr/>
            </p:nvSpPr>
            <p:spPr>
              <a:xfrm>
                <a:off x="9408539" y="2434919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A6873D8-31DA-656F-0AAC-F40109AEBD16}"/>
                  </a:ext>
                </a:extLst>
              </p:cNvPr>
              <p:cNvSpPr/>
              <p:nvPr/>
            </p:nvSpPr>
            <p:spPr>
              <a:xfrm>
                <a:off x="9399232" y="3859645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A6B6C2F-E3FE-C6E8-AEDB-FB2FEDCD8D24}"/>
                  </a:ext>
                </a:extLst>
              </p:cNvPr>
              <p:cNvSpPr/>
              <p:nvPr/>
            </p:nvSpPr>
            <p:spPr>
              <a:xfrm>
                <a:off x="11180446" y="2433994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A0F2E9C-CC11-F9E0-D7E6-55BAE4CFB038}"/>
                  </a:ext>
                </a:extLst>
              </p:cNvPr>
              <p:cNvSpPr/>
              <p:nvPr/>
            </p:nvSpPr>
            <p:spPr>
              <a:xfrm>
                <a:off x="11171139" y="3858720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5C16EDC-1F2C-6422-B14A-412BD30B2ABC}"/>
                  </a:ext>
                </a:extLst>
              </p:cNvPr>
              <p:cNvCxnSpPr>
                <a:cxnSpLocks/>
                <a:stCxn id="16" idx="0"/>
                <a:endCxn id="88" idx="2"/>
              </p:cNvCxnSpPr>
              <p:nvPr/>
            </p:nvCxnSpPr>
            <p:spPr>
              <a:xfrm flipV="1">
                <a:off x="2995380" y="2106100"/>
                <a:ext cx="6163" cy="328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85ABC23-4E80-3263-DF43-11815DE3E393}"/>
                  </a:ext>
                </a:extLst>
              </p:cNvPr>
              <p:cNvCxnSpPr>
                <a:cxnSpLocks/>
                <a:stCxn id="30" idx="7"/>
                <a:endCxn id="31" idx="3"/>
              </p:cNvCxnSpPr>
              <p:nvPr/>
            </p:nvCxnSpPr>
            <p:spPr>
              <a:xfrm flipV="1">
                <a:off x="10488090" y="2903168"/>
                <a:ext cx="877812" cy="1036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FEFF4D28-2558-B770-CCDC-AC3A733C67A5}"/>
                  </a:ext>
                </a:extLst>
              </p:cNvPr>
              <p:cNvCxnSpPr>
                <a:cxnSpLocks/>
                <a:stCxn id="29" idx="5"/>
                <a:endCxn id="32" idx="1"/>
              </p:cNvCxnSpPr>
              <p:nvPr/>
            </p:nvCxnSpPr>
            <p:spPr>
              <a:xfrm>
                <a:off x="10489453" y="2904093"/>
                <a:ext cx="868505" cy="10348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F2BD383-0E11-B592-E120-031E800C07FB}"/>
                  </a:ext>
                </a:extLst>
              </p:cNvPr>
              <p:cNvCxnSpPr>
                <a:cxnSpLocks/>
                <a:stCxn id="20" idx="0"/>
                <a:endCxn id="90" idx="2"/>
              </p:cNvCxnSpPr>
              <p:nvPr/>
            </p:nvCxnSpPr>
            <p:spPr>
              <a:xfrm flipH="1" flipV="1">
                <a:off x="4729580" y="2106528"/>
                <a:ext cx="2987" cy="328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15F77C3-34E9-3A74-A53C-6450C27DA783}"/>
                  </a:ext>
                </a:extLst>
              </p:cNvPr>
              <p:cNvCxnSpPr>
                <a:cxnSpLocks/>
                <a:stCxn id="21" idx="0"/>
                <a:endCxn id="94" idx="2"/>
              </p:cNvCxnSpPr>
              <p:nvPr/>
            </p:nvCxnSpPr>
            <p:spPr>
              <a:xfrm flipV="1">
                <a:off x="6498835" y="2106748"/>
                <a:ext cx="6549" cy="327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258CEB5C-7D78-2828-64A3-AC1AF6D2664E}"/>
                  </a:ext>
                </a:extLst>
              </p:cNvPr>
              <p:cNvCxnSpPr>
                <a:cxnSpLocks/>
                <a:stCxn id="25" idx="4"/>
                <a:endCxn id="37" idx="0"/>
              </p:cNvCxnSpPr>
              <p:nvPr/>
            </p:nvCxnSpPr>
            <p:spPr>
              <a:xfrm flipH="1">
                <a:off x="4742954" y="4410998"/>
                <a:ext cx="2909" cy="384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D07A529A-6040-82CD-2D89-EEBC0588CF02}"/>
                  </a:ext>
                </a:extLst>
              </p:cNvPr>
              <p:cNvCxnSpPr>
                <a:cxnSpLocks/>
                <a:stCxn id="26" idx="4"/>
                <a:endCxn id="41" idx="0"/>
              </p:cNvCxnSpPr>
              <p:nvPr/>
            </p:nvCxnSpPr>
            <p:spPr>
              <a:xfrm flipH="1">
                <a:off x="6515941" y="4406244"/>
                <a:ext cx="1938" cy="395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5BF1CDD0-BBA2-490D-E127-0809DE690BD4}"/>
                  </a:ext>
                </a:extLst>
              </p:cNvPr>
              <p:cNvCxnSpPr>
                <a:cxnSpLocks/>
                <a:stCxn id="22" idx="0"/>
                <a:endCxn id="95" idx="2"/>
              </p:cNvCxnSpPr>
              <p:nvPr/>
            </p:nvCxnSpPr>
            <p:spPr>
              <a:xfrm flipV="1">
                <a:off x="8255650" y="2108465"/>
                <a:ext cx="114" cy="326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7282BF1-432C-C756-7981-206466FD6201}"/>
                  </a:ext>
                </a:extLst>
              </p:cNvPr>
              <p:cNvCxnSpPr>
                <a:cxnSpLocks/>
                <a:stCxn id="27" idx="4"/>
                <a:endCxn id="53" idx="0"/>
              </p:cNvCxnSpPr>
              <p:nvPr/>
            </p:nvCxnSpPr>
            <p:spPr>
              <a:xfrm flipH="1">
                <a:off x="8266322" y="4402999"/>
                <a:ext cx="3802" cy="406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606D176A-AAE7-EE04-4D2C-EDA86013E0E3}"/>
                  </a:ext>
                </a:extLst>
              </p:cNvPr>
              <p:cNvCxnSpPr>
                <a:cxnSpLocks/>
                <a:stCxn id="29" idx="0"/>
                <a:endCxn id="96" idx="2"/>
              </p:cNvCxnSpPr>
              <p:nvPr/>
            </p:nvCxnSpPr>
            <p:spPr>
              <a:xfrm flipH="1" flipV="1">
                <a:off x="10039506" y="2110076"/>
                <a:ext cx="2218" cy="3248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718F6F3B-5A28-03F2-42D1-9656351A89AE}"/>
                  </a:ext>
                </a:extLst>
              </p:cNvPr>
              <p:cNvCxnSpPr>
                <a:cxnSpLocks/>
                <a:stCxn id="30" idx="4"/>
                <a:endCxn id="58" idx="0"/>
              </p:cNvCxnSpPr>
              <p:nvPr/>
            </p:nvCxnSpPr>
            <p:spPr>
              <a:xfrm>
                <a:off x="10037071" y="4407174"/>
                <a:ext cx="1720" cy="410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9BCE5B8-FC45-082E-8846-ECF616AFB413}"/>
                  </a:ext>
                </a:extLst>
              </p:cNvPr>
              <p:cNvCxnSpPr>
                <a:cxnSpLocks/>
                <a:stCxn id="31" idx="0"/>
                <a:endCxn id="97" idx="2"/>
              </p:cNvCxnSpPr>
              <p:nvPr/>
            </p:nvCxnSpPr>
            <p:spPr>
              <a:xfrm flipH="1" flipV="1">
                <a:off x="11805246" y="2111583"/>
                <a:ext cx="8385" cy="322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10A0A38-769F-C8AA-FE16-7AB82199567A}"/>
                  </a:ext>
                </a:extLst>
              </p:cNvPr>
              <p:cNvCxnSpPr>
                <a:cxnSpLocks/>
                <a:stCxn id="32" idx="4"/>
                <a:endCxn id="59" idx="0"/>
              </p:cNvCxnSpPr>
              <p:nvPr/>
            </p:nvCxnSpPr>
            <p:spPr>
              <a:xfrm>
                <a:off x="11808978" y="4406249"/>
                <a:ext cx="80" cy="410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0818002-7182-EA19-C1D7-747A99936024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367265" y="2713584"/>
              <a:ext cx="50257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E1FF228-334C-A2EE-36AB-57B433E4F430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7154990" y="2709755"/>
              <a:ext cx="467475" cy="3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E5FB6C35-EB44-7C8B-69DF-F738E9D4585E}"/>
                </a:ext>
              </a:extLst>
            </p:cNvPr>
            <p:cNvCxnSpPr>
              <a:cxnSpLocks/>
            </p:cNvCxnSpPr>
            <p:nvPr/>
          </p:nvCxnSpPr>
          <p:spPr>
            <a:xfrm>
              <a:off x="8900002" y="2709755"/>
              <a:ext cx="4992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5A19228-5A28-3FAF-B9CE-C063B5B94E7A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 flipV="1">
              <a:off x="10674909" y="2708830"/>
              <a:ext cx="505537" cy="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33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Blog post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AA53992-BE5D-B18B-A3B9-2BCE1D327FFA}"/>
              </a:ext>
            </a:extLst>
          </p:cNvPr>
          <p:cNvGrpSpPr/>
          <p:nvPr/>
        </p:nvGrpSpPr>
        <p:grpSpPr>
          <a:xfrm>
            <a:off x="1669811" y="0"/>
            <a:ext cx="12424784" cy="7395966"/>
            <a:chOff x="1669811" y="0"/>
            <a:chExt cx="12424784" cy="7395966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E0079BB1-86C6-D0E3-7414-6C7A516A8B7E}"/>
                </a:ext>
              </a:extLst>
            </p:cNvPr>
            <p:cNvGrpSpPr/>
            <p:nvPr/>
          </p:nvGrpSpPr>
          <p:grpSpPr>
            <a:xfrm>
              <a:off x="1669811" y="0"/>
              <a:ext cx="12424784" cy="7395966"/>
              <a:chOff x="222976" y="-575537"/>
              <a:chExt cx="12424784" cy="7395966"/>
            </a:xfrm>
          </p:grpSpPr>
          <p:sp>
            <p:nvSpPr>
              <p:cNvPr id="381" name="Rectangle 380" descr="Sleep item S2">
                <a:extLst>
                  <a:ext uri="{FF2B5EF4-FFF2-40B4-BE49-F238E27FC236}">
                    <a16:creationId xmlns:a16="http://schemas.microsoft.com/office/drawing/2014/main" id="{F5C8C43F-30D3-7108-DE21-7CAD6F591348}"/>
                  </a:ext>
                </a:extLst>
              </p:cNvPr>
              <p:cNvSpPr/>
              <p:nvPr/>
            </p:nvSpPr>
            <p:spPr>
              <a:xfrm>
                <a:off x="2099125" y="3754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7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11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14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17</a:t>
                </a:r>
              </a:p>
            </p:txBody>
          </p: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852C1766-815D-FAE4-2990-B5F61270188B}"/>
                  </a:ext>
                </a:extLst>
              </p:cNvPr>
              <p:cNvCxnSpPr>
                <a:cxnSpLocks/>
                <a:stCxn id="414" idx="6"/>
                <a:endCxn id="475" idx="1"/>
              </p:cNvCxnSpPr>
              <p:nvPr/>
            </p:nvCxnSpPr>
            <p:spPr>
              <a:xfrm flipV="1">
                <a:off x="1447568" y="5165146"/>
                <a:ext cx="4229403" cy="11038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09A7CBA3-0563-2DB5-2CD4-844B5CF7E211}"/>
                  </a:ext>
                </a:extLst>
              </p:cNvPr>
              <p:cNvCxnSpPr>
                <a:cxnSpLocks/>
                <a:stCxn id="415" idx="6"/>
                <a:endCxn id="460" idx="1"/>
              </p:cNvCxnSpPr>
              <p:nvPr/>
            </p:nvCxnSpPr>
            <p:spPr>
              <a:xfrm>
                <a:off x="1403946" y="-24106"/>
                <a:ext cx="7847033" cy="1120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9994EE97-E3A0-215F-520A-C3F216FDD25D}"/>
                  </a:ext>
                </a:extLst>
              </p:cNvPr>
              <p:cNvCxnSpPr>
                <a:cxnSpLocks/>
                <a:stCxn id="415" idx="6"/>
                <a:endCxn id="456" idx="1"/>
              </p:cNvCxnSpPr>
              <p:nvPr/>
            </p:nvCxnSpPr>
            <p:spPr>
              <a:xfrm>
                <a:off x="1403946" y="-24106"/>
                <a:ext cx="6088958" cy="11170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54991047-C855-0117-F948-59769C4E0B66}"/>
                  </a:ext>
                </a:extLst>
              </p:cNvPr>
              <p:cNvCxnSpPr>
                <a:cxnSpLocks/>
                <a:stCxn id="415" idx="6"/>
                <a:endCxn id="457" idx="1"/>
              </p:cNvCxnSpPr>
              <p:nvPr/>
            </p:nvCxnSpPr>
            <p:spPr>
              <a:xfrm>
                <a:off x="1403946" y="-24106"/>
                <a:ext cx="4273025" cy="11144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>
                <a:extLst>
                  <a:ext uri="{FF2B5EF4-FFF2-40B4-BE49-F238E27FC236}">
                    <a16:creationId xmlns:a16="http://schemas.microsoft.com/office/drawing/2014/main" id="{8BB16F0A-6E0A-A822-3EA4-17ECC17E624B}"/>
                  </a:ext>
                </a:extLst>
              </p:cNvPr>
              <p:cNvCxnSpPr>
                <a:cxnSpLocks/>
                <a:stCxn id="415" idx="6"/>
                <a:endCxn id="458" idx="1"/>
              </p:cNvCxnSpPr>
              <p:nvPr/>
            </p:nvCxnSpPr>
            <p:spPr>
              <a:xfrm>
                <a:off x="1403946" y="-24106"/>
                <a:ext cx="2527258" cy="1114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F9FEAD1B-CC2E-438D-5295-EEC0DFBF834A}"/>
                  </a:ext>
                </a:extLst>
              </p:cNvPr>
              <p:cNvCxnSpPr>
                <a:cxnSpLocks/>
                <a:stCxn id="415" idx="6"/>
                <a:endCxn id="455" idx="1"/>
              </p:cNvCxnSpPr>
              <p:nvPr/>
            </p:nvCxnSpPr>
            <p:spPr>
              <a:xfrm>
                <a:off x="1403946" y="-24106"/>
                <a:ext cx="668510" cy="1108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B92E266A-AB14-6C0B-15CF-4E86D6BD5ADE}"/>
                  </a:ext>
                </a:extLst>
              </p:cNvPr>
              <p:cNvCxnSpPr>
                <a:cxnSpLocks/>
                <a:stCxn id="497" idx="6"/>
                <a:endCxn id="479" idx="1"/>
              </p:cNvCxnSpPr>
              <p:nvPr/>
            </p:nvCxnSpPr>
            <p:spPr>
              <a:xfrm>
                <a:off x="1447568" y="3915467"/>
                <a:ext cx="1551110" cy="1242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DAAA05FF-DC94-A795-3D81-BEBCB878D132}"/>
                  </a:ext>
                </a:extLst>
              </p:cNvPr>
              <p:cNvCxnSpPr>
                <a:cxnSpLocks/>
                <a:stCxn id="414" idx="6"/>
                <a:endCxn id="476" idx="1"/>
              </p:cNvCxnSpPr>
              <p:nvPr/>
            </p:nvCxnSpPr>
            <p:spPr>
              <a:xfrm flipV="1">
                <a:off x="1447568" y="5164822"/>
                <a:ext cx="2483636" cy="1104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C8189B1B-F2B8-FF84-F52A-8DF155658812}"/>
                  </a:ext>
                </a:extLst>
              </p:cNvPr>
              <p:cNvCxnSpPr>
                <a:cxnSpLocks/>
                <a:stCxn id="497" idx="6"/>
                <a:endCxn id="480" idx="1"/>
              </p:cNvCxnSpPr>
              <p:nvPr/>
            </p:nvCxnSpPr>
            <p:spPr>
              <a:xfrm>
                <a:off x="1447568" y="3915467"/>
                <a:ext cx="3360540" cy="12597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2FB36CC-A510-12D2-977A-27D45D64F371}"/>
                  </a:ext>
                </a:extLst>
              </p:cNvPr>
              <p:cNvSpPr/>
              <p:nvPr/>
            </p:nvSpPr>
            <p:spPr>
              <a:xfrm>
                <a:off x="2360682" y="2156077"/>
                <a:ext cx="1269395" cy="5579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408F7B28-CB3B-7A03-1D71-20FBAB183469}"/>
                  </a:ext>
                </a:extLst>
              </p:cNvPr>
              <p:cNvSpPr/>
              <p:nvPr/>
            </p:nvSpPr>
            <p:spPr>
              <a:xfrm>
                <a:off x="4097869" y="2156076"/>
                <a:ext cx="1269396" cy="55798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0CEE66CC-BB5B-CC6A-9576-3BD5AF72E32E}"/>
                  </a:ext>
                </a:extLst>
              </p:cNvPr>
              <p:cNvSpPr/>
              <p:nvPr/>
            </p:nvSpPr>
            <p:spPr>
              <a:xfrm>
                <a:off x="5869843" y="2156075"/>
                <a:ext cx="1257984" cy="55798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305F26C-F3B2-1C83-F1F7-2471E96590CD}"/>
                  </a:ext>
                </a:extLst>
              </p:cNvPr>
              <p:cNvSpPr/>
              <p:nvPr/>
            </p:nvSpPr>
            <p:spPr>
              <a:xfrm>
                <a:off x="7622465" y="2156402"/>
                <a:ext cx="1266370" cy="54967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D8A8118D-E1A0-C893-5C2F-8974FA24DFB8}"/>
                  </a:ext>
                </a:extLst>
              </p:cNvPr>
              <p:cNvSpPr/>
              <p:nvPr/>
            </p:nvSpPr>
            <p:spPr>
              <a:xfrm>
                <a:off x="4108024" y="3592253"/>
                <a:ext cx="1275677" cy="54022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A1BBA13-9511-DEAC-E1D3-A83CF7C79FB4}"/>
                  </a:ext>
                </a:extLst>
              </p:cNvPr>
              <p:cNvSpPr/>
              <p:nvPr/>
            </p:nvSpPr>
            <p:spPr>
              <a:xfrm>
                <a:off x="5880768" y="3587499"/>
                <a:ext cx="1274222" cy="54022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8700C2B-03C1-D41C-0222-239009369EB2}"/>
                  </a:ext>
                </a:extLst>
              </p:cNvPr>
              <p:cNvSpPr/>
              <p:nvPr/>
            </p:nvSpPr>
            <p:spPr>
              <a:xfrm>
                <a:off x="7632285" y="3576953"/>
                <a:ext cx="1275677" cy="5475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62C866BC-1B65-E879-272C-FB4C1E7138EF}"/>
                  </a:ext>
                </a:extLst>
              </p:cNvPr>
              <p:cNvSpPr/>
              <p:nvPr/>
            </p:nvSpPr>
            <p:spPr>
              <a:xfrm>
                <a:off x="2360682" y="3591430"/>
                <a:ext cx="1275677" cy="55798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F323908D-80E5-A0B2-D9EF-4E8C9A81DBF8}"/>
                  </a:ext>
                </a:extLst>
              </p:cNvPr>
              <p:cNvCxnSpPr>
                <a:cxnSpLocks/>
                <a:stCxn id="391" idx="6"/>
                <a:endCxn id="392" idx="2"/>
              </p:cNvCxnSpPr>
              <p:nvPr/>
            </p:nvCxnSpPr>
            <p:spPr>
              <a:xfrm>
                <a:off x="3630077" y="2435068"/>
                <a:ext cx="4677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EF17837A-7BF0-87D7-15B1-0E0158073EBA}"/>
                  </a:ext>
                </a:extLst>
              </p:cNvPr>
              <p:cNvCxnSpPr>
                <a:cxnSpLocks/>
                <a:stCxn id="391" idx="5"/>
                <a:endCxn id="395" idx="1"/>
              </p:cNvCxnSpPr>
              <p:nvPr/>
            </p:nvCxnSpPr>
            <p:spPr>
              <a:xfrm>
                <a:off x="3444178" y="2632344"/>
                <a:ext cx="850665" cy="10390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6511F84A-DBC1-B44F-EF54-884271804194}"/>
                  </a:ext>
                </a:extLst>
              </p:cNvPr>
              <p:cNvCxnSpPr>
                <a:cxnSpLocks/>
                <a:stCxn id="398" idx="6"/>
                <a:endCxn id="395" idx="2"/>
              </p:cNvCxnSpPr>
              <p:nvPr/>
            </p:nvCxnSpPr>
            <p:spPr>
              <a:xfrm flipV="1">
                <a:off x="3636359" y="3862367"/>
                <a:ext cx="471665" cy="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B9591641-0BD4-FD27-584D-17C7B56636A7}"/>
                  </a:ext>
                </a:extLst>
              </p:cNvPr>
              <p:cNvCxnSpPr>
                <a:cxnSpLocks/>
                <a:stCxn id="393" idx="6"/>
                <a:endCxn id="394" idx="2"/>
              </p:cNvCxnSpPr>
              <p:nvPr/>
            </p:nvCxnSpPr>
            <p:spPr>
              <a:xfrm flipV="1">
                <a:off x="7127827" y="2431238"/>
                <a:ext cx="494638" cy="3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>
                <a:extLst>
                  <a:ext uri="{FF2B5EF4-FFF2-40B4-BE49-F238E27FC236}">
                    <a16:creationId xmlns:a16="http://schemas.microsoft.com/office/drawing/2014/main" id="{4E0314EC-27F1-8078-D548-E5376F0AB60C}"/>
                  </a:ext>
                </a:extLst>
              </p:cNvPr>
              <p:cNvCxnSpPr>
                <a:cxnSpLocks/>
                <a:stCxn id="392" idx="6"/>
                <a:endCxn id="393" idx="2"/>
              </p:cNvCxnSpPr>
              <p:nvPr/>
            </p:nvCxnSpPr>
            <p:spPr>
              <a:xfrm flipV="1">
                <a:off x="5367265" y="2435067"/>
                <a:ext cx="50257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DBE2CB35-60BC-1C56-3364-9CBB83473B11}"/>
                  </a:ext>
                </a:extLst>
              </p:cNvPr>
              <p:cNvCxnSpPr>
                <a:cxnSpLocks/>
                <a:stCxn id="395" idx="7"/>
                <a:endCxn id="393" idx="3"/>
              </p:cNvCxnSpPr>
              <p:nvPr/>
            </p:nvCxnSpPr>
            <p:spPr>
              <a:xfrm flipV="1">
                <a:off x="5196882" y="2632344"/>
                <a:ext cx="857188" cy="103902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572D50BD-53A9-4ED5-61EF-BB53C0A76156}"/>
                  </a:ext>
                </a:extLst>
              </p:cNvPr>
              <p:cNvCxnSpPr>
                <a:cxnSpLocks/>
                <a:stCxn id="396" idx="7"/>
                <a:endCxn id="394" idx="3"/>
              </p:cNvCxnSpPr>
              <p:nvPr/>
            </p:nvCxnSpPr>
            <p:spPr>
              <a:xfrm flipV="1">
                <a:off x="6968385" y="2625576"/>
                <a:ext cx="839536" cy="10410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D14F396F-E427-A95A-B186-B8129A48B3A6}"/>
                  </a:ext>
                </a:extLst>
              </p:cNvPr>
              <p:cNvCxnSpPr>
                <a:cxnSpLocks/>
                <a:stCxn id="393" idx="5"/>
                <a:endCxn id="397" idx="1"/>
              </p:cNvCxnSpPr>
              <p:nvPr/>
            </p:nvCxnSpPr>
            <p:spPr>
              <a:xfrm>
                <a:off x="6943600" y="2632344"/>
                <a:ext cx="875504" cy="102479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FDCF9F73-C718-E53D-CFB1-55B299AF56C1}"/>
                  </a:ext>
                </a:extLst>
              </p:cNvPr>
              <p:cNvCxnSpPr>
                <a:cxnSpLocks/>
                <a:stCxn id="392" idx="5"/>
                <a:endCxn id="396" idx="1"/>
              </p:cNvCxnSpPr>
              <p:nvPr/>
            </p:nvCxnSpPr>
            <p:spPr>
              <a:xfrm>
                <a:off x="5181366" y="2632344"/>
                <a:ext cx="886007" cy="1034270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B3593D58-5217-BB3A-EE48-D9DC8B700160}"/>
                  </a:ext>
                </a:extLst>
              </p:cNvPr>
              <p:cNvSpPr/>
              <p:nvPr/>
            </p:nvSpPr>
            <p:spPr>
              <a:xfrm rot="1921609">
                <a:off x="2312554" y="260269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3E4B66E6-AA53-D749-2FC0-A70FD27AE08B}"/>
                  </a:ext>
                </a:extLst>
              </p:cNvPr>
              <p:cNvCxnSpPr>
                <a:cxnSpLocks/>
                <a:stCxn id="395" idx="6"/>
                <a:endCxn id="396" idx="2"/>
              </p:cNvCxnSpPr>
              <p:nvPr/>
            </p:nvCxnSpPr>
            <p:spPr>
              <a:xfrm flipV="1">
                <a:off x="5383701" y="3857613"/>
                <a:ext cx="497067" cy="4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83617F98-D799-8228-37D1-5385772DBA1D}"/>
                  </a:ext>
                </a:extLst>
              </p:cNvPr>
              <p:cNvCxnSpPr>
                <a:cxnSpLocks/>
                <a:stCxn id="396" idx="6"/>
                <a:endCxn id="397" idx="2"/>
              </p:cNvCxnSpPr>
              <p:nvPr/>
            </p:nvCxnSpPr>
            <p:spPr>
              <a:xfrm flipV="1">
                <a:off x="7154990" y="3850718"/>
                <a:ext cx="477295" cy="6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Arc 410">
                <a:extLst>
                  <a:ext uri="{FF2B5EF4-FFF2-40B4-BE49-F238E27FC236}">
                    <a16:creationId xmlns:a16="http://schemas.microsoft.com/office/drawing/2014/main" id="{20810A87-2529-46D8-78B4-7DAE480EB007}"/>
                  </a:ext>
                </a:extLst>
              </p:cNvPr>
              <p:cNvSpPr/>
              <p:nvPr/>
            </p:nvSpPr>
            <p:spPr>
              <a:xfrm rot="1921609">
                <a:off x="4070497" y="260269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Arc 411">
                <a:extLst>
                  <a:ext uri="{FF2B5EF4-FFF2-40B4-BE49-F238E27FC236}">
                    <a16:creationId xmlns:a16="http://schemas.microsoft.com/office/drawing/2014/main" id="{3AC4695D-BC8B-5539-C39B-ACC8F058FAEE}"/>
                  </a:ext>
                </a:extLst>
              </p:cNvPr>
              <p:cNvSpPr/>
              <p:nvPr/>
            </p:nvSpPr>
            <p:spPr>
              <a:xfrm rot="1921609">
                <a:off x="5849657" y="2592595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" name="Arc 412">
                <a:extLst>
                  <a:ext uri="{FF2B5EF4-FFF2-40B4-BE49-F238E27FC236}">
                    <a16:creationId xmlns:a16="http://schemas.microsoft.com/office/drawing/2014/main" id="{E431861E-A124-1CAB-2119-B9FA5F4F6858}"/>
                  </a:ext>
                </a:extLst>
              </p:cNvPr>
              <p:cNvSpPr/>
              <p:nvPr/>
            </p:nvSpPr>
            <p:spPr>
              <a:xfrm rot="1921609">
                <a:off x="7590865" y="260053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0C5B0FD6-162F-B133-44FC-8564180A736C}"/>
                  </a:ext>
                </a:extLst>
              </p:cNvPr>
              <p:cNvSpPr/>
              <p:nvPr/>
            </p:nvSpPr>
            <p:spPr>
              <a:xfrm>
                <a:off x="282785" y="5717568"/>
                <a:ext cx="1164783" cy="110286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D32F5F5-DA1A-6770-8690-DD1EF9BD867A}"/>
                  </a:ext>
                </a:extLst>
              </p:cNvPr>
              <p:cNvSpPr/>
              <p:nvPr/>
            </p:nvSpPr>
            <p:spPr>
              <a:xfrm>
                <a:off x="222976" y="-575537"/>
                <a:ext cx="1180970" cy="110286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416" name="Straight Arrow Connector 415">
                <a:extLst>
                  <a:ext uri="{FF2B5EF4-FFF2-40B4-BE49-F238E27FC236}">
                    <a16:creationId xmlns:a16="http://schemas.microsoft.com/office/drawing/2014/main" id="{A74CEF6A-5E12-4122-F025-D84293BA00F5}"/>
                  </a:ext>
                </a:extLst>
              </p:cNvPr>
              <p:cNvCxnSpPr>
                <a:cxnSpLocks/>
                <a:stCxn id="398" idx="4"/>
                <a:endCxn id="473" idx="0"/>
              </p:cNvCxnSpPr>
              <p:nvPr/>
            </p:nvCxnSpPr>
            <p:spPr>
              <a:xfrm flipH="1">
                <a:off x="2439232" y="4149411"/>
                <a:ext cx="559289" cy="828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93975156-E6F8-5ABE-49F3-A6DBD1869B5B}"/>
                  </a:ext>
                </a:extLst>
              </p:cNvPr>
              <p:cNvCxnSpPr>
                <a:cxnSpLocks/>
                <a:stCxn id="397" idx="4"/>
                <a:endCxn id="474" idx="0"/>
              </p:cNvCxnSpPr>
              <p:nvPr/>
            </p:nvCxnSpPr>
            <p:spPr>
              <a:xfrm flipH="1">
                <a:off x="7859681" y="4124482"/>
                <a:ext cx="410443" cy="8611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4BB79ED9-F0AE-2BA7-39F9-8F7A8B543CEC}"/>
                  </a:ext>
                </a:extLst>
              </p:cNvPr>
              <p:cNvCxnSpPr>
                <a:cxnSpLocks/>
                <a:stCxn id="396" idx="4"/>
                <a:endCxn id="475" idx="0"/>
              </p:cNvCxnSpPr>
              <p:nvPr/>
            </p:nvCxnSpPr>
            <p:spPr>
              <a:xfrm flipH="1">
                <a:off x="6043748" y="4127727"/>
                <a:ext cx="474131" cy="855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DB3CCA84-B377-F2B3-5A55-36C5A4E8C999}"/>
                  </a:ext>
                </a:extLst>
              </p:cNvPr>
              <p:cNvCxnSpPr>
                <a:cxnSpLocks/>
                <a:stCxn id="395" idx="4"/>
                <a:endCxn id="480" idx="0"/>
              </p:cNvCxnSpPr>
              <p:nvPr/>
            </p:nvCxnSpPr>
            <p:spPr>
              <a:xfrm>
                <a:off x="4745863" y="4132481"/>
                <a:ext cx="429022" cy="860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D4A5069B-765D-BE9B-F614-8A90EA1E774D}"/>
                  </a:ext>
                </a:extLst>
              </p:cNvPr>
              <p:cNvCxnSpPr>
                <a:cxnSpLocks/>
                <a:stCxn id="391" idx="0"/>
                <a:endCxn id="455" idx="2"/>
              </p:cNvCxnSpPr>
              <p:nvPr/>
            </p:nvCxnSpPr>
            <p:spPr>
              <a:xfrm flipH="1" flipV="1">
                <a:off x="2439232" y="1266847"/>
                <a:ext cx="556148" cy="889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2AE6F513-7D69-2FEC-58B0-636217D2E755}"/>
                  </a:ext>
                </a:extLst>
              </p:cNvPr>
              <p:cNvCxnSpPr>
                <a:cxnSpLocks/>
                <a:stCxn id="392" idx="0"/>
                <a:endCxn id="458" idx="2"/>
              </p:cNvCxnSpPr>
              <p:nvPr/>
            </p:nvCxnSpPr>
            <p:spPr>
              <a:xfrm flipH="1" flipV="1">
                <a:off x="4297981" y="1272117"/>
                <a:ext cx="434586" cy="8839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>
                <a:extLst>
                  <a:ext uri="{FF2B5EF4-FFF2-40B4-BE49-F238E27FC236}">
                    <a16:creationId xmlns:a16="http://schemas.microsoft.com/office/drawing/2014/main" id="{445CFDB2-C1C1-1DE4-58CC-6B496BC57FE6}"/>
                  </a:ext>
                </a:extLst>
              </p:cNvPr>
              <p:cNvCxnSpPr>
                <a:cxnSpLocks/>
                <a:stCxn id="393" idx="0"/>
                <a:endCxn id="457" idx="2"/>
              </p:cNvCxnSpPr>
              <p:nvPr/>
            </p:nvCxnSpPr>
            <p:spPr>
              <a:xfrm flipH="1" flipV="1">
                <a:off x="6043748" y="1272441"/>
                <a:ext cx="455087" cy="88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F8C68C02-8BA4-DB92-F641-B94ED07F9F81}"/>
                  </a:ext>
                </a:extLst>
              </p:cNvPr>
              <p:cNvCxnSpPr>
                <a:cxnSpLocks/>
                <a:stCxn id="394" idx="0"/>
                <a:endCxn id="456" idx="2"/>
              </p:cNvCxnSpPr>
              <p:nvPr/>
            </p:nvCxnSpPr>
            <p:spPr>
              <a:xfrm flipH="1" flipV="1">
                <a:off x="7859681" y="1275081"/>
                <a:ext cx="395969" cy="8813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4496B442-B3B5-8676-3D27-F6289C164966}"/>
                  </a:ext>
                </a:extLst>
              </p:cNvPr>
              <p:cNvCxnSpPr>
                <a:cxnSpLocks/>
                <a:stCxn id="414" idx="6"/>
                <a:endCxn id="473" idx="1"/>
              </p:cNvCxnSpPr>
              <p:nvPr/>
            </p:nvCxnSpPr>
            <p:spPr>
              <a:xfrm flipV="1">
                <a:off x="1447568" y="5159552"/>
                <a:ext cx="624888" cy="11094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2C058EA-E82B-1F3E-3BB1-8FE1CC21C815}"/>
                  </a:ext>
                </a:extLst>
              </p:cNvPr>
              <p:cNvSpPr/>
              <p:nvPr/>
            </p:nvSpPr>
            <p:spPr>
              <a:xfrm>
                <a:off x="9408539" y="2156402"/>
                <a:ext cx="1266370" cy="54967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4BD79A6B-9C8D-63C1-3A06-BD515E139FE5}"/>
                  </a:ext>
                </a:extLst>
              </p:cNvPr>
              <p:cNvCxnSpPr>
                <a:cxnSpLocks/>
                <a:stCxn id="394" idx="6"/>
                <a:endCxn id="425" idx="2"/>
              </p:cNvCxnSpPr>
              <p:nvPr/>
            </p:nvCxnSpPr>
            <p:spPr>
              <a:xfrm>
                <a:off x="8888835" y="2431238"/>
                <a:ext cx="5197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>
                <a:extLst>
                  <a:ext uri="{FF2B5EF4-FFF2-40B4-BE49-F238E27FC236}">
                    <a16:creationId xmlns:a16="http://schemas.microsoft.com/office/drawing/2014/main" id="{00B360DC-3936-8755-9BBE-9196774FBBE6}"/>
                  </a:ext>
                </a:extLst>
              </p:cNvPr>
              <p:cNvCxnSpPr>
                <a:cxnSpLocks/>
                <a:stCxn id="425" idx="0"/>
                <a:endCxn id="460" idx="2"/>
              </p:cNvCxnSpPr>
              <p:nvPr/>
            </p:nvCxnSpPr>
            <p:spPr>
              <a:xfrm flipH="1" flipV="1">
                <a:off x="9617756" y="1278110"/>
                <a:ext cx="423968" cy="878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EB8D45DD-DF5A-74C5-1ABD-63AFF49861B8}"/>
                  </a:ext>
                </a:extLst>
              </p:cNvPr>
              <p:cNvSpPr/>
              <p:nvPr/>
            </p:nvSpPr>
            <p:spPr>
              <a:xfrm>
                <a:off x="9399232" y="3581128"/>
                <a:ext cx="1275677" cy="5475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81D5A565-3D41-4F5B-272D-F3AC077E8F05}"/>
                  </a:ext>
                </a:extLst>
              </p:cNvPr>
              <p:cNvCxnSpPr>
                <a:cxnSpLocks/>
                <a:stCxn id="397" idx="6"/>
                <a:endCxn id="428" idx="2"/>
              </p:cNvCxnSpPr>
              <p:nvPr/>
            </p:nvCxnSpPr>
            <p:spPr>
              <a:xfrm>
                <a:off x="8907962" y="3850718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02E8FE15-0B22-4F61-7E9C-EEA9FC3D357A}"/>
                  </a:ext>
                </a:extLst>
              </p:cNvPr>
              <p:cNvCxnSpPr>
                <a:cxnSpLocks/>
                <a:stCxn id="428" idx="4"/>
                <a:endCxn id="478" idx="0"/>
              </p:cNvCxnSpPr>
              <p:nvPr/>
            </p:nvCxnSpPr>
            <p:spPr>
              <a:xfrm flipH="1">
                <a:off x="9624812" y="4128657"/>
                <a:ext cx="412259" cy="8593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40C8AAF7-11AA-2445-8AE2-596C95F4F469}"/>
                  </a:ext>
                </a:extLst>
              </p:cNvPr>
              <p:cNvCxnSpPr>
                <a:cxnSpLocks/>
                <a:stCxn id="394" idx="5"/>
                <a:endCxn id="428" idx="1"/>
              </p:cNvCxnSpPr>
              <p:nvPr/>
            </p:nvCxnSpPr>
            <p:spPr>
              <a:xfrm>
                <a:off x="8703379" y="2625576"/>
                <a:ext cx="882672" cy="1035736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F7B30A70-066A-CEA2-E6B9-422AE899AAE1}"/>
                  </a:ext>
                </a:extLst>
              </p:cNvPr>
              <p:cNvSpPr/>
              <p:nvPr/>
            </p:nvSpPr>
            <p:spPr>
              <a:xfrm>
                <a:off x="11180446" y="2155477"/>
                <a:ext cx="1266370" cy="54967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872C0B9E-B41E-3C5E-DDD3-2B1D2C228342}"/>
                  </a:ext>
                </a:extLst>
              </p:cNvPr>
              <p:cNvCxnSpPr>
                <a:cxnSpLocks/>
                <a:stCxn id="432" idx="0"/>
                <a:endCxn id="459" idx="2"/>
              </p:cNvCxnSpPr>
              <p:nvPr/>
            </p:nvCxnSpPr>
            <p:spPr>
              <a:xfrm flipH="1" flipV="1">
                <a:off x="11383891" y="1290871"/>
                <a:ext cx="429740" cy="864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7FB3E10E-7B58-D855-6E72-A5C47A4BB51D}"/>
                  </a:ext>
                </a:extLst>
              </p:cNvPr>
              <p:cNvSpPr/>
              <p:nvPr/>
            </p:nvSpPr>
            <p:spPr>
              <a:xfrm>
                <a:off x="11171139" y="3580203"/>
                <a:ext cx="1275677" cy="5475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5" name="Straight Arrow Connector 434">
                <a:extLst>
                  <a:ext uri="{FF2B5EF4-FFF2-40B4-BE49-F238E27FC236}">
                    <a16:creationId xmlns:a16="http://schemas.microsoft.com/office/drawing/2014/main" id="{5540A48A-187A-86BD-6C38-C1111618FD57}"/>
                  </a:ext>
                </a:extLst>
              </p:cNvPr>
              <p:cNvCxnSpPr>
                <a:cxnSpLocks/>
                <a:stCxn id="434" idx="4"/>
                <a:endCxn id="477" idx="0"/>
              </p:cNvCxnSpPr>
              <p:nvPr/>
            </p:nvCxnSpPr>
            <p:spPr>
              <a:xfrm flipH="1">
                <a:off x="11391366" y="4127732"/>
                <a:ext cx="417612" cy="87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49310897-E2B4-478A-A290-369D8AB59E96}"/>
                  </a:ext>
                </a:extLst>
              </p:cNvPr>
              <p:cNvCxnSpPr>
                <a:cxnSpLocks/>
                <a:stCxn id="415" idx="6"/>
                <a:endCxn id="459" idx="1"/>
              </p:cNvCxnSpPr>
              <p:nvPr/>
            </p:nvCxnSpPr>
            <p:spPr>
              <a:xfrm>
                <a:off x="1403946" y="-24106"/>
                <a:ext cx="9613168" cy="11328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>
                <a:extLst>
                  <a:ext uri="{FF2B5EF4-FFF2-40B4-BE49-F238E27FC236}">
                    <a16:creationId xmlns:a16="http://schemas.microsoft.com/office/drawing/2014/main" id="{356A0626-D9A9-C2C9-1A82-385C85ED3C9E}"/>
                  </a:ext>
                </a:extLst>
              </p:cNvPr>
              <p:cNvCxnSpPr>
                <a:cxnSpLocks/>
                <a:stCxn id="497" idx="6"/>
                <a:endCxn id="481" idx="1"/>
              </p:cNvCxnSpPr>
              <p:nvPr/>
            </p:nvCxnSpPr>
            <p:spPr>
              <a:xfrm>
                <a:off x="1447568" y="3915467"/>
                <a:ext cx="5149775" cy="1256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8" name="Arc 437">
                <a:extLst>
                  <a:ext uri="{FF2B5EF4-FFF2-40B4-BE49-F238E27FC236}">
                    <a16:creationId xmlns:a16="http://schemas.microsoft.com/office/drawing/2014/main" id="{EACFA770-12F3-83FC-A2A7-904652312A82}"/>
                  </a:ext>
                </a:extLst>
              </p:cNvPr>
              <p:cNvSpPr/>
              <p:nvPr/>
            </p:nvSpPr>
            <p:spPr>
              <a:xfrm rot="1921609">
                <a:off x="9384225" y="259259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73DD389B-8A4E-1670-9531-81AD9BA4D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069" y="2448469"/>
                <a:ext cx="5197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E4E0068F-614C-480C-AF39-60FF697E1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196" y="3867949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2E512D73-358B-A886-384F-10E391E9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7613" y="2642807"/>
                <a:ext cx="882672" cy="1035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2" name="Arc 441">
                <a:extLst>
                  <a:ext uri="{FF2B5EF4-FFF2-40B4-BE49-F238E27FC236}">
                    <a16:creationId xmlns:a16="http://schemas.microsoft.com/office/drawing/2014/main" id="{FFEA0063-317A-19CA-72A6-00C4802BDD38}"/>
                  </a:ext>
                </a:extLst>
              </p:cNvPr>
              <p:cNvSpPr/>
              <p:nvPr/>
            </p:nvSpPr>
            <p:spPr>
              <a:xfrm rot="1921609">
                <a:off x="11123838" y="258806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BB271C0D-47BA-FEEB-DC88-FAE5DC01AED9}"/>
                  </a:ext>
                </a:extLst>
              </p:cNvPr>
              <p:cNvCxnSpPr>
                <a:cxnSpLocks/>
                <a:stCxn id="391" idx="0"/>
                <a:endCxn id="461" idx="2"/>
              </p:cNvCxnSpPr>
              <p:nvPr/>
            </p:nvCxnSpPr>
            <p:spPr>
              <a:xfrm flipV="1">
                <a:off x="2995380" y="1264866"/>
                <a:ext cx="370074" cy="891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512CFF0B-182A-EE31-BC67-8D9C6DE6C97B}"/>
                  </a:ext>
                </a:extLst>
              </p:cNvPr>
              <p:cNvCxnSpPr>
                <a:cxnSpLocks/>
                <a:stCxn id="392" idx="0"/>
                <a:endCxn id="462" idx="2"/>
              </p:cNvCxnSpPr>
              <p:nvPr/>
            </p:nvCxnSpPr>
            <p:spPr>
              <a:xfrm flipV="1">
                <a:off x="4732567" y="1269048"/>
                <a:ext cx="432384" cy="8870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947EBFA8-2CD7-DD23-3709-6A57FF857559}"/>
                  </a:ext>
                </a:extLst>
              </p:cNvPr>
              <p:cNvCxnSpPr>
                <a:cxnSpLocks/>
                <a:stCxn id="393" idx="0"/>
                <a:endCxn id="463" idx="2"/>
              </p:cNvCxnSpPr>
              <p:nvPr/>
            </p:nvCxnSpPr>
            <p:spPr>
              <a:xfrm flipV="1">
                <a:off x="6498835" y="1270544"/>
                <a:ext cx="425692" cy="8855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>
                <a:extLst>
                  <a:ext uri="{FF2B5EF4-FFF2-40B4-BE49-F238E27FC236}">
                    <a16:creationId xmlns:a16="http://schemas.microsoft.com/office/drawing/2014/main" id="{5ADD86C9-3024-25AB-C210-43F0937FAE9D}"/>
                  </a:ext>
                </a:extLst>
              </p:cNvPr>
              <p:cNvCxnSpPr>
                <a:cxnSpLocks/>
                <a:stCxn id="394" idx="0"/>
                <a:endCxn id="464" idx="2"/>
              </p:cNvCxnSpPr>
              <p:nvPr/>
            </p:nvCxnSpPr>
            <p:spPr>
              <a:xfrm flipV="1">
                <a:off x="8255650" y="1276150"/>
                <a:ext cx="491263" cy="88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3D9486AA-480C-B19E-D268-E2B4EB7C6FDD}"/>
                  </a:ext>
                </a:extLst>
              </p:cNvPr>
              <p:cNvCxnSpPr>
                <a:cxnSpLocks/>
                <a:stCxn id="425" idx="0"/>
                <a:endCxn id="465" idx="2"/>
              </p:cNvCxnSpPr>
              <p:nvPr/>
            </p:nvCxnSpPr>
            <p:spPr>
              <a:xfrm flipV="1">
                <a:off x="10041724" y="1284164"/>
                <a:ext cx="444946" cy="8722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>
                <a:extLst>
                  <a:ext uri="{FF2B5EF4-FFF2-40B4-BE49-F238E27FC236}">
                    <a16:creationId xmlns:a16="http://schemas.microsoft.com/office/drawing/2014/main" id="{A31EE07A-0C6F-DAFC-C153-FFE397F8549D}"/>
                  </a:ext>
                </a:extLst>
              </p:cNvPr>
              <p:cNvCxnSpPr>
                <a:cxnSpLocks/>
                <a:stCxn id="432" idx="0"/>
                <a:endCxn id="466" idx="2"/>
              </p:cNvCxnSpPr>
              <p:nvPr/>
            </p:nvCxnSpPr>
            <p:spPr>
              <a:xfrm flipV="1">
                <a:off x="11813631" y="1300253"/>
                <a:ext cx="439174" cy="855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CA35E991-4CCE-E4C3-10A8-BAF95869E9D9}"/>
                  </a:ext>
                </a:extLst>
              </p:cNvPr>
              <p:cNvCxnSpPr>
                <a:cxnSpLocks/>
                <a:stCxn id="496" idx="6"/>
                <a:endCxn id="461" idx="1"/>
              </p:cNvCxnSpPr>
              <p:nvPr/>
            </p:nvCxnSpPr>
            <p:spPr>
              <a:xfrm flipV="1">
                <a:off x="1403946" y="1082761"/>
                <a:ext cx="1594732" cy="11048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85DD965F-DF11-5BDE-B8E6-424F55E8444B}"/>
                  </a:ext>
                </a:extLst>
              </p:cNvPr>
              <p:cNvCxnSpPr>
                <a:cxnSpLocks/>
                <a:stCxn id="496" idx="6"/>
                <a:endCxn id="462" idx="1"/>
              </p:cNvCxnSpPr>
              <p:nvPr/>
            </p:nvCxnSpPr>
            <p:spPr>
              <a:xfrm flipV="1">
                <a:off x="1403946" y="1086943"/>
                <a:ext cx="3394228" cy="11006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3A4B5E93-430C-5DFB-5660-2492F4558978}"/>
                  </a:ext>
                </a:extLst>
              </p:cNvPr>
              <p:cNvCxnSpPr>
                <a:cxnSpLocks/>
                <a:stCxn id="496" idx="6"/>
                <a:endCxn id="463" idx="1"/>
              </p:cNvCxnSpPr>
              <p:nvPr/>
            </p:nvCxnSpPr>
            <p:spPr>
              <a:xfrm flipV="1">
                <a:off x="1403946" y="1088439"/>
                <a:ext cx="5153804" cy="1099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571AFF81-3538-B8A9-5633-8EB67ACDC852}"/>
                  </a:ext>
                </a:extLst>
              </p:cNvPr>
              <p:cNvCxnSpPr>
                <a:cxnSpLocks/>
                <a:stCxn id="496" idx="6"/>
                <a:endCxn id="465" idx="1"/>
              </p:cNvCxnSpPr>
              <p:nvPr/>
            </p:nvCxnSpPr>
            <p:spPr>
              <a:xfrm flipV="1">
                <a:off x="1403946" y="1102059"/>
                <a:ext cx="8715947" cy="1085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2A267337-0A0E-C80E-5AF2-F83DB5770743}"/>
                  </a:ext>
                </a:extLst>
              </p:cNvPr>
              <p:cNvCxnSpPr>
                <a:cxnSpLocks/>
                <a:stCxn id="496" idx="6"/>
                <a:endCxn id="466" idx="1"/>
              </p:cNvCxnSpPr>
              <p:nvPr/>
            </p:nvCxnSpPr>
            <p:spPr>
              <a:xfrm flipV="1">
                <a:off x="1403946" y="1118148"/>
                <a:ext cx="10482082" cy="106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>
                <a:extLst>
                  <a:ext uri="{FF2B5EF4-FFF2-40B4-BE49-F238E27FC236}">
                    <a16:creationId xmlns:a16="http://schemas.microsoft.com/office/drawing/2014/main" id="{313C334D-CF8B-ADB2-4D22-2F47FB8E5005}"/>
                  </a:ext>
                </a:extLst>
              </p:cNvPr>
              <p:cNvCxnSpPr>
                <a:cxnSpLocks/>
                <a:stCxn id="496" idx="6"/>
                <a:endCxn id="464" idx="1"/>
              </p:cNvCxnSpPr>
              <p:nvPr/>
            </p:nvCxnSpPr>
            <p:spPr>
              <a:xfrm flipV="1">
                <a:off x="1403946" y="1094045"/>
                <a:ext cx="6976190" cy="10935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5" name="Rectangle 454" descr="Sleep item S2">
                <a:extLst>
                  <a:ext uri="{FF2B5EF4-FFF2-40B4-BE49-F238E27FC236}">
                    <a16:creationId xmlns:a16="http://schemas.microsoft.com/office/drawing/2014/main" id="{3B29F7BF-9254-5394-9F9C-167E13559D20}"/>
                  </a:ext>
                </a:extLst>
              </p:cNvPr>
              <p:cNvSpPr/>
              <p:nvPr/>
            </p:nvSpPr>
            <p:spPr>
              <a:xfrm>
                <a:off x="2072456" y="90263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W2</a:t>
                </a:r>
              </a:p>
            </p:txBody>
          </p:sp>
          <p:sp>
            <p:nvSpPr>
              <p:cNvPr id="456" name="Rectangle 455" descr="Sleep item S2">
                <a:extLst>
                  <a:ext uri="{FF2B5EF4-FFF2-40B4-BE49-F238E27FC236}">
                    <a16:creationId xmlns:a16="http://schemas.microsoft.com/office/drawing/2014/main" id="{E4E92CD2-445E-323C-63A0-ACD3806CFAF8}"/>
                  </a:ext>
                </a:extLst>
              </p:cNvPr>
              <p:cNvSpPr/>
              <p:nvPr/>
            </p:nvSpPr>
            <p:spPr>
              <a:xfrm>
                <a:off x="7492904" y="91087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W5</a:t>
                </a:r>
              </a:p>
            </p:txBody>
          </p:sp>
          <p:sp>
            <p:nvSpPr>
              <p:cNvPr id="457" name="Rectangle 456" descr="Sleep item S2">
                <a:extLst>
                  <a:ext uri="{FF2B5EF4-FFF2-40B4-BE49-F238E27FC236}">
                    <a16:creationId xmlns:a16="http://schemas.microsoft.com/office/drawing/2014/main" id="{8F0B7FBD-8F9E-523B-85D9-C47B4523DF5C}"/>
                  </a:ext>
                </a:extLst>
              </p:cNvPr>
              <p:cNvSpPr/>
              <p:nvPr/>
            </p:nvSpPr>
            <p:spPr>
              <a:xfrm>
                <a:off x="5676971" y="90823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W4</a:t>
                </a:r>
              </a:p>
            </p:txBody>
          </p:sp>
          <p:sp>
            <p:nvSpPr>
              <p:cNvPr id="458" name="Rectangle 457" descr="Sleep item S2">
                <a:extLst>
                  <a:ext uri="{FF2B5EF4-FFF2-40B4-BE49-F238E27FC236}">
                    <a16:creationId xmlns:a16="http://schemas.microsoft.com/office/drawing/2014/main" id="{1DF7EC99-EA9D-E46C-D42F-678DB8673B56}"/>
                  </a:ext>
                </a:extLst>
              </p:cNvPr>
              <p:cNvSpPr/>
              <p:nvPr/>
            </p:nvSpPr>
            <p:spPr>
              <a:xfrm>
                <a:off x="3931204" y="90790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W3</a:t>
                </a:r>
              </a:p>
            </p:txBody>
          </p:sp>
          <p:sp>
            <p:nvSpPr>
              <p:cNvPr id="459" name="Rectangle 458" descr="Sleep item S2">
                <a:extLst>
                  <a:ext uri="{FF2B5EF4-FFF2-40B4-BE49-F238E27FC236}">
                    <a16:creationId xmlns:a16="http://schemas.microsoft.com/office/drawing/2014/main" id="{3271E834-F4B8-892D-EE3B-63B4AD78AE10}"/>
                  </a:ext>
                </a:extLst>
              </p:cNvPr>
              <p:cNvSpPr/>
              <p:nvPr/>
            </p:nvSpPr>
            <p:spPr>
              <a:xfrm>
                <a:off x="11017114" y="92666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W7</a:t>
                </a:r>
              </a:p>
            </p:txBody>
          </p:sp>
          <p:sp>
            <p:nvSpPr>
              <p:cNvPr id="460" name="Rectangle 459" descr="Sleep item S2">
                <a:extLst>
                  <a:ext uri="{FF2B5EF4-FFF2-40B4-BE49-F238E27FC236}">
                    <a16:creationId xmlns:a16="http://schemas.microsoft.com/office/drawing/2014/main" id="{27C4D3B9-2B16-417E-E273-C4C15A147EB3}"/>
                  </a:ext>
                </a:extLst>
              </p:cNvPr>
              <p:cNvSpPr/>
              <p:nvPr/>
            </p:nvSpPr>
            <p:spPr>
              <a:xfrm>
                <a:off x="9250979" y="91390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W6</a:t>
                </a:r>
              </a:p>
            </p:txBody>
          </p:sp>
          <p:sp>
            <p:nvSpPr>
              <p:cNvPr id="461" name="Rectangle 460" descr="Sleep item S2">
                <a:extLst>
                  <a:ext uri="{FF2B5EF4-FFF2-40B4-BE49-F238E27FC236}">
                    <a16:creationId xmlns:a16="http://schemas.microsoft.com/office/drawing/2014/main" id="{86ED662F-EB4A-E076-B2DC-56E2BE41C2A8}"/>
                  </a:ext>
                </a:extLst>
              </p:cNvPr>
              <p:cNvSpPr/>
              <p:nvPr/>
            </p:nvSpPr>
            <p:spPr>
              <a:xfrm>
                <a:off x="2998678" y="90065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W2</a:t>
                </a:r>
              </a:p>
            </p:txBody>
          </p:sp>
          <p:sp>
            <p:nvSpPr>
              <p:cNvPr id="462" name="Rectangle 461" descr="Sleep item S2">
                <a:extLst>
                  <a:ext uri="{FF2B5EF4-FFF2-40B4-BE49-F238E27FC236}">
                    <a16:creationId xmlns:a16="http://schemas.microsoft.com/office/drawing/2014/main" id="{BDC05956-CA08-7827-D00D-BFDBFF8D9236}"/>
                  </a:ext>
                </a:extLst>
              </p:cNvPr>
              <p:cNvSpPr/>
              <p:nvPr/>
            </p:nvSpPr>
            <p:spPr>
              <a:xfrm>
                <a:off x="4798174" y="90483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W3</a:t>
                </a:r>
              </a:p>
            </p:txBody>
          </p:sp>
          <p:sp>
            <p:nvSpPr>
              <p:cNvPr id="463" name="Rectangle 462" descr="Sleep item S2">
                <a:extLst>
                  <a:ext uri="{FF2B5EF4-FFF2-40B4-BE49-F238E27FC236}">
                    <a16:creationId xmlns:a16="http://schemas.microsoft.com/office/drawing/2014/main" id="{24AD06A2-2750-B8DC-A148-A9BECAF26DF4}"/>
                  </a:ext>
                </a:extLst>
              </p:cNvPr>
              <p:cNvSpPr/>
              <p:nvPr/>
            </p:nvSpPr>
            <p:spPr>
              <a:xfrm>
                <a:off x="6557750" y="90633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W4</a:t>
                </a:r>
              </a:p>
            </p:txBody>
          </p:sp>
          <p:sp>
            <p:nvSpPr>
              <p:cNvPr id="464" name="Rectangle 463" descr="Sleep item S2">
                <a:extLst>
                  <a:ext uri="{FF2B5EF4-FFF2-40B4-BE49-F238E27FC236}">
                    <a16:creationId xmlns:a16="http://schemas.microsoft.com/office/drawing/2014/main" id="{468F9D47-7013-956C-0C3A-3BC0BE7A3D06}"/>
                  </a:ext>
                </a:extLst>
              </p:cNvPr>
              <p:cNvSpPr/>
              <p:nvPr/>
            </p:nvSpPr>
            <p:spPr>
              <a:xfrm>
                <a:off x="8380136" y="91194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W5</a:t>
                </a:r>
              </a:p>
            </p:txBody>
          </p:sp>
          <p:sp>
            <p:nvSpPr>
              <p:cNvPr id="465" name="Rectangle 464" descr="Sleep item S2">
                <a:extLst>
                  <a:ext uri="{FF2B5EF4-FFF2-40B4-BE49-F238E27FC236}">
                    <a16:creationId xmlns:a16="http://schemas.microsoft.com/office/drawing/2014/main" id="{FBDACCEB-B373-C6BD-6C48-CE3F2E1EFCC7}"/>
                  </a:ext>
                </a:extLst>
              </p:cNvPr>
              <p:cNvSpPr/>
              <p:nvPr/>
            </p:nvSpPr>
            <p:spPr>
              <a:xfrm>
                <a:off x="10119893" y="91995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W6</a:t>
                </a:r>
              </a:p>
            </p:txBody>
          </p:sp>
          <p:sp>
            <p:nvSpPr>
              <p:cNvPr id="466" name="Rectangle 465" descr="Sleep item S2">
                <a:extLst>
                  <a:ext uri="{FF2B5EF4-FFF2-40B4-BE49-F238E27FC236}">
                    <a16:creationId xmlns:a16="http://schemas.microsoft.com/office/drawing/2014/main" id="{BB6BFBF8-6C05-3333-81D3-3CB51827B666}"/>
                  </a:ext>
                </a:extLst>
              </p:cNvPr>
              <p:cNvSpPr/>
              <p:nvPr/>
            </p:nvSpPr>
            <p:spPr>
              <a:xfrm>
                <a:off x="11886028" y="936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W7</a:t>
                </a:r>
              </a:p>
            </p:txBody>
          </p: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5C6BBBF9-EECB-5E7D-8B9E-F64272562A45}"/>
                  </a:ext>
                </a:extLst>
              </p:cNvPr>
              <p:cNvCxnSpPr>
                <a:cxnSpLocks/>
                <a:stCxn id="414" idx="6"/>
                <a:endCxn id="474" idx="1"/>
              </p:cNvCxnSpPr>
              <p:nvPr/>
            </p:nvCxnSpPr>
            <p:spPr>
              <a:xfrm flipV="1">
                <a:off x="1447568" y="5167786"/>
                <a:ext cx="6045336" cy="11012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81DC3E8D-3F92-43B8-83FD-12AA7C262106}"/>
                  </a:ext>
                </a:extLst>
              </p:cNvPr>
              <p:cNvCxnSpPr>
                <a:cxnSpLocks/>
                <a:stCxn id="497" idx="6"/>
                <a:endCxn id="482" idx="1"/>
              </p:cNvCxnSpPr>
              <p:nvPr/>
            </p:nvCxnSpPr>
            <p:spPr>
              <a:xfrm>
                <a:off x="1447568" y="3915467"/>
                <a:ext cx="6915343" cy="1254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06D9C1BD-180D-A2CF-F4E2-D75EF18C167A}"/>
                  </a:ext>
                </a:extLst>
              </p:cNvPr>
              <p:cNvCxnSpPr>
                <a:cxnSpLocks/>
                <a:stCxn id="414" idx="6"/>
                <a:endCxn id="478" idx="1"/>
              </p:cNvCxnSpPr>
              <p:nvPr/>
            </p:nvCxnSpPr>
            <p:spPr>
              <a:xfrm flipV="1">
                <a:off x="1447568" y="5170103"/>
                <a:ext cx="7810467" cy="10988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01100D9D-11BE-02CE-55C4-E6E4D42A7576}"/>
                  </a:ext>
                </a:extLst>
              </p:cNvPr>
              <p:cNvCxnSpPr>
                <a:cxnSpLocks/>
                <a:stCxn id="497" idx="6"/>
                <a:endCxn id="483" idx="1"/>
              </p:cNvCxnSpPr>
              <p:nvPr/>
            </p:nvCxnSpPr>
            <p:spPr>
              <a:xfrm>
                <a:off x="1447568" y="3915467"/>
                <a:ext cx="8672325" cy="1261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A691FECD-FE45-3C11-6CC3-F83D3A269B55}"/>
                  </a:ext>
                </a:extLst>
              </p:cNvPr>
              <p:cNvCxnSpPr>
                <a:cxnSpLocks/>
                <a:stCxn id="414" idx="6"/>
                <a:endCxn id="477" idx="1"/>
              </p:cNvCxnSpPr>
              <p:nvPr/>
            </p:nvCxnSpPr>
            <p:spPr>
              <a:xfrm flipV="1">
                <a:off x="1447568" y="5184892"/>
                <a:ext cx="9577021" cy="1084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>
                <a:extLst>
                  <a:ext uri="{FF2B5EF4-FFF2-40B4-BE49-F238E27FC236}">
                    <a16:creationId xmlns:a16="http://schemas.microsoft.com/office/drawing/2014/main" id="{ACBBF4FD-CC15-F7E8-0C62-B277BE0E1A38}"/>
                  </a:ext>
                </a:extLst>
              </p:cNvPr>
              <p:cNvCxnSpPr>
                <a:cxnSpLocks/>
                <a:stCxn id="497" idx="6"/>
                <a:endCxn id="484" idx="1"/>
              </p:cNvCxnSpPr>
              <p:nvPr/>
            </p:nvCxnSpPr>
            <p:spPr>
              <a:xfrm>
                <a:off x="1447568" y="3915467"/>
                <a:ext cx="10438460" cy="1277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3" name="Rectangle 472" descr="Sleep item S2">
                <a:extLst>
                  <a:ext uri="{FF2B5EF4-FFF2-40B4-BE49-F238E27FC236}">
                    <a16:creationId xmlns:a16="http://schemas.microsoft.com/office/drawing/2014/main" id="{1188DBE6-FDA6-DECD-A0D3-08C05CA0E6ED}"/>
                  </a:ext>
                </a:extLst>
              </p:cNvPr>
              <p:cNvSpPr/>
              <p:nvPr/>
            </p:nvSpPr>
            <p:spPr>
              <a:xfrm>
                <a:off x="2072456" y="497744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W2</a:t>
                </a:r>
              </a:p>
            </p:txBody>
          </p:sp>
          <p:sp>
            <p:nvSpPr>
              <p:cNvPr id="474" name="Rectangle 473" descr="Sleep item S2">
                <a:extLst>
                  <a:ext uri="{FF2B5EF4-FFF2-40B4-BE49-F238E27FC236}">
                    <a16:creationId xmlns:a16="http://schemas.microsoft.com/office/drawing/2014/main" id="{9EFDA5FC-233C-0193-5207-ACBB97AC41CB}"/>
                  </a:ext>
                </a:extLst>
              </p:cNvPr>
              <p:cNvSpPr/>
              <p:nvPr/>
            </p:nvSpPr>
            <p:spPr>
              <a:xfrm>
                <a:off x="7492904" y="498568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W5</a:t>
                </a:r>
              </a:p>
            </p:txBody>
          </p:sp>
          <p:sp>
            <p:nvSpPr>
              <p:cNvPr id="475" name="Rectangle 474" descr="Sleep item S2">
                <a:extLst>
                  <a:ext uri="{FF2B5EF4-FFF2-40B4-BE49-F238E27FC236}">
                    <a16:creationId xmlns:a16="http://schemas.microsoft.com/office/drawing/2014/main" id="{549FAB6A-E0BA-9AD5-460E-B8533FA051FA}"/>
                  </a:ext>
                </a:extLst>
              </p:cNvPr>
              <p:cNvSpPr/>
              <p:nvPr/>
            </p:nvSpPr>
            <p:spPr>
              <a:xfrm>
                <a:off x="5676971" y="498304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W4</a:t>
                </a:r>
              </a:p>
            </p:txBody>
          </p:sp>
          <p:sp>
            <p:nvSpPr>
              <p:cNvPr id="476" name="Rectangle 475" descr="Sleep item S2">
                <a:extLst>
                  <a:ext uri="{FF2B5EF4-FFF2-40B4-BE49-F238E27FC236}">
                    <a16:creationId xmlns:a16="http://schemas.microsoft.com/office/drawing/2014/main" id="{9129EA36-2981-80D3-8CCA-AA79186AB9EB}"/>
                  </a:ext>
                </a:extLst>
              </p:cNvPr>
              <p:cNvSpPr/>
              <p:nvPr/>
            </p:nvSpPr>
            <p:spPr>
              <a:xfrm>
                <a:off x="3931204" y="498271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W3</a:t>
                </a:r>
              </a:p>
            </p:txBody>
          </p:sp>
          <p:sp>
            <p:nvSpPr>
              <p:cNvPr id="477" name="Rectangle 476" descr="Sleep item S2">
                <a:extLst>
                  <a:ext uri="{FF2B5EF4-FFF2-40B4-BE49-F238E27FC236}">
                    <a16:creationId xmlns:a16="http://schemas.microsoft.com/office/drawing/2014/main" id="{8AE6C744-ED62-A8AD-E619-CED3ECD34D56}"/>
                  </a:ext>
                </a:extLst>
              </p:cNvPr>
              <p:cNvSpPr/>
              <p:nvPr/>
            </p:nvSpPr>
            <p:spPr>
              <a:xfrm>
                <a:off x="11024589" y="500278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W7</a:t>
                </a:r>
              </a:p>
            </p:txBody>
          </p:sp>
          <p:sp>
            <p:nvSpPr>
              <p:cNvPr id="478" name="Rectangle 477" descr="Sleep item S2">
                <a:extLst>
                  <a:ext uri="{FF2B5EF4-FFF2-40B4-BE49-F238E27FC236}">
                    <a16:creationId xmlns:a16="http://schemas.microsoft.com/office/drawing/2014/main" id="{090854E6-9483-0C92-8818-F2C9A379DF3E}"/>
                  </a:ext>
                </a:extLst>
              </p:cNvPr>
              <p:cNvSpPr/>
              <p:nvPr/>
            </p:nvSpPr>
            <p:spPr>
              <a:xfrm>
                <a:off x="9258035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W6</a:t>
                </a:r>
              </a:p>
            </p:txBody>
          </p:sp>
          <p:sp>
            <p:nvSpPr>
              <p:cNvPr id="479" name="Rectangle 478" descr="Sleep item S2">
                <a:extLst>
                  <a:ext uri="{FF2B5EF4-FFF2-40B4-BE49-F238E27FC236}">
                    <a16:creationId xmlns:a16="http://schemas.microsoft.com/office/drawing/2014/main" id="{BAED9CE9-8112-9B0F-7872-899FE3FC268E}"/>
                  </a:ext>
                </a:extLst>
              </p:cNvPr>
              <p:cNvSpPr/>
              <p:nvPr/>
            </p:nvSpPr>
            <p:spPr>
              <a:xfrm>
                <a:off x="2998678" y="497546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W2</a:t>
                </a:r>
              </a:p>
            </p:txBody>
          </p:sp>
          <p:sp>
            <p:nvSpPr>
              <p:cNvPr id="480" name="Rectangle 479" descr="Sleep item S2">
                <a:extLst>
                  <a:ext uri="{FF2B5EF4-FFF2-40B4-BE49-F238E27FC236}">
                    <a16:creationId xmlns:a16="http://schemas.microsoft.com/office/drawing/2014/main" id="{49484446-2983-4FE3-A02A-86C4606647C5}"/>
                  </a:ext>
                </a:extLst>
              </p:cNvPr>
              <p:cNvSpPr/>
              <p:nvPr/>
            </p:nvSpPr>
            <p:spPr>
              <a:xfrm>
                <a:off x="4808108" y="4993072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W3</a:t>
                </a:r>
              </a:p>
            </p:txBody>
          </p:sp>
          <p:sp>
            <p:nvSpPr>
              <p:cNvPr id="481" name="Rectangle 480" descr="Sleep item S2">
                <a:extLst>
                  <a:ext uri="{FF2B5EF4-FFF2-40B4-BE49-F238E27FC236}">
                    <a16:creationId xmlns:a16="http://schemas.microsoft.com/office/drawing/2014/main" id="{4C68E241-C95A-2743-E52F-EE222ABB42EA}"/>
                  </a:ext>
                </a:extLst>
              </p:cNvPr>
              <p:cNvSpPr/>
              <p:nvPr/>
            </p:nvSpPr>
            <p:spPr>
              <a:xfrm>
                <a:off x="6597343" y="4990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W4</a:t>
                </a:r>
              </a:p>
            </p:txBody>
          </p:sp>
          <p:sp>
            <p:nvSpPr>
              <p:cNvPr id="482" name="Rectangle 481" descr="Sleep item S2">
                <a:extLst>
                  <a:ext uri="{FF2B5EF4-FFF2-40B4-BE49-F238E27FC236}">
                    <a16:creationId xmlns:a16="http://schemas.microsoft.com/office/drawing/2014/main" id="{DEB6B5A0-5EC2-19BD-D2A9-7A6D82C510F3}"/>
                  </a:ext>
                </a:extLst>
              </p:cNvPr>
              <p:cNvSpPr/>
              <p:nvPr/>
            </p:nvSpPr>
            <p:spPr>
              <a:xfrm>
                <a:off x="8362911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W5</a:t>
                </a:r>
              </a:p>
            </p:txBody>
          </p:sp>
          <p:sp>
            <p:nvSpPr>
              <p:cNvPr id="483" name="Rectangle 482" descr="Sleep item S2">
                <a:extLst>
                  <a:ext uri="{FF2B5EF4-FFF2-40B4-BE49-F238E27FC236}">
                    <a16:creationId xmlns:a16="http://schemas.microsoft.com/office/drawing/2014/main" id="{6E2D64D9-946D-3C83-D482-72E87244DB68}"/>
                  </a:ext>
                </a:extLst>
              </p:cNvPr>
              <p:cNvSpPr/>
              <p:nvPr/>
            </p:nvSpPr>
            <p:spPr>
              <a:xfrm>
                <a:off x="10119893" y="499476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W6</a:t>
                </a:r>
              </a:p>
            </p:txBody>
          </p:sp>
          <p:sp>
            <p:nvSpPr>
              <p:cNvPr id="484" name="Rectangle 483" descr="Sleep item S2">
                <a:extLst>
                  <a:ext uri="{FF2B5EF4-FFF2-40B4-BE49-F238E27FC236}">
                    <a16:creationId xmlns:a16="http://schemas.microsoft.com/office/drawing/2014/main" id="{2E77AD6F-DB1C-8AC2-6AE6-5C73608774E8}"/>
                  </a:ext>
                </a:extLst>
              </p:cNvPr>
              <p:cNvSpPr/>
              <p:nvPr/>
            </p:nvSpPr>
            <p:spPr>
              <a:xfrm>
                <a:off x="11886028" y="501085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W7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9C03DB7-38BA-BD10-47EA-7649972D9882}"/>
                  </a:ext>
                </a:extLst>
              </p:cNvPr>
              <p:cNvCxnSpPr>
                <a:cxnSpLocks/>
                <a:stCxn id="398" idx="4"/>
                <a:endCxn id="479" idx="0"/>
              </p:cNvCxnSpPr>
              <p:nvPr/>
            </p:nvCxnSpPr>
            <p:spPr>
              <a:xfrm>
                <a:off x="2998521" y="4149411"/>
                <a:ext cx="366933" cy="826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6D068ACD-9003-603B-CFAC-AA8501EAC15F}"/>
                  </a:ext>
                </a:extLst>
              </p:cNvPr>
              <p:cNvCxnSpPr>
                <a:cxnSpLocks/>
                <a:stCxn id="395" idx="4"/>
                <a:endCxn id="476" idx="0"/>
              </p:cNvCxnSpPr>
              <p:nvPr/>
            </p:nvCxnSpPr>
            <p:spPr>
              <a:xfrm flipH="1">
                <a:off x="4297981" y="4132481"/>
                <a:ext cx="447882" cy="850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D7A6EE21-E4D9-B262-C995-74A7983E8FF3}"/>
                  </a:ext>
                </a:extLst>
              </p:cNvPr>
              <p:cNvCxnSpPr>
                <a:cxnSpLocks/>
                <a:stCxn id="396" idx="4"/>
                <a:endCxn id="481" idx="0"/>
              </p:cNvCxnSpPr>
              <p:nvPr/>
            </p:nvCxnSpPr>
            <p:spPr>
              <a:xfrm>
                <a:off x="6517879" y="4127727"/>
                <a:ext cx="446241" cy="8623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B1C862BA-8935-8392-F7EF-9D2F633BAC3F}"/>
                  </a:ext>
                </a:extLst>
              </p:cNvPr>
              <p:cNvCxnSpPr>
                <a:cxnSpLocks/>
                <a:stCxn id="397" idx="4"/>
                <a:endCxn id="482" idx="0"/>
              </p:cNvCxnSpPr>
              <p:nvPr/>
            </p:nvCxnSpPr>
            <p:spPr>
              <a:xfrm>
                <a:off x="8270124" y="4124482"/>
                <a:ext cx="459564" cy="8635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E3EEBBF3-9190-619E-82E0-5750BA98B233}"/>
                  </a:ext>
                </a:extLst>
              </p:cNvPr>
              <p:cNvCxnSpPr>
                <a:cxnSpLocks/>
                <a:stCxn id="428" idx="4"/>
                <a:endCxn id="483" idx="0"/>
              </p:cNvCxnSpPr>
              <p:nvPr/>
            </p:nvCxnSpPr>
            <p:spPr>
              <a:xfrm>
                <a:off x="10037071" y="4128657"/>
                <a:ext cx="449599" cy="8661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>
                <a:extLst>
                  <a:ext uri="{FF2B5EF4-FFF2-40B4-BE49-F238E27FC236}">
                    <a16:creationId xmlns:a16="http://schemas.microsoft.com/office/drawing/2014/main" id="{8B120C96-D8EC-AAD2-63F0-C96F4E960901}"/>
                  </a:ext>
                </a:extLst>
              </p:cNvPr>
              <p:cNvCxnSpPr>
                <a:cxnSpLocks/>
                <a:stCxn id="434" idx="4"/>
                <a:endCxn id="484" idx="0"/>
              </p:cNvCxnSpPr>
              <p:nvPr/>
            </p:nvCxnSpPr>
            <p:spPr>
              <a:xfrm>
                <a:off x="11808978" y="4127732"/>
                <a:ext cx="443827" cy="883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7CFAB59-CDDD-E637-0F5E-546B39C23830}"/>
                  </a:ext>
                </a:extLst>
              </p:cNvPr>
              <p:cNvCxnSpPr/>
              <p:nvPr/>
            </p:nvCxnSpPr>
            <p:spPr>
              <a:xfrm>
                <a:off x="3839007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D7E68C84-201F-2B37-15CF-099FBFAC6BBD}"/>
                  </a:ext>
                </a:extLst>
              </p:cNvPr>
              <p:cNvCxnSpPr/>
              <p:nvPr/>
            </p:nvCxnSpPr>
            <p:spPr>
              <a:xfrm>
                <a:off x="5600669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CF8CF9E-4258-20EF-0CE8-E210A981D6D0}"/>
                  </a:ext>
                </a:extLst>
              </p:cNvPr>
              <p:cNvCxnSpPr/>
              <p:nvPr/>
            </p:nvCxnSpPr>
            <p:spPr>
              <a:xfrm>
                <a:off x="7379267" y="46515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55878262-8E0D-1876-5459-16112425DFDF}"/>
                  </a:ext>
                </a:extLst>
              </p:cNvPr>
              <p:cNvCxnSpPr/>
              <p:nvPr/>
            </p:nvCxnSpPr>
            <p:spPr>
              <a:xfrm>
                <a:off x="9153597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E236A8FF-D372-0C07-DB7F-2EA973947B54}"/>
                  </a:ext>
                </a:extLst>
              </p:cNvPr>
              <p:cNvCxnSpPr/>
              <p:nvPr/>
            </p:nvCxnSpPr>
            <p:spPr>
              <a:xfrm>
                <a:off x="10906948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50426BE0-B996-56D3-532E-9CA0552CA23B}"/>
                  </a:ext>
                </a:extLst>
              </p:cNvPr>
              <p:cNvSpPr/>
              <p:nvPr/>
            </p:nvSpPr>
            <p:spPr>
              <a:xfrm>
                <a:off x="222976" y="1636173"/>
                <a:ext cx="1180970" cy="110286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9D6C390F-B26A-6C34-3074-69D0D96C1371}"/>
                  </a:ext>
                </a:extLst>
              </p:cNvPr>
              <p:cNvSpPr/>
              <p:nvPr/>
            </p:nvSpPr>
            <p:spPr>
              <a:xfrm>
                <a:off x="266598" y="3364036"/>
                <a:ext cx="1180970" cy="110286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</a:t>
                </a:r>
              </a:p>
            </p:txBody>
          </p:sp>
          <p:cxnSp>
            <p:nvCxnSpPr>
              <p:cNvPr id="498" name="Straight Arrow Connector 244">
                <a:extLst>
                  <a:ext uri="{FF2B5EF4-FFF2-40B4-BE49-F238E27FC236}">
                    <a16:creationId xmlns:a16="http://schemas.microsoft.com/office/drawing/2014/main" id="{32A3FD2F-524C-3696-8F0D-8470456E78C9}"/>
                  </a:ext>
                </a:extLst>
              </p:cNvPr>
              <p:cNvCxnSpPr>
                <a:stCxn id="496" idx="2"/>
                <a:endCxn id="497" idx="2"/>
              </p:cNvCxnSpPr>
              <p:nvPr/>
            </p:nvCxnSpPr>
            <p:spPr>
              <a:xfrm rot="10800000" flipH="1" flipV="1">
                <a:off x="222976" y="2187603"/>
                <a:ext cx="43622" cy="1727863"/>
              </a:xfrm>
              <a:prstGeom prst="curvedConnector3">
                <a:avLst>
                  <a:gd name="adj1" fmla="val -524047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244">
                <a:extLst>
                  <a:ext uri="{FF2B5EF4-FFF2-40B4-BE49-F238E27FC236}">
                    <a16:creationId xmlns:a16="http://schemas.microsoft.com/office/drawing/2014/main" id="{F1F8432B-563C-7529-4C2D-7A7D3CFDEBFD}"/>
                  </a:ext>
                </a:extLst>
              </p:cNvPr>
              <p:cNvCxnSpPr>
                <a:cxnSpLocks/>
                <a:stCxn id="496" idx="2"/>
                <a:endCxn id="415" idx="2"/>
              </p:cNvCxnSpPr>
              <p:nvPr/>
            </p:nvCxnSpPr>
            <p:spPr>
              <a:xfrm rot="10800000">
                <a:off x="222976" y="-24106"/>
                <a:ext cx="12700" cy="2211710"/>
              </a:xfrm>
              <a:prstGeom prst="curvedConnector3">
                <a:avLst>
                  <a:gd name="adj1" fmla="val 1800000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244">
                <a:extLst>
                  <a:ext uri="{FF2B5EF4-FFF2-40B4-BE49-F238E27FC236}">
                    <a16:creationId xmlns:a16="http://schemas.microsoft.com/office/drawing/2014/main" id="{05FBEBDF-3DE0-A18B-5FA0-E347FF100947}"/>
                  </a:ext>
                </a:extLst>
              </p:cNvPr>
              <p:cNvCxnSpPr>
                <a:cxnSpLocks/>
                <a:stCxn id="414" idx="2"/>
                <a:endCxn id="497" idx="2"/>
              </p:cNvCxnSpPr>
              <p:nvPr/>
            </p:nvCxnSpPr>
            <p:spPr>
              <a:xfrm rot="10800000">
                <a:off x="266599" y="3915467"/>
                <a:ext cx="16187" cy="2353532"/>
              </a:xfrm>
              <a:prstGeom prst="curvedConnector3">
                <a:avLst>
                  <a:gd name="adj1" fmla="val 1512244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244">
                <a:extLst>
                  <a:ext uri="{FF2B5EF4-FFF2-40B4-BE49-F238E27FC236}">
                    <a16:creationId xmlns:a16="http://schemas.microsoft.com/office/drawing/2014/main" id="{EE160C7C-51D7-25C3-592F-F86C346C31F8}"/>
                  </a:ext>
                </a:extLst>
              </p:cNvPr>
              <p:cNvCxnSpPr>
                <a:cxnSpLocks/>
                <a:stCxn id="414" idx="2"/>
                <a:endCxn id="496" idx="2"/>
              </p:cNvCxnSpPr>
              <p:nvPr/>
            </p:nvCxnSpPr>
            <p:spPr>
              <a:xfrm rot="10800000">
                <a:off x="222977" y="2187605"/>
                <a:ext cx="59809" cy="4081395"/>
              </a:xfrm>
              <a:prstGeom prst="curvedConnector3">
                <a:avLst>
                  <a:gd name="adj1" fmla="val 869271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244">
                <a:extLst>
                  <a:ext uri="{FF2B5EF4-FFF2-40B4-BE49-F238E27FC236}">
                    <a16:creationId xmlns:a16="http://schemas.microsoft.com/office/drawing/2014/main" id="{2C2C5C1C-1B33-C8A4-527E-F8C39C64A33E}"/>
                  </a:ext>
                </a:extLst>
              </p:cNvPr>
              <p:cNvCxnSpPr>
                <a:cxnSpLocks/>
                <a:stCxn id="497" idx="2"/>
                <a:endCxn id="415" idx="2"/>
              </p:cNvCxnSpPr>
              <p:nvPr/>
            </p:nvCxnSpPr>
            <p:spPr>
              <a:xfrm rot="10800000">
                <a:off x="222976" y="-24105"/>
                <a:ext cx="43622" cy="3939573"/>
              </a:xfrm>
              <a:prstGeom prst="curvedConnector3">
                <a:avLst>
                  <a:gd name="adj1" fmla="val 1234329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244">
                <a:extLst>
                  <a:ext uri="{FF2B5EF4-FFF2-40B4-BE49-F238E27FC236}">
                    <a16:creationId xmlns:a16="http://schemas.microsoft.com/office/drawing/2014/main" id="{58D11803-C891-B051-B0FC-0E69DDECF044}"/>
                  </a:ext>
                </a:extLst>
              </p:cNvPr>
              <p:cNvCxnSpPr>
                <a:cxnSpLocks/>
                <a:stCxn id="414" idx="2"/>
                <a:endCxn id="415" idx="2"/>
              </p:cNvCxnSpPr>
              <p:nvPr/>
            </p:nvCxnSpPr>
            <p:spPr>
              <a:xfrm rot="10800000">
                <a:off x="222977" y="-24105"/>
                <a:ext cx="59809" cy="6293105"/>
              </a:xfrm>
              <a:prstGeom prst="curvedConnector3">
                <a:avLst>
                  <a:gd name="adj1" fmla="val 1159563"/>
                </a:avLst>
              </a:prstGeom>
              <a:ln w="63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FBF64457-0B7F-D674-6D67-70BB27A97BDD}"/>
                </a:ext>
              </a:extLst>
            </p:cNvPr>
            <p:cNvCxnSpPr>
              <a:cxnSpLocks/>
              <a:stCxn id="397" idx="7"/>
              <a:endCxn id="425" idx="3"/>
            </p:cNvCxnSpPr>
            <p:nvPr/>
          </p:nvCxnSpPr>
          <p:spPr>
            <a:xfrm flipV="1">
              <a:off x="10167978" y="3201113"/>
              <a:ext cx="872852" cy="1031561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33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16659</TotalTime>
  <Words>665</Words>
  <Application>Microsoft Macintosh PowerPoint</Application>
  <PresentationFormat>Widescreen</PresentationFormat>
  <Paragraphs>379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Saunders</dc:creator>
  <cp:lastModifiedBy>Choyang Loke</cp:lastModifiedBy>
  <cp:revision>10</cp:revision>
  <dcterms:created xsi:type="dcterms:W3CDTF">2020-11-12T22:45:47Z</dcterms:created>
  <dcterms:modified xsi:type="dcterms:W3CDTF">2024-04-23T23:48:44Z</dcterms:modified>
</cp:coreProperties>
</file>