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61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5952"/>
  </p:normalViewPr>
  <p:slideViewPr>
    <p:cSldViewPr snapToGrid="0">
      <p:cViewPr>
        <p:scale>
          <a:sx n="141" d="100"/>
          <a:sy n="141" d="100"/>
        </p:scale>
        <p:origin x="-62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yang Loke" userId="5276b0cd71f25383" providerId="LiveId" clId="{037F3E2B-65E5-1447-B54F-F8BF6B57B7D6}"/>
    <pc:docChg chg="undo redo custSel addSld delSld modSld sldOrd">
      <pc:chgData name="Choyang Loke" userId="5276b0cd71f25383" providerId="LiveId" clId="{037F3E2B-65E5-1447-B54F-F8BF6B57B7D6}" dt="2024-03-20T03:22:33.028" v="1270" actId="164"/>
      <pc:docMkLst>
        <pc:docMk/>
      </pc:docMkLst>
      <pc:sldChg chg="modSp del mod">
        <pc:chgData name="Choyang Loke" userId="5276b0cd71f25383" providerId="LiveId" clId="{037F3E2B-65E5-1447-B54F-F8BF6B57B7D6}" dt="2024-03-18T23:56:08.727" v="4" actId="2696"/>
        <pc:sldMkLst>
          <pc:docMk/>
          <pc:sldMk cId="237995178" sldId="258"/>
        </pc:sldMkLst>
        <pc:spChg chg="mod">
          <ac:chgData name="Choyang Loke" userId="5276b0cd71f25383" providerId="LiveId" clId="{037F3E2B-65E5-1447-B54F-F8BF6B57B7D6}" dt="2024-03-18T23:56:05.805" v="3" actId="20577"/>
          <ac:spMkLst>
            <pc:docMk/>
            <pc:sldMk cId="237995178" sldId="258"/>
            <ac:spMk id="3" creationId="{C528A947-900D-4F3C-9B78-7568A4D70E50}"/>
          </ac:spMkLst>
        </pc:spChg>
      </pc:sldChg>
      <pc:sldChg chg="addSp delSp modSp mod">
        <pc:chgData name="Choyang Loke" userId="5276b0cd71f25383" providerId="LiveId" clId="{037F3E2B-65E5-1447-B54F-F8BF6B57B7D6}" dt="2024-03-20T03:11:53.987" v="1021" actId="1076"/>
        <pc:sldMkLst>
          <pc:docMk/>
          <pc:sldMk cId="3727503675" sldId="259"/>
        </pc:sldMkLst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" creationId="{0A7F8F57-F7AD-8BEA-EB90-C4F44CA80394}"/>
          </ac:spMkLst>
        </pc:spChg>
        <pc:spChg chg="add mod">
          <ac:chgData name="Choyang Loke" userId="5276b0cd71f25383" providerId="LiveId" clId="{037F3E2B-65E5-1447-B54F-F8BF6B57B7D6}" dt="2024-03-19T00:58:58.581" v="588" actId="1076"/>
          <ac:spMkLst>
            <pc:docMk/>
            <pc:sldMk cId="3727503675" sldId="259"/>
            <ac:spMk id="3" creationId="{9F51A518-8020-84E8-9001-BF48DC9BA574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4" creationId="{B0CB8B0B-ED30-436D-A3A8-DB3BE2E79FB4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5" creationId="{0911F4B0-8940-46D2-B770-54B6264E844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" creationId="{B436B417-706F-47D3-8D23-84A58DA8269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" creationId="{788B77BE-7AFE-4885-91E7-B727C1B74D5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8" creationId="{04A45E8D-711B-4511-A839-0AE16440D52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9" creationId="{831C9E23-1153-4FC1-B7A5-F16D0892DE9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" creationId="{1312B2C6-4AA5-4334-A5D6-F26A5D4B5CAF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" creationId="{96757A21-FC8E-4E7C-9185-877A7D99DF3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4" creationId="{5AA4EFB5-C51D-4CB3-BB8C-FE68DCE0F34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5" creationId="{D34D0B27-80D7-983D-0CC6-5114CBECB56E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7" creationId="{013B39E0-1243-4A87-87E6-9CC82960145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29" creationId="{0D4E9047-EA9E-2E0B-114D-E555F2A9A11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39" creationId="{131000BF-3B42-3125-EE86-663FB96328F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52" creationId="{27C6D61A-61FF-4E75-82DA-9FF20301A267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4" creationId="{CE97D18B-DAAB-F8CE-E846-E5A07D4BE1E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5" creationId="{A57FE415-F037-DCB1-9A9F-CC90E837145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6" creationId="{B951AEEB-2E8C-5761-CF05-D4D30AC6BEE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7" creationId="{7495750E-55E5-5EDF-CAD7-98DBA38518E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8" creationId="{D4D9CF8A-9950-4A4C-8F9B-581B1FD6BC5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79" creationId="{D526A021-E27B-EFAD-FD60-F96645275CF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91" creationId="{CBCDC12B-3859-4534-4D8C-F685011CF286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0" creationId="{FAE836DA-DE5A-163A-C32A-71660A23EDF9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09" creationId="{568A8F6B-C9D7-8ED5-B598-3F8040F1552E}"/>
          </ac:spMkLst>
        </pc:spChg>
        <pc:spChg chg="add del mod">
          <ac:chgData name="Choyang Loke" userId="5276b0cd71f25383" providerId="LiveId" clId="{037F3E2B-65E5-1447-B54F-F8BF6B57B7D6}" dt="2024-03-19T00:23:44.389" v="55"/>
          <ac:spMkLst>
            <pc:docMk/>
            <pc:sldMk cId="3727503675" sldId="259"/>
            <ac:spMk id="116" creationId="{A084E29E-25BB-1C17-CC1A-92B88CEBA6E3}"/>
          </ac:spMkLst>
        </pc:spChg>
        <pc:spChg chg="add del mod">
          <ac:chgData name="Choyang Loke" userId="5276b0cd71f25383" providerId="LiveId" clId="{037F3E2B-65E5-1447-B54F-F8BF6B57B7D6}" dt="2024-03-19T00:23:43.092" v="52"/>
          <ac:spMkLst>
            <pc:docMk/>
            <pc:sldMk cId="3727503675" sldId="259"/>
            <ac:spMk id="117" creationId="{0EA476FC-1558-1067-C172-661B7590DE58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8" creationId="{B26D280E-F0EA-F1C7-6B3B-53A117622F21}"/>
          </ac:spMkLst>
        </pc:spChg>
        <pc:spChg chg="add mod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19" creationId="{41159E09-E30C-A658-E891-56D0CCF4A592}"/>
          </ac:spMkLst>
        </pc:spChg>
        <pc:spChg chg="add mod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20" creationId="{F6BD5275-A5FA-426E-F744-213D711E1209}"/>
          </ac:spMkLst>
        </pc:spChg>
        <pc:spChg chg="add del 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23" creationId="{5AB93086-7953-F8C2-FF8F-B8B94300739C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30" creationId="{90FE03B2-5DE6-065C-1A6A-0B335D7C3DF7}"/>
          </ac:spMkLst>
        </pc:spChg>
        <pc:spChg chg="add del mod">
          <ac:chgData name="Choyang Loke" userId="5276b0cd71f25383" providerId="LiveId" clId="{037F3E2B-65E5-1447-B54F-F8BF6B57B7D6}" dt="2024-03-19T00:56:42.621" v="560" actId="478"/>
          <ac:spMkLst>
            <pc:docMk/>
            <pc:sldMk cId="3727503675" sldId="259"/>
            <ac:spMk id="142" creationId="{0713A2A0-69AC-DA89-2A03-F290B24AF92E}"/>
          </ac:spMkLst>
        </pc:spChg>
        <pc:spChg chg="add del mod">
          <ac:chgData name="Choyang Loke" userId="5276b0cd71f25383" providerId="LiveId" clId="{037F3E2B-65E5-1447-B54F-F8BF6B57B7D6}" dt="2024-03-19T00:56:36.343" v="557" actId="478"/>
          <ac:spMkLst>
            <pc:docMk/>
            <pc:sldMk cId="3727503675" sldId="259"/>
            <ac:spMk id="143" creationId="{87568F8C-541F-EE34-40D7-039C4703A7E4}"/>
          </ac:spMkLst>
        </pc:spChg>
        <pc:spChg chg="add del mod">
          <ac:chgData name="Choyang Loke" userId="5276b0cd71f25383" providerId="LiveId" clId="{037F3E2B-65E5-1447-B54F-F8BF6B57B7D6}" dt="2024-03-19T00:56:41.083" v="559" actId="478"/>
          <ac:spMkLst>
            <pc:docMk/>
            <pc:sldMk cId="3727503675" sldId="259"/>
            <ac:spMk id="145" creationId="{9F04D4A4-0857-3A28-CE02-3E37A5371E9D}"/>
          </ac:spMkLst>
        </pc:spChg>
        <pc:spChg chg="del mod topLvl">
          <ac:chgData name="Choyang Loke" userId="5276b0cd71f25383" providerId="LiveId" clId="{037F3E2B-65E5-1447-B54F-F8BF6B57B7D6}" dt="2024-03-19T00:55:23.824" v="544" actId="478"/>
          <ac:spMkLst>
            <pc:docMk/>
            <pc:sldMk cId="3727503675" sldId="259"/>
            <ac:spMk id="175" creationId="{EFE802CA-B84A-1178-85F2-F974753AD0A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88" creationId="{D3AA43BF-0A82-C2C0-7F24-A89097C422C5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89" creationId="{62EBBC41-A61C-C229-B393-85FF865ED3F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0" creationId="{FD10E604-34F9-45F8-14F1-BFD3C1A5C0DB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1" creationId="{EFE2D8C8-20FE-C953-2664-44D5BB4DE2DF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2" creationId="{C1F7663C-E21B-66D7-A2A8-6A1FD52173A8}"/>
          </ac:spMkLst>
        </pc:spChg>
        <pc:spChg chg="mod topLvl">
          <ac:chgData name="Choyang Loke" userId="5276b0cd71f25383" providerId="LiveId" clId="{037F3E2B-65E5-1447-B54F-F8BF6B57B7D6}" dt="2024-03-20T03:11:53.987" v="1021" actId="1076"/>
          <ac:spMkLst>
            <pc:docMk/>
            <pc:sldMk cId="3727503675" sldId="259"/>
            <ac:spMk id="193" creationId="{C2E4F2DF-F980-37D3-3B79-DB1FC06F085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4" creationId="{8B553FA7-05CE-3280-CA4D-47D8945AB82A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5" creationId="{F8F22E06-16A4-8633-2476-3F245ECE85F1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6" creationId="{FE5789A8-4A14-8C70-4102-EB3247C1BA32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7" creationId="{2C9BF8C3-F925-10A0-4F02-1636782EDD3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8" creationId="{E3259D69-1B3B-612E-1B16-FA6659289A83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199" creationId="{17435E93-E271-9B7C-A622-78A759A8DAE7}"/>
          </ac:spMkLst>
        </pc:spChg>
        <pc:spChg chg="add del mod">
          <ac:chgData name="Choyang Loke" userId="5276b0cd71f25383" providerId="LiveId" clId="{037F3E2B-65E5-1447-B54F-F8BF6B57B7D6}" dt="2024-03-19T00:56:35.282" v="556" actId="478"/>
          <ac:spMkLst>
            <pc:docMk/>
            <pc:sldMk cId="3727503675" sldId="259"/>
            <ac:spMk id="239" creationId="{15E1EC77-F5AC-A737-747A-DA3616B49E60}"/>
          </ac:spMkLst>
        </pc:spChg>
        <pc:spChg chg="add del mod">
          <ac:chgData name="Choyang Loke" userId="5276b0cd71f25383" providerId="LiveId" clId="{037F3E2B-65E5-1447-B54F-F8BF6B57B7D6}" dt="2024-03-19T00:56:39.567" v="558" actId="478"/>
          <ac:spMkLst>
            <pc:docMk/>
            <pc:sldMk cId="3727503675" sldId="259"/>
            <ac:spMk id="243" creationId="{42D26CE2-ED4F-1839-EEA6-E37F7EA14D57}"/>
          </ac:spMkLst>
        </pc:spChg>
        <pc:spChg chg="mod topLvl">
          <ac:chgData name="Choyang Loke" userId="5276b0cd71f25383" providerId="LiveId" clId="{037F3E2B-65E5-1447-B54F-F8BF6B57B7D6}" dt="2024-03-19T23:49:48.936" v="664" actId="164"/>
          <ac:spMkLst>
            <pc:docMk/>
            <pc:sldMk cId="3727503675" sldId="259"/>
            <ac:spMk id="316" creationId="{CD8BC022-0E23-7C58-2BA3-9FD84CFAE3E3}"/>
          </ac:spMkLst>
        </pc:spChg>
        <pc:grpChg chg="add mod">
          <ac:chgData name="Choyang Loke" userId="5276b0cd71f25383" providerId="LiveId" clId="{037F3E2B-65E5-1447-B54F-F8BF6B57B7D6}" dt="2024-03-19T23:49:48.936" v="664" actId="164"/>
          <ac:grpSpMkLst>
            <pc:docMk/>
            <pc:sldMk cId="3727503675" sldId="259"/>
            <ac:grpSpMk id="307" creationId="{FE443DEE-EB7B-F1D0-BB5C-E798E6A018E7}"/>
          </ac:grpSpMkLst>
        </pc:grpChg>
        <pc:grpChg chg="del mod">
          <ac:chgData name="Choyang Loke" userId="5276b0cd71f25383" providerId="LiveId" clId="{037F3E2B-65E5-1447-B54F-F8BF6B57B7D6}" dt="2024-03-19T00:25:01.088" v="107" actId="165"/>
          <ac:grpSpMkLst>
            <pc:docMk/>
            <pc:sldMk cId="3727503675" sldId="259"/>
            <ac:grpSpMk id="323" creationId="{C6824BC8-3B7F-DA8D-FF58-1D1204EE3AE6}"/>
          </ac:grpSpMkLst>
        </pc:grp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" creationId="{A5A8FAF0-391D-40A7-BEC2-4A16C4F170E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" creationId="{BEBC15EB-8B0F-4625-9655-E76DE0CFAA4E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0" creationId="{EDA715B7-3BC6-4E23-A357-C0BE9FA1BF8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1" creationId="{1B52D71E-5613-47B5-AF24-2C2A6D5B9D3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2" creationId="{A963AC58-A949-478F-A2D4-EC67F21662D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3" creationId="{AE82FE08-AE2C-43CF-8C16-F2406C5A763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" creationId="{4CD30A61-1434-CC0A-4FF5-25B0E6C2A07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0" creationId="{E7C700D7-B963-959D-845D-9A3CA47999E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" creationId="{858AC7EA-788D-88BE-5885-633D0F7A75EE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5" creationId="{089E7426-5922-ED8F-4901-52E6F9930DE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6" creationId="{278BF0D1-44B5-A689-AE50-8FE82E994A3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6" creationId="{8393D8D0-9FEB-A8F3-4099-EB659B36F6C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7" creationId="{F5043014-4BC4-D8A1-0D50-CE8253E4B57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48" creationId="{81C61533-135F-694B-1971-C66AAADB4626}"/>
          </ac:cxnSpMkLst>
        </pc:cxnChg>
        <pc:cxnChg chg="mod topLvl">
          <ac:chgData name="Choyang Loke" userId="5276b0cd71f25383" providerId="LiveId" clId="{037F3E2B-65E5-1447-B54F-F8BF6B57B7D6}" dt="2024-03-20T03:11:53.987" v="1021" actId="1076"/>
          <ac:cxnSpMkLst>
            <pc:docMk/>
            <pc:sldMk cId="3727503675" sldId="259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4" creationId="{44CDB01D-8505-ECD4-991D-70751DAD1CC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7" creationId="{383D4843-9EEF-C30D-827A-55AB6601EAA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58" creationId="{1AE86254-FF55-5531-B792-DCA411D8B99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0" creationId="{5C6982E7-882C-5DFF-EE4C-A1286B3AC8A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4" creationId="{3BE853B6-10EF-F54C-799A-1994E9D1989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5" creationId="{C2A7DB18-68D7-9DBA-A6C3-045E11823D9C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86" creationId="{AC448E29-AAC0-4DFD-7DEE-4E90F68F324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1" creationId="{97AE71DF-5542-D178-AAF4-6FE4549B1BF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5" creationId="{8A697108-5DF4-110B-E7C7-6B1DB261171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6" creationId="{8D965996-D999-21C9-1209-4812562658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07" creationId="{F7C4E02C-AEA7-FCC2-D1DE-C26EC39547F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3" creationId="{0FA55293-8A92-ADBA-F5A4-815D6CF0A3BC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5" creationId="{8B84FDFF-0488-0BA8-F6D8-33D11AF64B0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7" creationId="{C2BBDD67-3F23-7973-AD21-959C203ECD53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38" creationId="{40BC076A-A600-1A58-BDB5-0E2CCAB0005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1" creationId="{650A3123-A219-506E-654A-6534C4494CF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4" creationId="{495F483A-3105-E998-8092-49FE426E9679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47" creationId="{3EB93CE4-44EE-2CEF-376E-69BDAD004DC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0" creationId="{1D1D894C-38FD-0965-345C-B500DF98DBB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1" creationId="{F88AA85A-0DDC-B409-8FD0-21273A2A190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4" creationId="{DE804503-1133-7AFD-BB79-BEE9F785623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5" creationId="{2577ACF3-7138-84A9-BD66-3CAA9E082A3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156" creationId="{D9EB1FCB-547F-2E56-9452-6A0C0D9A8A3B}"/>
          </ac:cxnSpMkLst>
        </pc:cxnChg>
        <pc:cxnChg chg="add del">
          <ac:chgData name="Choyang Loke" userId="5276b0cd71f25383" providerId="LiveId" clId="{037F3E2B-65E5-1447-B54F-F8BF6B57B7D6}" dt="2024-03-19T00:33:45.265" v="174" actId="11529"/>
          <ac:cxnSpMkLst>
            <pc:docMk/>
            <pc:sldMk cId="3727503675" sldId="259"/>
            <ac:cxnSpMk id="161" creationId="{87CCCC94-B10C-1A5A-5557-AAF9A8A1E162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38" creationId="{FF334C1F-B786-EFAB-88F0-5D9EF00E69E9}"/>
          </ac:cxnSpMkLst>
        </pc:cxnChg>
        <pc:cxnChg chg="add mod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45" creationId="{6F4B0999-7864-ED9D-5E19-D8E33DED672D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47" creationId="{ED477CAB-350F-46A0-95E6-378C3D5BAD92}"/>
          </ac:cxnSpMkLst>
        </pc:cxnChg>
        <pc:cxnChg chg="add mod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48" creationId="{E68E04DD-9412-C1F4-D902-AB5D3C1D24C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50" creationId="{F526E423-D2D3-6400-0235-3F75EF0FB9D6}"/>
          </ac:cxnSpMkLst>
        </pc:cxnChg>
        <pc:cxnChg chg="add mod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52" creationId="{4BFF9800-FDCB-4B2E-B119-F07BF22BB678}"/>
          </ac:cxnSpMkLst>
        </pc:cxnChg>
        <pc:cxnChg chg="mod topLvl">
          <ac:chgData name="Choyang Loke" userId="5276b0cd71f25383" providerId="LiveId" clId="{037F3E2B-65E5-1447-B54F-F8BF6B57B7D6}" dt="2024-03-20T03:11:53.987" v="1021" actId="1076"/>
          <ac:cxnSpMkLst>
            <pc:docMk/>
            <pc:sldMk cId="3727503675" sldId="259"/>
            <ac:cxnSpMk id="253" creationId="{1C1A4B61-26FF-BC68-2045-1206061778F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56" creationId="{6C6EBE06-F0C0-6F6D-D666-70C3FDF5DCE2}"/>
          </ac:cxnSpMkLst>
        </pc:cxnChg>
        <pc:cxnChg chg="add mod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58" creationId="{37ADF21D-2D8E-ACAB-E91A-8F38691CB23A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59" creationId="{8A0AC5AF-57C2-3C55-A775-4160346DF10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3" creationId="{3E7E3D53-DB3E-369C-05DD-5EAF7250E0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6" creationId="{3C7F1CFB-1C3D-3969-2C59-604D8E98771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69" creationId="{34FD5798-2142-9262-2869-3E4C74366811}"/>
          </ac:cxnSpMkLst>
        </pc:cxnChg>
        <pc:cxnChg chg="add mod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70" creationId="{FB159F48-8152-8A0B-1AA5-D53D85D7A732}"/>
          </ac:cxnSpMkLst>
        </pc:cxnChg>
        <pc:cxnChg chg="add mod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78" creationId="{A8D44405-B964-247F-A8E2-A028D58E8331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2" creationId="{F9169426-3BAA-72C2-47DE-058296917C6B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5" creationId="{BEAE2171-729E-A903-08F1-5A2B39638B50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298" creationId="{EBDD81D7-DB61-1421-262F-7D7330C10D7F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8" creationId="{8D3874C3-E8B2-7C65-89D6-98CC208FFDC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19" creationId="{1E204670-3204-6CAC-9B71-116AA0A047BA}"/>
          </ac:cxnSpMkLst>
        </pc:cxnChg>
        <pc:cxnChg chg="mod topLvl">
          <ac:chgData name="Choyang Loke" userId="5276b0cd71f25383" providerId="LiveId" clId="{037F3E2B-65E5-1447-B54F-F8BF6B57B7D6}" dt="2024-03-19T23:53:52.919" v="704" actId="1038"/>
          <ac:cxnSpMkLst>
            <pc:docMk/>
            <pc:sldMk cId="3727503675" sldId="259"/>
            <ac:cxnSpMk id="320" creationId="{9A7C5DF2-7E55-3AC8-1705-4CCCB7F360D4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1" creationId="{9087FF8F-F2D7-4BD7-4B48-1704D77C74A8}"/>
          </ac:cxnSpMkLst>
        </pc:cxnChg>
        <pc:cxnChg chg="mod topLvl">
          <ac:chgData name="Choyang Loke" userId="5276b0cd71f25383" providerId="LiveId" clId="{037F3E2B-65E5-1447-B54F-F8BF6B57B7D6}" dt="2024-03-19T23:49:48.936" v="664" actId="164"/>
          <ac:cxnSpMkLst>
            <pc:docMk/>
            <pc:sldMk cId="3727503675" sldId="259"/>
            <ac:cxnSpMk id="322" creationId="{0FBBB7A3-B7FF-95C3-619B-88D71992D3A0}"/>
          </ac:cxnSpMkLst>
        </pc:cxnChg>
      </pc:sldChg>
      <pc:sldChg chg="addSp modSp add del mod ord">
        <pc:chgData name="Choyang Loke" userId="5276b0cd71f25383" providerId="LiveId" clId="{037F3E2B-65E5-1447-B54F-F8BF6B57B7D6}" dt="2024-03-20T00:12:23.008" v="735" actId="20578"/>
        <pc:sldMkLst>
          <pc:docMk/>
          <pc:sldMk cId="2678489946" sldId="260"/>
        </pc:sldMkLst>
        <pc:spChg chg="add mod">
          <ac:chgData name="Choyang Loke" userId="5276b0cd71f25383" providerId="LiveId" clId="{037F3E2B-65E5-1447-B54F-F8BF6B57B7D6}" dt="2024-03-19T23:54:52.301" v="730" actId="20577"/>
          <ac:spMkLst>
            <pc:docMk/>
            <pc:sldMk cId="2678489946" sldId="260"/>
            <ac:spMk id="2" creationId="{9B593728-918C-9C2B-AB0C-6A6B10603191}"/>
          </ac:spMkLst>
        </pc:spChg>
        <pc:picChg chg="mod">
          <ac:chgData name="Choyang Loke" userId="5276b0cd71f25383" providerId="LiveId" clId="{037F3E2B-65E5-1447-B54F-F8BF6B57B7D6}" dt="2024-03-18T23:56:26.740" v="5" actId="14100"/>
          <ac:picMkLst>
            <pc:docMk/>
            <pc:sldMk cId="2678489946" sldId="260"/>
            <ac:picMk id="5" creationId="{F082996B-CD8F-EA47-85F2-476F505C8C33}"/>
          </ac:picMkLst>
        </pc:picChg>
      </pc:sldChg>
      <pc:sldChg chg="addSp delSp modSp add del mod">
        <pc:chgData name="Choyang Loke" userId="5276b0cd71f25383" providerId="LiveId" clId="{037F3E2B-65E5-1447-B54F-F8BF6B57B7D6}" dt="2024-03-19T23:49:34.298" v="663" actId="2696"/>
        <pc:sldMkLst>
          <pc:docMk/>
          <pc:sldMk cId="1574332179" sldId="261"/>
        </pc:sldMkLst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18T23:56:57.283" v="18" actId="20577"/>
          <ac:spMkLst>
            <pc:docMk/>
            <pc:sldMk cId="1574332179" sldId="261"/>
            <ac:spMk id="3" creationId="{9F51A518-8020-84E8-9001-BF48DC9BA574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4" creationId="{B0CB8B0B-ED30-436D-A3A8-DB3BE2E79FB4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5" creationId="{0911F4B0-8940-46D2-B770-54B6264E844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" creationId="{B436B417-706F-47D3-8D23-84A58DA8269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" creationId="{788B77BE-7AFE-4885-91E7-B727C1B74D5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8" creationId="{04A45E8D-711B-4511-A839-0AE16440D52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9" creationId="{831C9E23-1153-4FC1-B7A5-F16D0892DE9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" creationId="{1312B2C6-4AA5-4334-A5D6-F26A5D4B5CAF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1" creationId="{96757A21-FC8E-4E7C-9185-877A7D99DF3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4" creationId="{5AA4EFB5-C51D-4CB3-BB8C-FE68DCE0F34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5" creationId="{D34D0B27-80D7-983D-0CC6-5114CBECB56E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7" creationId="{013B39E0-1243-4A87-87E6-9CC82960145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29" creationId="{0D4E9047-EA9E-2E0B-114D-E555F2A9A11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39" creationId="{131000BF-3B42-3125-EE86-663FB96328F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52" creationId="{27C6D61A-61FF-4E75-82DA-9FF20301A26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4" creationId="{CE97D18B-DAAB-F8CE-E846-E5A07D4BE1E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5" creationId="{A57FE415-F037-DCB1-9A9F-CC90E8371456}"/>
          </ac:spMkLst>
        </pc:spChg>
        <pc:spChg chg="add del">
          <ac:chgData name="Choyang Loke" userId="5276b0cd71f25383" providerId="LiveId" clId="{037F3E2B-65E5-1447-B54F-F8BF6B57B7D6}" dt="2024-03-18T23:57:56.841" v="24" actId="478"/>
          <ac:spMkLst>
            <pc:docMk/>
            <pc:sldMk cId="1574332179" sldId="261"/>
            <ac:spMk id="76" creationId="{B951AEEB-2E8C-5761-CF05-D4D30AC6BEE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7" creationId="{7495750E-55E5-5EDF-CAD7-98DBA38518E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8" creationId="{D4D9CF8A-9950-4A4C-8F9B-581B1FD6BC5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79" creationId="{D526A021-E27B-EFAD-FD60-F96645275CF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91" creationId="{CBCDC12B-3859-4534-4D8C-F685011CF286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0" creationId="{FAE836DA-DE5A-163A-C32A-71660A23EDF9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09" creationId="{568A8F6B-C9D7-8ED5-B598-3F8040F1552E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18" creationId="{B26D280E-F0EA-F1C7-6B3B-53A117622F2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23" creationId="{5AB93086-7953-F8C2-FF8F-B8B94300739C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30" creationId="{90FE03B2-5DE6-065C-1A6A-0B335D7C3DF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75" creationId="{EFE802CA-B84A-1178-85F2-F974753AD0A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88" creationId="{D3AA43BF-0A82-C2C0-7F24-A89097C422C5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89" creationId="{62EBBC41-A61C-C229-B393-85FF865ED3F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0" creationId="{FD10E604-34F9-45F8-14F1-BFD3C1A5C0DB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1" creationId="{EFE2D8C8-20FE-C953-2664-44D5BB4DE2DF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2" creationId="{C1F7663C-E21B-66D7-A2A8-6A1FD52173A8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3" creationId="{C2E4F2DF-F980-37D3-3B79-DB1FC06F085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4" creationId="{8B553FA7-05CE-3280-CA4D-47D8945AB82A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5" creationId="{F8F22E06-16A4-8633-2476-3F245ECE85F1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6" creationId="{FE5789A8-4A14-8C70-4102-EB3247C1BA32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7" creationId="{2C9BF8C3-F925-10A0-4F02-1636782EDD3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8" creationId="{E3259D69-1B3B-612E-1B16-FA6659289A83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199" creationId="{17435E93-E271-9B7C-A622-78A759A8DAE7}"/>
          </ac:spMkLst>
        </pc:spChg>
        <pc:spChg chg="mod topLvl">
          <ac:chgData name="Choyang Loke" userId="5276b0cd71f25383" providerId="LiveId" clId="{037F3E2B-65E5-1447-B54F-F8BF6B57B7D6}" dt="2024-03-18T23:57:55.131" v="22" actId="165"/>
          <ac:spMkLst>
            <pc:docMk/>
            <pc:sldMk cId="1574332179" sldId="261"/>
            <ac:spMk id="316" creationId="{CD8BC022-0E23-7C58-2BA3-9FD84CFAE3E3}"/>
          </ac:spMkLst>
        </pc:spChg>
        <pc:grpChg chg="add del mod">
          <ac:chgData name="Choyang Loke" userId="5276b0cd71f25383" providerId="LiveId" clId="{037F3E2B-65E5-1447-B54F-F8BF6B57B7D6}" dt="2024-03-18T23:57:55.131" v="22" actId="165"/>
          <ac:grpSpMkLst>
            <pc:docMk/>
            <pc:sldMk cId="1574332179" sldId="261"/>
            <ac:grpSpMk id="323" creationId="{C6824BC8-3B7F-DA8D-FF58-1D1204EE3AE6}"/>
          </ac:grpSpMkLst>
        </pc:grp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" creationId="{A5A8FAF0-391D-40A7-BEC2-4A16C4F170E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" creationId="{BEBC15EB-8B0F-4625-9655-E76DE0CFAA4E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" creationId="{EDA715B7-3BC6-4E23-A357-C0BE9FA1BF8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1" creationId="{1B52D71E-5613-47B5-AF24-2C2A6D5B9D3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2" creationId="{A963AC58-A949-478F-A2D4-EC67F21662D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" creationId="{AE82FE08-AE2C-43CF-8C16-F2406C5A763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" creationId="{4CD30A61-1434-CC0A-4FF5-25B0E6C2A07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0" creationId="{E7C700D7-B963-959D-845D-9A3CA47999E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" creationId="{858AC7EA-788D-88BE-5885-633D0F7A75EE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5" creationId="{089E7426-5922-ED8F-4901-52E6F9930DE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6" creationId="{278BF0D1-44B5-A689-AE50-8FE82E994A3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6" creationId="{8393D8D0-9FEB-A8F3-4099-EB659B36F6C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7" creationId="{F5043014-4BC4-D8A1-0D50-CE8253E4B57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48" creationId="{81C61533-135F-694B-1971-C66AAADB462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4" creationId="{44CDB01D-8505-ECD4-991D-70751DAD1CC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7" creationId="{383D4843-9EEF-C30D-827A-55AB6601EAA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58" creationId="{1AE86254-FF55-5531-B792-DCA411D8B99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0" creationId="{5C6982E7-882C-5DFF-EE4C-A1286B3AC8A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4" creationId="{3BE853B6-10EF-F54C-799A-1994E9D1989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5" creationId="{C2A7DB18-68D7-9DBA-A6C3-045E11823D9C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86" creationId="{AC448E29-AAC0-4DFD-7DEE-4E90F68F3241}"/>
          </ac:cxnSpMkLst>
        </pc:cxnChg>
        <pc:cxnChg chg="mod topLvl">
          <ac:chgData name="Choyang Loke" userId="5276b0cd71f25383" providerId="LiveId" clId="{037F3E2B-65E5-1447-B54F-F8BF6B57B7D6}" dt="2024-03-18T23:57:56.841" v="24" actId="478"/>
          <ac:cxnSpMkLst>
            <pc:docMk/>
            <pc:sldMk cId="1574332179" sldId="261"/>
            <ac:cxnSpMk id="101" creationId="{97AE71DF-5542-D178-AAF4-6FE4549B1BF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5" creationId="{8A697108-5DF4-110B-E7C7-6B1DB261171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6" creationId="{8D965996-D999-21C9-1209-4812562658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07" creationId="{F7C4E02C-AEA7-FCC2-D1DE-C26EC39547F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3" creationId="{0FA55293-8A92-ADBA-F5A4-815D6CF0A3BC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5" creationId="{8B84FDFF-0488-0BA8-F6D8-33D11AF64B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7" creationId="{C2BBDD67-3F23-7973-AD21-959C203ECD53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38" creationId="{40BC076A-A600-1A58-BDB5-0E2CCAB0005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1" creationId="{650A3123-A219-506E-654A-6534C4494CFD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4" creationId="{495F483A-3105-E998-8092-49FE426E967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47" creationId="{3EB93CE4-44EE-2CEF-376E-69BDAD004DC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0" creationId="{1D1D894C-38FD-0965-345C-B500DF98DBB6}"/>
          </ac:cxnSpMkLst>
        </pc:cxnChg>
        <pc:cxnChg chg="add del mod">
          <ac:chgData name="Choyang Loke" userId="5276b0cd71f25383" providerId="LiveId" clId="{037F3E2B-65E5-1447-B54F-F8BF6B57B7D6}" dt="2024-03-18T23:57:56.841" v="24" actId="478"/>
          <ac:cxnSpMkLst>
            <pc:docMk/>
            <pc:sldMk cId="1574332179" sldId="261"/>
            <ac:cxnSpMk id="151" creationId="{F88AA85A-0DDC-B409-8FD0-21273A2A19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4" creationId="{DE804503-1133-7AFD-BB79-BEE9F785623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5" creationId="{2577ACF3-7138-84A9-BD66-3CAA9E082A3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156" creationId="{D9EB1FCB-547F-2E56-9452-6A0C0D9A8A3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38" creationId="{FF334C1F-B786-EFAB-88F0-5D9EF00E69E9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47" creationId="{ED477CAB-350F-46A0-95E6-378C3D5BAD9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0" creationId="{F526E423-D2D3-6400-0235-3F75EF0FB9D6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3" creationId="{1C1A4B61-26FF-BC68-2045-1206061778F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6" creationId="{6C6EBE06-F0C0-6F6D-D666-70C3FDF5DCE2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59" creationId="{8A0AC5AF-57C2-3C55-A775-4160346DF10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3" creationId="{3E7E3D53-DB3E-369C-05DD-5EAF7250E0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6" creationId="{3C7F1CFB-1C3D-3969-2C59-604D8E98771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69" creationId="{34FD5798-2142-9262-2869-3E4C74366811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2" creationId="{F9169426-3BAA-72C2-47DE-058296917C6B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5" creationId="{BEAE2171-729E-A903-08F1-5A2B39638B50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298" creationId="{EBDD81D7-DB61-1421-262F-7D7330C10D7F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8" creationId="{8D3874C3-E8B2-7C65-89D6-98CC208FFDC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19" creationId="{1E204670-3204-6CAC-9B71-116AA0A047BA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0" creationId="{9A7C5DF2-7E55-3AC8-1705-4CCCB7F360D4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1" creationId="{9087FF8F-F2D7-4BD7-4B48-1704D77C74A8}"/>
          </ac:cxnSpMkLst>
        </pc:cxnChg>
        <pc:cxnChg chg="mod topLvl">
          <ac:chgData name="Choyang Loke" userId="5276b0cd71f25383" providerId="LiveId" clId="{037F3E2B-65E5-1447-B54F-F8BF6B57B7D6}" dt="2024-03-18T23:57:55.131" v="22" actId="165"/>
          <ac:cxnSpMkLst>
            <pc:docMk/>
            <pc:sldMk cId="1574332179" sldId="261"/>
            <ac:cxnSpMk id="322" creationId="{0FBBB7A3-B7FF-95C3-619B-88D71992D3A0}"/>
          </ac:cxnSpMkLst>
        </pc:cxnChg>
      </pc:sldChg>
      <pc:sldChg chg="addSp delSp modSp add mod">
        <pc:chgData name="Choyang Loke" userId="5276b0cd71f25383" providerId="LiveId" clId="{037F3E2B-65E5-1447-B54F-F8BF6B57B7D6}" dt="2024-03-20T03:12:22.418" v="1028" actId="1076"/>
        <pc:sldMkLst>
          <pc:docMk/>
          <pc:sldMk cId="1664734694" sldId="261"/>
        </pc:sldMkLst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19T23:54:30.715" v="724" actId="20577"/>
          <ac:spMkLst>
            <pc:docMk/>
            <pc:sldMk cId="1664734694" sldId="261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4" creationId="{B0CB8B0B-ED30-436D-A3A8-DB3BE2E79FB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5" creationId="{0911F4B0-8940-46D2-B770-54B6264E844C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" creationId="{B436B417-706F-47D3-8D23-84A58DA8269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" creationId="{788B77BE-7AFE-4885-91E7-B727C1B74D5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8" creationId="{04A45E8D-711B-4511-A839-0AE16440D52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9" creationId="{831C9E23-1153-4FC1-B7A5-F16D0892DE9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" creationId="{1312B2C6-4AA5-4334-A5D6-F26A5D4B5CA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" creationId="{96757A21-FC8E-4E7C-9185-877A7D99DF3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6" creationId="{F5BDD3C5-98DB-4193-873F-B844BC3C124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4" creationId="{5AA4EFB5-C51D-4CB3-BB8C-FE68DCE0F34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5" creationId="{D34D0B27-80D7-983D-0CC6-5114CBECB56E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7" creationId="{013B39E0-1243-4A87-87E6-9CC82960145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29" creationId="{0D4E9047-EA9E-2E0B-114D-E555F2A9A11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39" creationId="{131000BF-3B42-3125-EE86-663FB96328F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44" creationId="{2602D597-963F-902B-3AAC-42D948D2A77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52" creationId="{27C6D61A-61FF-4E75-82DA-9FF20301A26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55" creationId="{4D0182FB-7249-5164-105F-2B62A096899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66" creationId="{4E526539-F2EC-85A8-EA0A-313A65E30C2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7" creationId="{ECDAC2A7-8484-448F-2E54-D4A36E48005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8" creationId="{9B5867C9-BBF0-399D-1D66-A4B1B817E91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69" creationId="{D3835431-432D-D5CD-F280-398B4DCFE3F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0" creationId="{68BBDCAC-1DB0-170F-861D-3C985FC4111D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1" creationId="{347E3C7D-2D63-F66A-5BD6-8693322C65AB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2" creationId="{D29DD935-9A54-EB01-F3E2-F19E116FC5F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73" creationId="{6E177BED-1A93-AB82-BF97-A5615E83341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4" creationId="{CE97D18B-DAAB-F8CE-E846-E5A07D4BE1E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5" creationId="{A57FE415-F037-DCB1-9A9F-CC90E837145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6" creationId="{B951AEEB-2E8C-5761-CF05-D4D30AC6BEE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7" creationId="{7495750E-55E5-5EDF-CAD7-98DBA38518E9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8" creationId="{D4D9CF8A-9950-4A4C-8F9B-581B1FD6BC56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79" creationId="{D526A021-E27B-EFAD-FD60-F96645275CF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1" creationId="{6F3302B9-7AE7-83AC-E25A-73037FDC1C1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2" creationId="{13E15EDB-3831-A8DC-21A7-A17BB7D609D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83" creationId="{20C2D91F-2663-C6AE-86B3-94C620E7EE6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91" creationId="{CBCDC12B-3859-4534-4D8C-F685011CF28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96" creationId="{CCD7F5A8-4F7A-3C24-023E-7052BF1CF0F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99" creationId="{E058EAA2-CD92-E62F-2F2D-0516C9EFCCA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0" creationId="{FAE836DA-DE5A-163A-C32A-71660A23EDF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2" creationId="{1048CDA4-E77F-6D03-74EA-24B4414B08C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3" creationId="{9D18767A-3D38-761B-29C9-6B41B608A22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4" creationId="{25481D92-9B14-C761-B0C1-62F5DAF3B44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08" creationId="{A4BFB64A-1BC9-0289-237C-73C1D5D452A4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09" creationId="{568A8F6B-C9D7-8ED5-B598-3F8040F1552E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8" creationId="{B26D280E-F0EA-F1C7-6B3B-53A117622F2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19" creationId="{41159E09-E30C-A658-E891-56D0CCF4A59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20" creationId="{F6BD5275-A5FA-426E-F744-213D711E1209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2" creationId="{CFFBE382-9A0F-FC72-F3D4-D7D0039D9EF0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23" creationId="{5AB93086-7953-F8C2-FF8F-B8B94300739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6" creationId="{BDFE00F8-AD83-2F2A-06C5-2055C373476C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29" creationId="{A653139C-DD03-3D5B-5FD9-F4CAFC675EE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30" creationId="{90FE03B2-5DE6-065C-1A6A-0B335D7C3DF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34" creationId="{2D604C3E-AA7D-D18C-E00F-537060F8D00B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43" creationId="{43C07177-7D4F-69F3-DA9B-5F23BA3C3B5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48" creationId="{C7AAC81A-DC5A-B1CF-A275-B937FEC4945B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6" creationId="{135ABA2E-C94F-B89C-C566-3CB0212357EA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7" creationId="{EFA3DE0A-2BC5-DEAE-AFB1-A9D278D3BFF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8" creationId="{DFDAF37D-75D9-C2B9-9B24-F6134FE85E0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69" creationId="{9382AB32-9028-8C26-3339-162C30B377C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0" creationId="{EAAA52C7-ABEA-0F7F-0F9D-C7274FF3C783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1" creationId="{38B8C2FD-AE39-CEEF-B6B2-136595296C7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2" creationId="{99221EE9-9336-29A1-95C2-EF0B82ABC278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3" creationId="{E64AFD30-C7BE-441E-4A3A-3E7B688DACF6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4" creationId="{CE744F87-3917-3E74-9695-1383580A6CA2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5" creationId="{14EF146B-EBF6-AA44-53E9-87392E668A0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6" creationId="{79E1F2C5-D726-D899-B752-2CEC5956E090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77" creationId="{E160BA25-C5C3-07BD-ADCF-814EAE8EB38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4" creationId="{69A13D0C-050D-8CFF-B8EE-3DB21B6E17BE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5" creationId="{D9D218F0-163C-B5F8-BC8C-26E92381AE3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6" creationId="{79AD7C6E-7F98-682D-74F1-D4729898826B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187" creationId="{C21F225A-F764-CE19-304A-70745CDF1DC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88" creationId="{D3AA43BF-0A82-C2C0-7F24-A89097C422C5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89" creationId="{62EBBC41-A61C-C229-B393-85FF865ED3F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0" creationId="{FD10E604-34F9-45F8-14F1-BFD3C1A5C0DB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1" creationId="{EFE2D8C8-20FE-C953-2664-44D5BB4DE2DF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2" creationId="{C1F7663C-E21B-66D7-A2A8-6A1FD52173A8}"/>
          </ac:spMkLst>
        </pc:spChg>
        <pc:spChg chg="mod">
          <ac:chgData name="Choyang Loke" userId="5276b0cd71f25383" providerId="LiveId" clId="{037F3E2B-65E5-1447-B54F-F8BF6B57B7D6}" dt="2024-03-20T03:12:22.418" v="1028" actId="1076"/>
          <ac:spMkLst>
            <pc:docMk/>
            <pc:sldMk cId="1664734694" sldId="261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4" creationId="{8B553FA7-05CE-3280-CA4D-47D8945AB82A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5" creationId="{F8F22E06-16A4-8633-2476-3F245ECE85F1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6" creationId="{FE5789A8-4A14-8C70-4102-EB3247C1BA32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7" creationId="{2C9BF8C3-F925-10A0-4F02-1636782EDD3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8" creationId="{E3259D69-1B3B-612E-1B16-FA6659289A83}"/>
          </ac:spMkLst>
        </pc:spChg>
        <pc:spChg chg="mod">
          <ac:chgData name="Choyang Loke" userId="5276b0cd71f25383" providerId="LiveId" clId="{037F3E2B-65E5-1447-B54F-F8BF6B57B7D6}" dt="2024-03-20T00:51:37.458" v="756" actId="108"/>
          <ac:spMkLst>
            <pc:docMk/>
            <pc:sldMk cId="1664734694" sldId="261"/>
            <ac:spMk id="199" creationId="{17435E93-E271-9B7C-A622-78A759A8DAE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1" creationId="{C54D4B7E-8918-0944-F9BA-B19D150ABA51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2" creationId="{6789DC01-C88B-AEA1-E77E-BF353C090460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4" creationId="{FCFBFBC3-D9A7-B6AD-6FBB-3C2FE8FC3055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5" creationId="{58B939A3-ABD4-A479-B022-3FA53D715B94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7" creationId="{592792C8-25E1-B405-7246-F7D98F0E549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8" creationId="{ABEC17AB-7251-7681-C4C7-67D4EC7DE83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09" creationId="{D171874E-603D-056F-F352-EF82397B23B7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10" creationId="{00248B81-CC38-0A45-CF73-59BB606E690F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22" creationId="{C06A21AE-6985-3D62-7B28-77E0E92E463D}"/>
          </ac:spMkLst>
        </pc:spChg>
        <pc:spChg chg="mod">
          <ac:chgData name="Choyang Loke" userId="5276b0cd71f25383" providerId="LiveId" clId="{037F3E2B-65E5-1447-B54F-F8BF6B57B7D6}" dt="2024-03-20T01:42:31.305" v="837"/>
          <ac:spMkLst>
            <pc:docMk/>
            <pc:sldMk cId="1664734694" sldId="261"/>
            <ac:spMk id="223" creationId="{DCBA9E23-F604-FB57-0B50-9291D4D2FF1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31" creationId="{BC9F2D30-D4BA-7382-B2FC-9138FDC96C60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4" creationId="{95478F9B-ABD6-2D58-DB3C-1CF7EA59659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6" creationId="{F09E64AE-493D-21DE-FDE5-4C5FB652341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49" creationId="{CA869B7E-915D-C430-54A9-79A96E28EFE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1" creationId="{FE012EE0-B1D9-F54D-B36C-1755287737B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4" creationId="{F451D7D4-ABE3-BD13-6976-3516725B90E7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5" creationId="{6180AD29-1B71-BB94-C77A-E7DFF985E2B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57" creationId="{F6FB8FD5-2C0F-EBBB-7EB5-3F0DB80F25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60" creationId="{562F11F5-5B13-A46D-066F-37E41445670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3" creationId="{BD7D80D2-70D7-D8E4-85D3-C02873EEBB9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6" creationId="{0C3F710A-23E8-15E6-AC33-0AC20798C25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7" creationId="{385F4AF3-83B3-1957-9FB8-FCB644B3A01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79" creationId="{DC9CBE3F-7A39-65F9-67EB-FBDEB9667E5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80" creationId="{E2BBD273-32BA-E37E-26E0-571BBFB7876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81" creationId="{8E818335-DB55-A200-F5E6-30B1A184161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91" creationId="{9EB536B6-31DA-9478-06D2-C0E06A572EB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296" creationId="{E3638B50-9626-DD8B-61ED-33FEDA63CC8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0" creationId="{4F5F8B64-F00B-5461-2B39-32EDB2B34A0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3" creationId="{5398377A-FD7F-27E7-5841-434B9F07A40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08" creationId="{C3399DA4-2153-6B14-163D-4A7DE30670E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11" creationId="{14AB18E0-3F89-7530-2756-B7500C2F57E7}"/>
          </ac:spMkLst>
        </pc:spChg>
        <pc:spChg chg="mod">
          <ac:chgData name="Choyang Loke" userId="5276b0cd71f25383" providerId="LiveId" clId="{037F3E2B-65E5-1447-B54F-F8BF6B57B7D6}" dt="2024-03-20T03:12:11.265" v="1026" actId="108"/>
          <ac:spMkLst>
            <pc:docMk/>
            <pc:sldMk cId="1664734694" sldId="261"/>
            <ac:spMk id="316" creationId="{CD8BC022-0E23-7C58-2BA3-9FD84CFAE3E3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0" creationId="{1F989503-B930-D424-C4EB-5AD070656AF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1" creationId="{A888E641-0FE3-2DFC-DF48-12620F359C8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2" creationId="{9AA88CEA-92A0-7D02-57B4-914CCC1C85E7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3" creationId="{66D3E324-ACCD-8D57-B84C-C4194C3F4E65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4" creationId="{EF45EBBB-C5C0-F3F9-FD11-9E3098706751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5" creationId="{31A134BA-6D35-F9BE-8717-48FB85BACEC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6" creationId="{452C8457-D831-8AF8-890E-770F6658846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7" creationId="{0DFEFFAE-A4A3-C8D9-9356-8940A086DB2A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8" creationId="{357BB952-2E85-3600-D1DA-A72648539059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39" creationId="{96FAA410-0CAF-5587-B283-A0F64D2012E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0" creationId="{D1F43D6B-8E7C-D98D-D82F-8D8132191C4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1" creationId="{6A24888A-6CA6-8013-1D73-1934BA79FD1C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8" creationId="{E7D7D98E-6DD1-CB2C-3F8F-664F394C95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49" creationId="{E84F409A-6756-CA6E-C368-FD4CC554E8D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0" creationId="{0F404872-DFE0-0021-1FFD-0E6098CA6E1E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1" creationId="{60A5CE17-FA7C-3A19-C02E-0288052ACD7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2" creationId="{AEC01CED-79FF-3CD9-DBE2-11F28E9A8F68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3" creationId="{D5EA4E50-80B5-16CC-1F6E-5CC1D2D75D9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4" creationId="{74E9E078-8028-D7EA-28BB-5BC20C926F4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5" creationId="{BE64337F-E08F-4F45-E715-10B4A41CDBBF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6" creationId="{99DC83BD-4EB6-9BA7-3388-C843EDF9D6A6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7" creationId="{237FC943-C730-E70A-743B-0E843137BCF4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8" creationId="{56A466FC-C8A9-FB26-7DED-00A654CD9071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59" creationId="{B80CA300-1A03-BDCD-CAC8-D2FE9B13A78B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71" creationId="{C8A14B93-A17D-1462-DD3B-7A1CC8D6DE72}"/>
          </ac:spMkLst>
        </pc:spChg>
        <pc:spChg chg="mod">
          <ac:chgData name="Choyang Loke" userId="5276b0cd71f25383" providerId="LiveId" clId="{037F3E2B-65E5-1447-B54F-F8BF6B57B7D6}" dt="2024-03-20T01:42:36.989" v="839"/>
          <ac:spMkLst>
            <pc:docMk/>
            <pc:sldMk cId="1664734694" sldId="261"/>
            <ac:spMk id="372" creationId="{25B4802E-E0D3-3544-0515-9017230F84AE}"/>
          </ac:spMkLst>
        </pc:spChg>
        <pc:grpChg chg="add del mod">
          <ac:chgData name="Choyang Loke" userId="5276b0cd71f25383" providerId="LiveId" clId="{037F3E2B-65E5-1447-B54F-F8BF6B57B7D6}" dt="2024-03-20T01:42:34.109" v="838"/>
          <ac:grpSpMkLst>
            <pc:docMk/>
            <pc:sldMk cId="1664734694" sldId="261"/>
            <ac:grpSpMk id="53" creationId="{EB79866C-BF72-AC58-5078-A76D483EA652}"/>
          </ac:grpSpMkLst>
        </pc:grpChg>
        <pc:grpChg chg="add del mod">
          <ac:chgData name="Choyang Loke" userId="5276b0cd71f25383" providerId="LiveId" clId="{037F3E2B-65E5-1447-B54F-F8BF6B57B7D6}" dt="2024-03-20T01:42:38.569" v="840"/>
          <ac:grpSpMkLst>
            <pc:docMk/>
            <pc:sldMk cId="1664734694" sldId="261"/>
            <ac:grpSpMk id="230" creationId="{9B6C33AA-7007-C5B1-7CBF-C2F4662892E8}"/>
          </ac:grpSpMkLst>
        </pc:grpChg>
        <pc:grpChg chg="mod">
          <ac:chgData name="Choyang Loke" userId="5276b0cd71f25383" providerId="LiveId" clId="{037F3E2B-65E5-1447-B54F-F8BF6B57B7D6}" dt="2024-03-20T02:53:30.291" v="875" actId="164"/>
          <ac:grpSpMkLst>
            <pc:docMk/>
            <pc:sldMk cId="1664734694" sldId="261"/>
            <ac:grpSpMk id="307" creationId="{FE443DEE-EB7B-F1D0-BB5C-E798E6A018E7}"/>
          </ac:grpSpMkLst>
        </pc:grpChg>
        <pc:grpChg chg="add mod">
          <ac:chgData name="Choyang Loke" userId="5276b0cd71f25383" providerId="LiveId" clId="{037F3E2B-65E5-1447-B54F-F8BF6B57B7D6}" dt="2024-03-20T03:12:00.777" v="1023" actId="1076"/>
          <ac:grpSpMkLst>
            <pc:docMk/>
            <pc:sldMk cId="1664734694" sldId="261"/>
            <ac:grpSpMk id="379" creationId="{5FBF403A-16BF-4F15-FC6F-D9A6DFE98266}"/>
          </ac:grpSpMkLst>
        </pc:grpChg>
        <pc:picChg chg="add del mod">
          <ac:chgData name="Choyang Loke" userId="5276b0cd71f25383" providerId="LiveId" clId="{037F3E2B-65E5-1447-B54F-F8BF6B57B7D6}" dt="2024-03-20T00:53:16.607" v="767" actId="478"/>
          <ac:picMkLst>
            <pc:docMk/>
            <pc:sldMk cId="1664734694" sldId="261"/>
            <ac:picMk id="14" creationId="{0CAABA0F-9E29-D0F4-CDEE-6E4D817E867D}"/>
          </ac:picMkLst>
        </pc:pic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1:14:24.555" v="778" actId="478"/>
          <ac:cxnSpMkLst>
            <pc:docMk/>
            <pc:sldMk cId="1664734694" sldId="261"/>
            <ac:cxnSpMk id="13" creationId="{A5A8FAF0-391D-40A7-BEC2-4A16C4F170ED}"/>
          </ac:cxnSpMkLst>
        </pc:cxnChg>
        <pc:cxnChg chg="del mod">
          <ac:chgData name="Choyang Loke" userId="5276b0cd71f25383" providerId="LiveId" clId="{037F3E2B-65E5-1447-B54F-F8BF6B57B7D6}" dt="2024-03-19T23:53:24.222" v="683" actId="478"/>
          <ac:cxnSpMkLst>
            <pc:docMk/>
            <pc:sldMk cId="1664734694" sldId="261"/>
            <ac:cxnSpMk id="14" creationId="{BEBC15EB-8B0F-4625-9655-E76DE0CFAA4E}"/>
          </ac:cxnSpMkLst>
        </pc:cxnChg>
        <pc:cxnChg chg="add mod">
          <ac:chgData name="Choyang Loke" userId="5276b0cd71f25383" providerId="LiveId" clId="{037F3E2B-65E5-1447-B54F-F8BF6B57B7D6}" dt="2024-03-20T02:53:30.291" v="875" actId="164"/>
          <ac:cxnSpMkLst>
            <pc:docMk/>
            <pc:sldMk cId="1664734694" sldId="261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0T01:11:40.557" v="770" actId="108"/>
          <ac:cxnSpMkLst>
            <pc:docMk/>
            <pc:sldMk cId="1664734694" sldId="261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0T01:11:44.593" v="771" actId="108"/>
          <ac:cxnSpMkLst>
            <pc:docMk/>
            <pc:sldMk cId="1664734694" sldId="261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0T01:11:58.877" v="774" actId="108"/>
          <ac:cxnSpMkLst>
            <pc:docMk/>
            <pc:sldMk cId="1664734694" sldId="261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0T01:11:33.148" v="768" actId="108"/>
          <ac:cxnSpMkLst>
            <pc:docMk/>
            <pc:sldMk cId="1664734694" sldId="261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6" creationId="{278BF0D1-44B5-A689-AE50-8FE82E994A31}"/>
          </ac:cxnSpMkLst>
        </pc:cxnChg>
        <pc:cxnChg chg="add mod">
          <ac:chgData name="Choyang Loke" userId="5276b0cd71f25383" providerId="LiveId" clId="{037F3E2B-65E5-1447-B54F-F8BF6B57B7D6}" dt="2024-03-20T02:53:30.291" v="875" actId="164"/>
          <ac:cxnSpMkLst>
            <pc:docMk/>
            <pc:sldMk cId="1664734694" sldId="261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5" creationId="{20EDE119-D861-100E-D449-83AE4455115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46" creationId="{8393D8D0-9FEB-A8F3-4099-EB659B36F6CF}"/>
          </ac:cxnSpMkLst>
        </pc:cxnChg>
        <pc:cxnChg chg="del mod">
          <ac:chgData name="Choyang Loke" userId="5276b0cd71f25383" providerId="LiveId" clId="{037F3E2B-65E5-1447-B54F-F8BF6B57B7D6}" dt="2024-03-20T01:14:27.673" v="779" actId="478"/>
          <ac:cxnSpMkLst>
            <pc:docMk/>
            <pc:sldMk cId="1664734694" sldId="261"/>
            <ac:cxnSpMk id="47" creationId="{F5043014-4BC4-D8A1-0D50-CE8253E4B579}"/>
          </ac:cxnSpMkLst>
        </pc:cxnChg>
        <pc:cxnChg chg="del">
          <ac:chgData name="Choyang Loke" userId="5276b0cd71f25383" providerId="LiveId" clId="{037F3E2B-65E5-1447-B54F-F8BF6B57B7D6}" dt="2024-03-19T23:55:32.288" v="731" actId="478"/>
          <ac:cxnSpMkLst>
            <pc:docMk/>
            <pc:sldMk cId="1664734694" sldId="261"/>
            <ac:cxnSpMk id="48" creationId="{81C61533-135F-694B-1971-C66AAADB4626}"/>
          </ac:cxnSpMkLst>
        </pc:cxnChg>
        <pc:cxnChg chg="add mod">
          <ac:chgData name="Choyang Loke" userId="5276b0cd71f25383" providerId="LiveId" clId="{037F3E2B-65E5-1447-B54F-F8BF6B57B7D6}" dt="2024-03-20T02:53:30.291" v="875" actId="164"/>
          <ac:cxnSpMkLst>
            <pc:docMk/>
            <pc:sldMk cId="1664734694" sldId="261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0T03:12:22.418" v="1028" actId="1076"/>
          <ac:cxnSpMkLst>
            <pc:docMk/>
            <pc:sldMk cId="1664734694" sldId="261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6" creationId="{393764A2-E646-47F3-D18D-65C638C6E1B1}"/>
          </ac:cxnSpMkLst>
        </pc:cxnChg>
        <pc:cxnChg chg="del mod">
          <ac:chgData name="Choyang Loke" userId="5276b0cd71f25383" providerId="LiveId" clId="{037F3E2B-65E5-1447-B54F-F8BF6B57B7D6}" dt="2024-03-20T01:14:35.243" v="780" actId="478"/>
          <ac:cxnSpMkLst>
            <pc:docMk/>
            <pc:sldMk cId="1664734694" sldId="261"/>
            <ac:cxnSpMk id="57" creationId="{383D4843-9EEF-C30D-827A-55AB6601EAA9}"/>
          </ac:cxnSpMkLst>
        </pc:cxnChg>
        <pc:cxnChg chg="del mod">
          <ac:chgData name="Choyang Loke" userId="5276b0cd71f25383" providerId="LiveId" clId="{037F3E2B-65E5-1447-B54F-F8BF6B57B7D6}" dt="2024-03-19T23:53:34.896" v="684" actId="478"/>
          <ac:cxnSpMkLst>
            <pc:docMk/>
            <pc:sldMk cId="1664734694" sldId="261"/>
            <ac:cxnSpMk id="58" creationId="{1AE86254-FF55-5531-B792-DCA411D8B9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8" creationId="{23470EF6-0082-F86E-4911-84310AD8418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59" creationId="{CBFA1B24-2A34-D17D-2BF8-EA3E276E588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0" creationId="{9FB97CF0-0267-D42D-3E33-B0E97794F27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1" creationId="{B29668FC-C6FA-62FC-5B1C-760B5EA393F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2" creationId="{1BB9677D-9A48-31C7-648F-A0233F80100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3" creationId="{0B53B53A-9154-8BFF-85C0-7D407CE64FB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4" creationId="{9A3206BD-F7F2-5BDF-10E5-EC32A37A780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65" creationId="{D6FDCBC2-927E-848B-A787-32AA59AB011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7" creationId="{D285DB5F-8CA0-F4E8-0918-8C3C60B6947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8" creationId="{6A5FDC50-439E-38C7-79E7-411FBE0E7F6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89" creationId="{5E5558A6-A578-5C01-F883-1C0BC265B00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0" creationId="{B2B518E9-F1C1-93EE-147D-AF63FA74BC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2" creationId="{17D78B80-6D4B-6744-5E02-2FF6CAEB7D0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3" creationId="{5348E7EE-B305-3360-B7B2-491E5BC9139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4" creationId="{B95F9C6E-4310-BA15-2868-A0432C0E052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5" creationId="{3B70290F-1DDE-0AEF-C997-99984382B26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7" creationId="{66089509-1E1A-1789-5748-3C591769D1E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98" creationId="{10866C3B-21EF-F6D9-6542-FE41FF5ACF6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0" creationId="{F6104FBB-360E-0E88-C993-9E968C486A8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1" creationId="{BCC5223F-AB0A-D002-4F0F-33DB0DE1FCE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2" creationId="{E2C85A35-98A3-9F4D-FBB2-4F19406CAB8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3" creationId="{64E3E6EB-B6DB-DC42-0E9E-49EA850872C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4" creationId="{444A4C56-2B90-E66E-5536-076F63E574A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5" creationId="{780B639F-8AFD-F274-BABD-EDD90B80DE3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6" creationId="{5218C975-4761-9937-323A-95890AEDD24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17" creationId="{79B574FA-6978-2878-BA97-0B59C78773A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1" creationId="{0A061603-2555-154B-1234-FD3261CD7B4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4" creationId="{E9CB113F-E435-0210-A602-4ED3F304447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5" creationId="{17B63079-0848-7E8C-57BA-EF8E6821AA5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7" creationId="{D750CC06-D2D7-152C-96D2-E913E70B411F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28" creationId="{24454DE5-FE34-A3FB-54FE-2DAB5AF11B79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32" creationId="{E4CF7150-CD87-4EE4-56F4-BBAF03D3BBA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39" creationId="{AA77BE96-AD11-43AE-9D57-A8B1DE3EFD6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0" creationId="{B46D646B-3611-5FFC-EC83-74CC4182AE2F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2" creationId="{68BD3C46-30DB-55C9-532F-C05D84C743D0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5" creationId="{0D156CAE-B1B6-04E7-11AE-77F0EAEEB8D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6" creationId="{E065754F-A9F8-4149-BC2A-271626D05C71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49" creationId="{66F70E92-9106-9B08-9F61-5A1D016D6FAF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2" creationId="{52832F56-CD3B-204D-0F0E-216A3DCA30F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3" creationId="{1B3D0E70-9EFB-583E-8660-EA5C59919C3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7" creationId="{8BA77AC0-6CEC-ECD0-187A-B399828907F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8" creationId="{EB12AEAF-A133-9076-0E4C-8062A4B90A6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59" creationId="{EF0F8984-F572-539E-0144-699E6DC41D5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0" creationId="{98B971FA-D002-8800-DD6C-087788045F7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1" creationId="{15FDB753-D257-0411-3D09-8522A182DDB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2" creationId="{C881D950-2609-2BEA-2A25-986C4CA2B40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3" creationId="{5684FEDE-B0C2-5B03-77F9-B62D6B882B3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4" creationId="{5E80ADCA-4C0B-FD7B-65E2-87D30DB58ACA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65" creationId="{FBAD202E-DB41-6696-30F8-1B6165270435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78" creationId="{46C8BA52-F50D-B0D8-50C0-C1C8F086B6F7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79" creationId="{73F860D6-69E1-198C-D3C5-FE935E8B287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0" creationId="{E2E199E8-9303-132C-FB53-951324114A0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1" creationId="{832614F5-7895-F790-45F0-BEFFDBE73779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2" creationId="{446C7ED5-1F5D-66D8-DF49-74E804892A2E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183" creationId="{228DB8ED-292E-DFDE-DB81-60DE0FAD4EB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1" creationId="{BEA0FC6F-AC6C-83E6-1745-35649832C00B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2" creationId="{629D76B6-6C36-38DE-F1C9-D60BC2ACF4C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3" creationId="{A0E90370-DE2E-29A1-20CA-72A3AE643526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4" creationId="{B3C8E5AB-FFB1-AD45-DF05-E386A32744A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5" creationId="{AC98FBD1-E61A-2001-2572-1C5ED3C1C69A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6" creationId="{7FD5CE9A-E5DC-CC16-0F4D-DA19818F3C31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7" creationId="{294A2307-1D25-1A1F-98B9-4CF77CD9F0F8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8" creationId="{B2213D1F-1F61-1D62-C21E-ECEDC95CE6A3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19" creationId="{18A4A144-07CB-F52F-8C88-61896DFE1DB4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0" creationId="{740B006B-1387-950A-F3C0-393A39717F6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1" creationId="{5B500568-EEAD-99C3-775E-E347601AD0F2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4" creationId="{5338D04F-7C8A-5576-8135-4C1C846F21C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5" creationId="{6C752F9A-CA83-1872-5E58-C54D988768EC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6" creationId="{DDD107CD-41D3-A852-3759-726D093866F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7" creationId="{CC8EEC14-B96E-7BF8-D0C0-75A1CBC406DD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8" creationId="{48A28E86-2543-AB11-E882-F5A77ED90E70}"/>
          </ac:cxnSpMkLst>
        </pc:cxnChg>
        <pc:cxnChg chg="mod">
          <ac:chgData name="Choyang Loke" userId="5276b0cd71f25383" providerId="LiveId" clId="{037F3E2B-65E5-1447-B54F-F8BF6B57B7D6}" dt="2024-03-20T01:42:31.305" v="837"/>
          <ac:cxnSpMkLst>
            <pc:docMk/>
            <pc:sldMk cId="1664734694" sldId="261"/>
            <ac:cxnSpMk id="229" creationId="{6AA7E2C6-0158-0C72-A0D5-FD6048B08421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3" creationId="{5B7595AC-98DF-59DF-AB61-EC9F2BF468C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4" creationId="{67DCE693-22E9-B86F-DE2F-0D5A309CA20D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6" creationId="{08EED708-FAB2-EB4C-DBDE-6DE8FCDAF08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7" creationId="{010C8B9E-DE4A-1EEF-650D-0BDBCF0B23A9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39" creationId="{DDC74D3F-B5F4-7B76-C6B0-FB5C6F27CD1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0" creationId="{908F0CF5-0F57-BF86-2D9E-1C531580C49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1" creationId="{EE3A0EB3-8455-97EC-0C75-BFBFEDF680C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2" creationId="{5AE7D943-9047-72A6-F0B0-F3539064F89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43" creationId="{2122A206-E616-9354-457A-4A88FCDB34A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0T03:12:22.418" v="1028" actId="1076"/>
          <ac:cxnSpMkLst>
            <pc:docMk/>
            <pc:sldMk cId="1664734694" sldId="261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1" creationId="{47C7888A-7288-B5DF-C777-242EDDCB31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2" creationId="{2370C87C-02C5-1435-2A32-72DBBAFA2482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4" creationId="{37DCC83F-8E31-A090-21AE-209729DB0FF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5" creationId="{DD19411F-5D80-C53A-AEBE-2F7E6832F12D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7" creationId="{BD4EB857-EC56-64C4-FC0A-43EBD927F6F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68" creationId="{6AA9E480-A86A-8BAD-3907-1275F1C5CC19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1" creationId="{5E70E8FE-A244-455A-8F4B-FFFCFC306C1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2" creationId="{E6D4968A-5D0E-1F43-238A-9E0F49951A5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4" creationId="{8346A083-6077-3FAE-9CB1-B6D25122752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75" creationId="{7271CAAB-66A6-BC46-3F0E-37C82C18CABF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2" creationId="{CA7C18F3-E020-8DB8-9DA8-2C70599FC53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3" creationId="{24E1B9F1-62F6-2B82-2679-5E68460E5AC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4" creationId="{503599FB-15C0-A303-6172-6D40A1455C7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5" creationId="{F8D29125-4192-095B-20DE-2F9AF49CF2E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6" creationId="{A3054B48-516D-0230-1F2A-CECEE36CCF2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7" creationId="{16E217ED-886F-67B9-B77C-9D6DD74BD89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8" creationId="{013B6C5D-0ECD-18EE-29F2-A665AFCE2C5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89" creationId="{0A69D242-2CBB-D2B1-E3CD-0D2E42B4D83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0" creationId="{AE0B427D-14B9-A02B-7BEA-2CC0BF09EF4D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3" creationId="{1579F1DC-9EF7-1D0B-D27A-90F9B35B64A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4" creationId="{742A0EB1-FCBC-50CF-8549-5FDC068D37C0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7" creationId="{D1C57F6F-DD35-86E5-4287-2CC62074039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299" creationId="{0058D496-C0A3-B661-48C0-F0C2164CB320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2" creationId="{12CC9519-4394-EA9C-3CA7-72676F35E7A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4" creationId="{5D3E3EAB-8679-131F-89F2-257545A23C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5" creationId="{98F196A5-0928-1D78-DBFC-B95BFACE379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6" creationId="{0A1A4572-8C9B-F709-7BEF-B4DDE8FF1F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09" creationId="{D2F36002-564D-FA74-AB0D-94F991092BD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0" creationId="{D84C4BAB-B720-C513-9A79-CA3B459539D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2" creationId="{1920F947-6CD3-9A36-4CB6-75A0B25F7E8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3" creationId="{C4A1AAC0-0CA3-C6BB-3324-9ABF989CEBD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4" creationId="{DAEA5FF6-19FB-E92D-651E-7998ACACE77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5" creationId="{0E1E5AA8-17BC-3B69-8726-69BA26FD5E7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17" creationId="{251A9DA1-766C-3DF8-3B53-E32201881067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8" creationId="{8D3874C3-E8B2-7C65-89D6-98CC208FFDC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19" creationId="{1E204670-3204-6CAC-9B71-116AA0A047BA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0" creationId="{9A7C5DF2-7E55-3AC8-1705-4CCCB7F360D4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1" creationId="{9087FF8F-F2D7-4BD7-4B48-1704D77C74A8}"/>
          </ac:cxnSpMkLst>
        </pc:cxnChg>
        <pc:cxnChg chg="mod">
          <ac:chgData name="Choyang Loke" userId="5276b0cd71f25383" providerId="LiveId" clId="{037F3E2B-65E5-1447-B54F-F8BF6B57B7D6}" dt="2024-03-20T00:51:37.458" v="756" actId="108"/>
          <ac:cxnSpMkLst>
            <pc:docMk/>
            <pc:sldMk cId="1664734694" sldId="261"/>
            <ac:cxnSpMk id="322" creationId="{0FBBB7A3-B7FF-95C3-619B-88D71992D3A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3" creationId="{41EF672D-EB9C-CB2B-A5F6-E3798A41526E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4" creationId="{1EF3D4E5-BD8A-AF8A-61EF-10BB61109E6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5" creationId="{710C0A5B-5D97-52B3-C5C9-8F36DA2E0900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6" creationId="{072BD6D1-8845-B5B2-C6A6-CD3543A1AD67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7" creationId="{CD8A891F-23AE-7A0F-F84A-F6AA38AAB41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8" creationId="{E1BA40E3-7525-4006-56D6-ED1A0028D70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29" creationId="{66FA9E45-D619-C9C0-0A6C-654ED6428705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2" creationId="{68ACD2E2-B4A9-E8A5-0757-A1CE73E59321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3" creationId="{DF2A47EA-DBE9-AB95-6C3D-143D421FCBC4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4" creationId="{6851935F-F00C-1D84-E97F-9E5D532AC1F2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5" creationId="{AA36C021-4832-8425-007D-3DFE1E484CEF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6" creationId="{AE075F35-E6CE-68B4-09DC-F54888D7B3D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47" creationId="{CE8A6180-A3BD-69DF-E0CB-D2D34D9C899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0" creationId="{ACE99B15-BFEB-D819-9188-E375D5B19D5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1" creationId="{509B46ED-D995-3429-EF15-2CBE6D5F4E4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2" creationId="{274F98CF-3A4C-3AC6-F01A-B919841C4EDA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3" creationId="{D5A9B4C5-8C79-58AC-C9B0-05B6E268477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4" creationId="{CF6796C2-D421-FC4A-1023-99C4CD9ED8D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5" creationId="{4B5810C2-1FA7-EB10-010F-B4D820158459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6" creationId="{2D9FFA8F-DC87-A3D3-6D73-0AB87F0EDCE6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7" creationId="{C21F9CAD-ECD9-C2A2-6C96-93DFBF101DC8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8" creationId="{9F2F2A41-4AF4-D5CA-97D5-263A010D068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69" creationId="{ADFFB0CC-A4B6-CD0F-314E-ACECD9C1AC7E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0" creationId="{DEA8A9BD-4071-9647-2071-E0F1AD278143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3" creationId="{28945B8A-6C38-5DDA-AB59-3AF14ECEC64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4" creationId="{ECA070F5-55AC-47D6-FB4B-B3C5F21AF22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5" creationId="{FAFCD9A0-26FE-8E76-F797-3CD4409FECFC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6" creationId="{746AD69B-F8BB-4D83-1620-2F88114D128B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7" creationId="{016E2B8C-9536-57E4-84C6-05E19C0231AD}"/>
          </ac:cxnSpMkLst>
        </pc:cxnChg>
        <pc:cxnChg chg="mod">
          <ac:chgData name="Choyang Loke" userId="5276b0cd71f25383" providerId="LiveId" clId="{037F3E2B-65E5-1447-B54F-F8BF6B57B7D6}" dt="2024-03-20T01:42:36.989" v="839"/>
          <ac:cxnSpMkLst>
            <pc:docMk/>
            <pc:sldMk cId="1664734694" sldId="261"/>
            <ac:cxnSpMk id="378" creationId="{515596E1-CA86-3251-2FAF-1F88F71BA4B2}"/>
          </ac:cxnSpMkLst>
        </pc:cxnChg>
      </pc:sldChg>
      <pc:sldChg chg="addSp delSp modSp add del mod">
        <pc:chgData name="Choyang Loke" userId="5276b0cd71f25383" providerId="LiveId" clId="{037F3E2B-65E5-1447-B54F-F8BF6B57B7D6}" dt="2024-03-20T01:42:53.366" v="844" actId="2696"/>
        <pc:sldMkLst>
          <pc:docMk/>
          <pc:sldMk cId="3383644904" sldId="262"/>
        </pc:sldMkLst>
        <pc:spChg chg="mod">
          <ac:chgData name="Choyang Loke" userId="5276b0cd71f25383" providerId="LiveId" clId="{037F3E2B-65E5-1447-B54F-F8BF6B57B7D6}" dt="2024-03-20T01:40:54.947" v="818" actId="1076"/>
          <ac:spMkLst>
            <pc:docMk/>
            <pc:sldMk cId="3383644904" sldId="262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8" creationId="{C7AC4F87-2E86-A526-1F9E-585A37A53E1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5" creationId="{8FE98D43-F46D-DAD1-BD17-354276A6239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6" creationId="{2D9C7979-FCEA-00B2-FC1A-F53FB680895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8" creationId="{D4D91023-9474-31A6-688E-D6654817B79A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59" creationId="{5D2DBE56-B75E-5940-9613-5677BDFF9E7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0" creationId="{33AA70F1-C646-DAF5-E222-9592C0F17E7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1" creationId="{4D5DD8BB-B637-EC6B-77D6-E230C87B291B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2" creationId="{BB77953C-F8BA-AAA4-0507-5CB7A740E15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63" creationId="{E00543F5-3FC0-F6D6-7FC2-23CAAE5B669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83" creationId="{E8D9581C-80D0-FE5F-591F-4381F6AFE2E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89" creationId="{99B1712C-3879-3CDE-93E9-0E5B129D911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0" creationId="{34F95F8B-12FC-6C05-1E65-14D00814B9D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2" creationId="{DB253C89-2172-4D58-7499-A42810FAC2B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3" creationId="{94963A59-F0F0-09AC-2C03-AC0CB6F09511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94" creationId="{0DE66C68-AD90-3F61-2DEC-921E67AD0D0D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0" creationId="{F0FAFC4A-A13C-C999-B4C7-E748F411A77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3" creationId="{DCF424EE-125B-ACD0-6622-EECD04BF28BB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17" creationId="{D01DD5AF-7715-5E06-5F9C-6E5296CDA7CE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22" creationId="{A235C6A2-2E20-DAE2-E78D-289B3C950A1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27" creationId="{4BC2D9B1-14DF-F9BF-D1CA-228E23D410B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34" creationId="{1F9C2F86-A2A5-00E4-43F2-D50BF855852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59" creationId="{D84402FB-1557-BE73-903B-F2B3D6498BC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0" creationId="{EC63D2CC-EAB3-1C1E-DCD1-E055129189B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1" creationId="{D95A3170-4551-9838-6B3E-8D99BE6E262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2" creationId="{8A560EEB-7641-ED3A-EB9D-C3A6BCE2F77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3" creationId="{620BCCCD-D35F-30DB-9126-F7885E003958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4" creationId="{7268A7C6-2705-9ADE-DF62-6157CA6B572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5" creationId="{BD86B05A-9949-7E37-0EC3-30AF21429B8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6" creationId="{A2446E35-B508-C684-2EFD-A638C40EC2D4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7" creationId="{788D2D58-83AB-3394-BA2B-1D4934000E0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8" creationId="{58311ECF-C25B-2CD0-86E5-973D175F59AA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69" creationId="{27C350E2-BAA3-C9AF-4E40-E00C61909867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0" creationId="{59090CFC-8FF0-5ED1-0195-B6F90BC2E36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7" creationId="{B2227A7F-75AA-A469-45AF-04C29CB1DC5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8" creationId="{501FC2B2-BDAF-59B0-9203-4078754416D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79" creationId="{227DFC30-CDE9-6AC5-DE81-DB5237F43A9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0" creationId="{CC01DBB7-13B4-3436-AAA1-0D2A44190F09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1" creationId="{9A448DFD-2134-8F37-2496-A289456AAA0F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2" creationId="{8F5A531A-9A2C-F12F-E092-BE3368784E75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3" creationId="{20DEE6A8-059D-4456-C0C2-F1A9C4195B4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4" creationId="{828F58C9-A96F-546B-C9BF-F145C71CD383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5" creationId="{3D10A5B2-B3E3-2FA3-2555-6C5B9A24669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6" creationId="{DC67CDB0-4234-8747-F018-C354B33553C6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187" creationId="{49215746-2E25-768A-4665-87266FB4839C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01" creationId="{FBEB2878-C1F5-32E8-14EB-EA876A014252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15" creationId="{B6029638-967C-4B0F-64A4-91F03B6AFED9}"/>
          </ac:spMkLst>
        </pc:spChg>
        <pc:spChg chg="mod">
          <ac:chgData name="Choyang Loke" userId="5276b0cd71f25383" providerId="LiveId" clId="{037F3E2B-65E5-1447-B54F-F8BF6B57B7D6}" dt="2024-03-20T01:39:18.126" v="788"/>
          <ac:spMkLst>
            <pc:docMk/>
            <pc:sldMk cId="3383644904" sldId="262"/>
            <ac:spMk id="216" creationId="{FFFB9F26-1C38-62F2-F132-4489800BC6B3}"/>
          </ac:spMkLst>
        </pc:spChg>
        <pc:spChg chg="mod">
          <ac:chgData name="Choyang Loke" userId="5276b0cd71f25383" providerId="LiveId" clId="{037F3E2B-65E5-1447-B54F-F8BF6B57B7D6}" dt="2024-03-20T01:41:46.377" v="829" actId="108"/>
          <ac:spMkLst>
            <pc:docMk/>
            <pc:sldMk cId="3383644904" sldId="262"/>
            <ac:spMk id="316" creationId="{CD8BC022-0E23-7C58-2BA3-9FD84CFAE3E3}"/>
          </ac:spMkLst>
        </pc:spChg>
        <pc:grpChg chg="add del mod">
          <ac:chgData name="Choyang Loke" userId="5276b0cd71f25383" providerId="LiveId" clId="{037F3E2B-65E5-1447-B54F-F8BF6B57B7D6}" dt="2024-03-20T01:41:01.531" v="825"/>
          <ac:grpSpMkLst>
            <pc:docMk/>
            <pc:sldMk cId="3383644904" sldId="262"/>
            <ac:grpSpMk id="14" creationId="{DEC2C8D9-D35C-B0A9-2124-1D3E21296394}"/>
          </ac:grpSpMkLst>
        </pc:grpChg>
        <pc:grpChg chg="mod">
          <ac:chgData name="Choyang Loke" userId="5276b0cd71f25383" providerId="LiveId" clId="{037F3E2B-65E5-1447-B54F-F8BF6B57B7D6}" dt="2024-03-20T01:40:54.814" v="817" actId="1076"/>
          <ac:grpSpMkLst>
            <pc:docMk/>
            <pc:sldMk cId="3383644904" sldId="262"/>
            <ac:grpSpMk id="307" creationId="{FE443DEE-EB7B-F1D0-BB5C-E798E6A018E7}"/>
          </ac:grpSpMkLst>
        </pc:grpChg>
        <pc:cxnChg chg="mod">
          <ac:chgData name="Choyang Loke" userId="5276b0cd71f25383" providerId="LiveId" clId="{037F3E2B-65E5-1447-B54F-F8BF6B57B7D6}" dt="2024-03-20T01:41:41.866" v="827" actId="108"/>
          <ac:cxnSpMkLst>
            <pc:docMk/>
            <pc:sldMk cId="3383644904" sldId="262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33" creationId="{34E8EB28-B6EB-1D62-F3D8-DAB65ED8F5AD}"/>
          </ac:cxnSpMkLst>
        </pc:cxnChg>
        <pc:cxnChg chg="mod">
          <ac:chgData name="Choyang Loke" userId="5276b0cd71f25383" providerId="LiveId" clId="{037F3E2B-65E5-1447-B54F-F8BF6B57B7D6}" dt="2024-03-20T01:41:50.698" v="830" actId="108"/>
          <ac:cxnSpMkLst>
            <pc:docMk/>
            <pc:sldMk cId="3383644904" sldId="262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1:42:08.535" v="836" actId="108"/>
          <ac:cxnSpMkLst>
            <pc:docMk/>
            <pc:sldMk cId="3383644904" sldId="262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37" creationId="{F891000D-C786-4911-C592-B485ECECD4D3}"/>
          </ac:cxnSpMkLst>
        </pc:cxnChg>
        <pc:cxnChg chg="mod">
          <ac:chgData name="Choyang Loke" userId="5276b0cd71f25383" providerId="LiveId" clId="{037F3E2B-65E5-1447-B54F-F8BF6B57B7D6}" dt="2024-03-20T01:42:04.867" v="835" actId="108"/>
          <ac:cxnSpMkLst>
            <pc:docMk/>
            <pc:sldMk cId="3383644904" sldId="262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1" creationId="{941E4C7A-6D33-1EC1-EBA5-B06225A8F04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2" creationId="{E757754D-E7A5-EAB9-F949-2C29478453B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3" creationId="{06BA9D58-1864-7563-066C-C6BAB1881EB6}"/>
          </ac:cxnSpMkLst>
        </pc:cxnChg>
        <pc:cxnChg chg="mod">
          <ac:chgData name="Choyang Loke" userId="5276b0cd71f25383" providerId="LiveId" clId="{037F3E2B-65E5-1447-B54F-F8BF6B57B7D6}" dt="2024-03-20T01:41:37.622" v="826" actId="208"/>
          <ac:cxnSpMkLst>
            <pc:docMk/>
            <pc:sldMk cId="3383644904" sldId="262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8" creationId="{A7A276E9-DFD0-559A-3359-0C86B2BCE11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49" creationId="{E5357BFA-94F9-8A29-9F98-A276F2FEA8E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50" creationId="{D1AB9344-3FB9-9F79-BCE7-D24667C6637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53" creationId="{FAAE9139-70CC-6AC3-133E-F0896F9F97A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4" creationId="{FC758E76-2456-1388-65F0-7CD4BE82342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5" creationId="{A666157D-E499-AD96-2CDB-A6A6292A68E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66" creationId="{28B3E28F-18B8-3254-CEF4-E4837A3B8C7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0" creationId="{36A20EC8-20AE-B465-546D-B6BDAD9D188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1" creationId="{AEFA08EF-5380-3EEC-80F0-77EDDD3EC08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2" creationId="{29049D1C-D32C-9C0D-12F5-5086B977C52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73" creationId="{60714437-6E31-ABD9-27CC-690E29482FC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1" creationId="{31215CAC-17AB-2807-0D57-96C2C001C88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2" creationId="{F35BB379-317A-E8F7-357D-346D9E82046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7" creationId="{2B0664F1-EC51-31B3-3A3E-F929AFF8832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88" creationId="{EAE7C4DC-630B-5EA4-6894-986C31460D8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5" creationId="{FF75973E-534A-DCFC-F51F-6ADC67F084F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6" creationId="{BB2ECA3A-0145-ADF6-1FEB-37866077AF1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7" creationId="{F157339E-C0D0-BE50-8B11-18652C6EE45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8" creationId="{919B8A3C-0E9C-02E8-B3C0-E21DC21205F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99" creationId="{DFC3747C-8B70-A93E-3863-F962770766F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2" creationId="{793A27E3-CA62-9A92-281D-28C4CD6CC7C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3" creationId="{BF3C1772-C232-2C3D-9C56-2BA239F9B03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4" creationId="{AA6B43E6-5E6E-1686-9F58-D55A68A9636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08" creationId="{1AD80549-0475-C84E-F02C-A33F5697F5F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1" creationId="{97E41135-803D-5332-0ADA-AEA653862B69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2" creationId="{0C25C914-9B83-FE77-326A-254E7BC2D64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4" creationId="{D6FC11F3-6189-284A-9E14-7E4D73CC32B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5" creationId="{43478160-A32E-4D92-5D74-1232EF421AB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16" creationId="{02591E92-585B-E677-3408-B901087D1A3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1" creationId="{E814FA79-04F6-9324-D8CC-873C1EAD21D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4" creationId="{6A106AD6-3732-0C88-84D8-B273621FD58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5" creationId="{567E26C0-0BB1-9506-43B2-4BC7AC7FF44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6" creationId="{D1D18BBF-B392-DD3C-E141-C817FC274CF0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8" creationId="{05DA5038-0DB0-004F-6FC4-EFD87074F56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29" creationId="{1BAFE8D2-47B4-0D4A-A34A-422C7C31AEE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32" creationId="{3CDEA672-FF41-2E49-2542-83309F7EC73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39" creationId="{C9074B8D-12C4-C1FC-9A30-E80F2D03849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0" creationId="{C7DD1E63-A4FD-3102-99D8-1CAB33DA9C43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2" creationId="{2A146A55-EBE8-F75D-3CE9-28E2B5EB33A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3" creationId="{7E4A4868-5D18-28AD-5031-F125E3D1064B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5" creationId="{974B78B2-0993-3D2F-A47C-EB81CBE5823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6" creationId="{ECDE8E8D-4F36-C1E8-8A28-C5B9557D80E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8" creationId="{A1B981F8-CF5E-F5ED-2D25-09CF597CC96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49" creationId="{9B8BF165-63A5-B534-BD5D-CF08C89A358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2" creationId="{E4EE04EA-F321-4C77-9F7C-6C554CC9DB39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3" creationId="{04B73D00-571B-7267-7D24-3F2B517E436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7" creationId="{459EDD62-33A2-DA46-4D0F-CEAB7CD1ADA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58" creationId="{B57C6478-750F-3E6D-33A5-BB1E81F46D7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1" creationId="{323C2952-C307-EC23-633D-0BDD4F10E54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2" creationId="{CDCFEBE3-7090-84A9-0E3E-8533C8F323DF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3" creationId="{74CBD17A-FBB5-EDAB-26D8-EF770E151E2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4" creationId="{EC81D032-5EB0-70DF-6F99-5A26C47CF56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5" creationId="{D88E96EE-920E-DD4B-F0F6-0494BBE67A6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176" creationId="{34A552DB-6645-ADF9-6974-C1F71F0E0D5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2" creationId="{B8FFD579-A961-E132-1284-06A31A3A0FE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4" creationId="{E5C34524-B0C9-007D-CD10-8BD85EB75F51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5" creationId="{88762A42-CEAD-335C-2757-12FA6AEE2A2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7" creationId="{BF1E7ACC-E542-91C7-C32B-5636F1DC7F56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8" creationId="{1BE2A6F4-D68F-FB1A-1145-D4B0DF1AAD7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09" creationId="{7571B8BF-3800-766A-A1AA-BC711CAAB83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0" creationId="{6134F67A-C57E-CBB3-1044-AEC541D8EBE4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1" creationId="{4D16B5A1-20C4-6C84-0D81-ADE7EADA90CC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2" creationId="{154089D1-4A88-2371-03EF-E906973FFF7E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3" creationId="{9B7DFBFE-6E21-863B-4B3C-FE0AEC43E0B2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4" creationId="{E19208E0-C172-111B-44AD-3EB62C0F42DA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7" creationId="{69C8E387-0EA7-300B-AAB2-C34F49A7ACA8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8" creationId="{45F134C5-14B1-A76E-2E5F-E6655DCAE405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19" creationId="{9B4842D0-0BDE-06FB-97F0-FA4772470F8D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0" creationId="{57FB5924-0AEB-137F-EAEC-43865AC134D0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1" creationId="{377FE668-9FBE-EBC0-7765-DE6205DE4EA7}"/>
          </ac:cxnSpMkLst>
        </pc:cxnChg>
        <pc:cxnChg chg="mod">
          <ac:chgData name="Choyang Loke" userId="5276b0cd71f25383" providerId="LiveId" clId="{037F3E2B-65E5-1447-B54F-F8BF6B57B7D6}" dt="2024-03-20T01:39:18.126" v="788"/>
          <ac:cxnSpMkLst>
            <pc:docMk/>
            <pc:sldMk cId="3383644904" sldId="262"/>
            <ac:cxnSpMk id="222" creationId="{5B067373-1481-AD9D-E57D-D15A303237E2}"/>
          </ac:cxnSpMkLst>
        </pc:cxnChg>
        <pc:cxnChg chg="mod">
          <ac:chgData name="Choyang Loke" userId="5276b0cd71f25383" providerId="LiveId" clId="{037F3E2B-65E5-1447-B54F-F8BF6B57B7D6}" dt="2024-03-20T01:42:00.858" v="834" actId="108"/>
          <ac:cxnSpMkLst>
            <pc:docMk/>
            <pc:sldMk cId="3383644904" sldId="262"/>
            <ac:cxnSpMk id="320" creationId="{9A7C5DF2-7E55-3AC8-1705-4CCCB7F360D4}"/>
          </ac:cxnSpMkLst>
        </pc:cxnChg>
      </pc:sldChg>
      <pc:sldChg chg="addSp modSp add mod">
        <pc:chgData name="Choyang Loke" userId="5276b0cd71f25383" providerId="LiveId" clId="{037F3E2B-65E5-1447-B54F-F8BF6B57B7D6}" dt="2024-03-20T03:12:32.916" v="1032" actId="1076"/>
        <pc:sldMkLst>
          <pc:docMk/>
          <pc:sldMk cId="1852194080" sldId="263"/>
        </pc:sldMkLst>
        <pc:spChg chg="mod">
          <ac:chgData name="Choyang Loke" userId="5276b0cd71f25383" providerId="LiveId" clId="{037F3E2B-65E5-1447-B54F-F8BF6B57B7D6}" dt="2024-03-20T01:42:49.782" v="843" actId="20577"/>
          <ac:spMkLst>
            <pc:docMk/>
            <pc:sldMk cId="1852194080" sldId="263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3:12:32.916" v="1032" actId="1076"/>
          <ac:spMkLst>
            <pc:docMk/>
            <pc:sldMk cId="1852194080" sldId="263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3:11:04.763" v="1013" actId="108"/>
          <ac:spMkLst>
            <pc:docMk/>
            <pc:sldMk cId="1852194080" sldId="263"/>
            <ac:spMk id="316" creationId="{CD8BC022-0E23-7C58-2BA3-9FD84CFAE3E3}"/>
          </ac:spMkLst>
        </pc:spChg>
        <pc:grpChg chg="add mod">
          <ac:chgData name="Choyang Loke" userId="5276b0cd71f25383" providerId="LiveId" clId="{037F3E2B-65E5-1447-B54F-F8BF6B57B7D6}" dt="2024-03-20T03:12:28.740" v="1030" actId="1076"/>
          <ac:grpSpMkLst>
            <pc:docMk/>
            <pc:sldMk cId="1852194080" sldId="263"/>
            <ac:grpSpMk id="41" creationId="{1C8EE3CE-7AC9-F0C0-6424-ECAC2A182C6B}"/>
          </ac:grpSpMkLst>
        </pc:grpChg>
        <pc:grpChg chg="mod">
          <ac:chgData name="Choyang Loke" userId="5276b0cd71f25383" providerId="LiveId" clId="{037F3E2B-65E5-1447-B54F-F8BF6B57B7D6}" dt="2024-03-20T02:53:10.127" v="874" actId="164"/>
          <ac:grpSpMkLst>
            <pc:docMk/>
            <pc:sldMk cId="1852194080" sldId="263"/>
            <ac:grpSpMk id="307" creationId="{FE443DEE-EB7B-F1D0-BB5C-E798E6A018E7}"/>
          </ac:grpSpMkLst>
        </pc:grpChg>
        <pc:cxnChg chg="add mod">
          <ac:chgData name="Choyang Loke" userId="5276b0cd71f25383" providerId="LiveId" clId="{037F3E2B-65E5-1447-B54F-F8BF6B57B7D6}" dt="2024-03-20T02:53:10.127" v="874" actId="164"/>
          <ac:cxnSpMkLst>
            <pc:docMk/>
            <pc:sldMk cId="1852194080" sldId="263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0T02:53:10.127" v="874" actId="164"/>
          <ac:cxnSpMkLst>
            <pc:docMk/>
            <pc:sldMk cId="1852194080" sldId="263"/>
            <ac:cxnSpMk id="14" creationId="{DBDF6D4D-98E1-6C93-07F2-4BF63775F66F}"/>
          </ac:cxnSpMkLst>
        </pc:cxnChg>
        <pc:cxnChg chg="mod">
          <ac:chgData name="Choyang Loke" userId="5276b0cd71f25383" providerId="LiveId" clId="{037F3E2B-65E5-1447-B54F-F8BF6B57B7D6}" dt="2024-03-20T02:53:10.127" v="874" actId="164"/>
          <ac:cxnSpMkLst>
            <pc:docMk/>
            <pc:sldMk cId="1852194080" sldId="263"/>
            <ac:cxnSpMk id="37" creationId="{0CC1B3A4-E375-C14B-3F8A-1A69E4295DA8}"/>
          </ac:cxnSpMkLst>
        </pc:cxnChg>
        <pc:cxnChg chg="mod">
          <ac:chgData name="Choyang Loke" userId="5276b0cd71f25383" providerId="LiveId" clId="{037F3E2B-65E5-1447-B54F-F8BF6B57B7D6}" dt="2024-03-20T02:53:10.127" v="874" actId="164"/>
          <ac:cxnSpMkLst>
            <pc:docMk/>
            <pc:sldMk cId="1852194080" sldId="263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0T03:12:32.916" v="1032" actId="1076"/>
          <ac:cxnSpMkLst>
            <pc:docMk/>
            <pc:sldMk cId="1852194080" sldId="263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0T01:44:06.425" v="855" actId="208"/>
          <ac:cxnSpMkLst>
            <pc:docMk/>
            <pc:sldMk cId="1852194080" sldId="263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0T03:12:32.916" v="1032" actId="1076"/>
          <ac:cxnSpMkLst>
            <pc:docMk/>
            <pc:sldMk cId="1852194080" sldId="263"/>
            <ac:cxnSpMk id="253" creationId="{1C1A4B61-26FF-BC68-2045-1206061778F7}"/>
          </ac:cxnSpMkLst>
        </pc:cxnChg>
      </pc:sldChg>
      <pc:sldChg chg="addSp delSp modSp add mod">
        <pc:chgData name="Choyang Loke" userId="5276b0cd71f25383" providerId="LiveId" clId="{037F3E2B-65E5-1447-B54F-F8BF6B57B7D6}" dt="2024-03-20T03:12:42.588" v="1034" actId="1076"/>
        <pc:sldMkLst>
          <pc:docMk/>
          <pc:sldMk cId="2569575647" sldId="264"/>
        </pc:sldMkLst>
        <pc:spChg chg="mod">
          <ac:chgData name="Choyang Loke" userId="5276b0cd71f25383" providerId="LiveId" clId="{037F3E2B-65E5-1447-B54F-F8BF6B57B7D6}" dt="2024-03-20T02:46:51.259" v="859" actId="20577"/>
          <ac:spMkLst>
            <pc:docMk/>
            <pc:sldMk cId="2569575647" sldId="264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3:12:42.588" v="1034" actId="1076"/>
          <ac:spMkLst>
            <pc:docMk/>
            <pc:sldMk cId="2569575647" sldId="264"/>
            <ac:spMk id="193" creationId="{C2E4F2DF-F980-37D3-3B79-DB1FC06F0853}"/>
          </ac:spMkLst>
        </pc:spChg>
        <pc:grpChg chg="add mod">
          <ac:chgData name="Choyang Loke" userId="5276b0cd71f25383" providerId="LiveId" clId="{037F3E2B-65E5-1447-B54F-F8BF6B57B7D6}" dt="2024-03-20T02:54:17.089" v="876" actId="164"/>
          <ac:grpSpMkLst>
            <pc:docMk/>
            <pc:sldMk cId="2569575647" sldId="264"/>
            <ac:grpSpMk id="28" creationId="{5C2D7D09-EAF1-7020-CD7F-09F7F748CAB3}"/>
          </ac:grpSpMkLst>
        </pc:grpChg>
        <pc:grpChg chg="mod">
          <ac:chgData name="Choyang Loke" userId="5276b0cd71f25383" providerId="LiveId" clId="{037F3E2B-65E5-1447-B54F-F8BF6B57B7D6}" dt="2024-03-20T02:54:17.089" v="876" actId="164"/>
          <ac:grpSpMkLst>
            <pc:docMk/>
            <pc:sldMk cId="2569575647" sldId="264"/>
            <ac:grpSpMk id="307" creationId="{FE443DEE-EB7B-F1D0-BB5C-E798E6A018E7}"/>
          </ac:grpSpMkLst>
        </pc:grpChg>
        <pc:cxnChg chg="del mod">
          <ac:chgData name="Choyang Loke" userId="5276b0cd71f25383" providerId="LiveId" clId="{037F3E2B-65E5-1447-B54F-F8BF6B57B7D6}" dt="2024-03-20T02:47:34.996" v="866" actId="478"/>
          <ac:cxnSpMkLst>
            <pc:docMk/>
            <pc:sldMk cId="2569575647" sldId="264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0T02:54:17.089" v="876" actId="164"/>
          <ac:cxnSpMkLst>
            <pc:docMk/>
            <pc:sldMk cId="2569575647" sldId="264"/>
            <ac:cxnSpMk id="14" creationId="{DBDF6D4D-98E1-6C93-07F2-4BF63775F66F}"/>
          </ac:cxnSpMkLst>
        </pc:cxnChg>
        <pc:cxnChg chg="del mod">
          <ac:chgData name="Choyang Loke" userId="5276b0cd71f25383" providerId="LiveId" clId="{037F3E2B-65E5-1447-B54F-F8BF6B57B7D6}" dt="2024-03-20T02:47:22.555" v="863" actId="478"/>
          <ac:cxnSpMkLst>
            <pc:docMk/>
            <pc:sldMk cId="2569575647" sldId="264"/>
            <ac:cxnSpMk id="20" creationId="{EDA715B7-3BC6-4E23-A357-C0BE9FA1BF8F}"/>
          </ac:cxnSpMkLst>
        </pc:cxnChg>
        <pc:cxnChg chg="del mod">
          <ac:chgData name="Choyang Loke" userId="5276b0cd71f25383" providerId="LiveId" clId="{037F3E2B-65E5-1447-B54F-F8BF6B57B7D6}" dt="2024-03-20T02:47:27.145" v="864" actId="478"/>
          <ac:cxnSpMkLst>
            <pc:docMk/>
            <pc:sldMk cId="2569575647" sldId="264"/>
            <ac:cxnSpMk id="21" creationId="{1B52D71E-5613-47B5-AF24-2C2A6D5B9D39}"/>
          </ac:cxnSpMkLst>
        </pc:cxnChg>
        <pc:cxnChg chg="del mod">
          <ac:chgData name="Choyang Loke" userId="5276b0cd71f25383" providerId="LiveId" clId="{037F3E2B-65E5-1447-B54F-F8BF6B57B7D6}" dt="2024-03-20T02:47:32.846" v="865" actId="478"/>
          <ac:cxnSpMkLst>
            <pc:docMk/>
            <pc:sldMk cId="2569575647" sldId="264"/>
            <ac:cxnSpMk id="22" creationId="{A963AC58-A949-478F-A2D4-EC67F21662D0}"/>
          </ac:cxnSpMkLst>
        </pc:cxnChg>
        <pc:cxnChg chg="del mod">
          <ac:chgData name="Choyang Loke" userId="5276b0cd71f25383" providerId="LiveId" clId="{037F3E2B-65E5-1447-B54F-F8BF6B57B7D6}" dt="2024-03-20T02:47:19.793" v="862" actId="478"/>
          <ac:cxnSpMkLst>
            <pc:docMk/>
            <pc:sldMk cId="2569575647" sldId="264"/>
            <ac:cxnSpMk id="37" creationId="{0CC1B3A4-E375-C14B-3F8A-1A69E4295DA8}"/>
          </ac:cxnSpMkLst>
        </pc:cxnChg>
        <pc:cxnChg chg="del mod">
          <ac:chgData name="Choyang Loke" userId="5276b0cd71f25383" providerId="LiveId" clId="{037F3E2B-65E5-1447-B54F-F8BF6B57B7D6}" dt="2024-03-20T02:47:36.921" v="867" actId="478"/>
          <ac:cxnSpMkLst>
            <pc:docMk/>
            <pc:sldMk cId="2569575647" sldId="264"/>
            <ac:cxnSpMk id="48" creationId="{F5C9133A-6E2F-1FBC-B63D-0B40B58A044C}"/>
          </ac:cxnSpMkLst>
        </pc:cxnChg>
        <pc:cxnChg chg="mod">
          <ac:chgData name="Choyang Loke" userId="5276b0cd71f25383" providerId="LiveId" clId="{037F3E2B-65E5-1447-B54F-F8BF6B57B7D6}" dt="2024-03-20T03:12:42.588" v="1034" actId="1076"/>
          <ac:cxnSpMkLst>
            <pc:docMk/>
            <pc:sldMk cId="2569575647" sldId="264"/>
            <ac:cxnSpMk id="51" creationId="{77735F15-4B42-0DF3-16BD-0F494D9CEE62}"/>
          </ac:cxnSpMkLst>
        </pc:cxnChg>
        <pc:cxnChg chg="del mod">
          <ac:chgData name="Choyang Loke" userId="5276b0cd71f25383" providerId="LiveId" clId="{037F3E2B-65E5-1447-B54F-F8BF6B57B7D6}" dt="2024-03-20T02:47:54.911" v="868" actId="478"/>
          <ac:cxnSpMkLst>
            <pc:docMk/>
            <pc:sldMk cId="2569575647" sldId="264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0T03:12:42.588" v="1034" actId="1076"/>
          <ac:cxnSpMkLst>
            <pc:docMk/>
            <pc:sldMk cId="2569575647" sldId="264"/>
            <ac:cxnSpMk id="253" creationId="{1C1A4B61-26FF-BC68-2045-1206061778F7}"/>
          </ac:cxnSpMkLst>
        </pc:cxnChg>
      </pc:sldChg>
      <pc:sldChg chg="delSp modSp add del mod">
        <pc:chgData name="Choyang Loke" userId="5276b0cd71f25383" providerId="LiveId" clId="{037F3E2B-65E5-1447-B54F-F8BF6B57B7D6}" dt="2024-03-20T02:50:46.987" v="873" actId="2696"/>
        <pc:sldMkLst>
          <pc:docMk/>
          <pc:sldMk cId="2021994079" sldId="265"/>
        </pc:sldMkLst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0T02:46:53.377" v="861" actId="20577"/>
          <ac:spMkLst>
            <pc:docMk/>
            <pc:sldMk cId="2021994079" sldId="265"/>
            <ac:spMk id="3" creationId="{9F51A518-8020-84E8-9001-BF48DC9BA574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4" creationId="{B0CB8B0B-ED30-436D-A3A8-DB3BE2E79FB4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5" creationId="{0911F4B0-8940-46D2-B770-54B6264E844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" creationId="{B436B417-706F-47D3-8D23-84A58DA8269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" creationId="{788B77BE-7AFE-4885-91E7-B727C1B74D5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8" creationId="{04A45E8D-711B-4511-A839-0AE16440D52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9" creationId="{831C9E23-1153-4FC1-B7A5-F16D0892DE9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" creationId="{1312B2C6-4AA5-4334-A5D6-F26A5D4B5CAF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" creationId="{96757A21-FC8E-4E7C-9185-877A7D99DF3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6" creationId="{F5BDD3C5-98DB-4193-873F-B844BC3C124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4" creationId="{5AA4EFB5-C51D-4CB3-BB8C-FE68DCE0F34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5" creationId="{D34D0B27-80D7-983D-0CC6-5114CBECB56E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7" creationId="{013B39E0-1243-4A87-87E6-9CC82960145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29" creationId="{0D4E9047-EA9E-2E0B-114D-E555F2A9A11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39" creationId="{131000BF-3B42-3125-EE86-663FB96328F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44" creationId="{2602D597-963F-902B-3AAC-42D948D2A77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52" creationId="{27C6D61A-61FF-4E75-82DA-9FF20301A26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7" creationId="{ECDAC2A7-8484-448F-2E54-D4A36E48005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8" creationId="{9B5867C9-BBF0-399D-1D66-A4B1B817E91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69" creationId="{D3835431-432D-D5CD-F280-398B4DCFE3F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4" creationId="{CE97D18B-DAAB-F8CE-E846-E5A07D4BE1E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5" creationId="{A57FE415-F037-DCB1-9A9F-CC90E837145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6" creationId="{B951AEEB-2E8C-5761-CF05-D4D30AC6BEE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7" creationId="{7495750E-55E5-5EDF-CAD7-98DBA38518E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8" creationId="{D4D9CF8A-9950-4A4C-8F9B-581B1FD6BC5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79" creationId="{D526A021-E27B-EFAD-FD60-F96645275CF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91" creationId="{CBCDC12B-3859-4534-4D8C-F685011CF286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0" creationId="{FAE836DA-DE5A-163A-C32A-71660A23EDF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09" creationId="{568A8F6B-C9D7-8ED5-B598-3F8040F1552E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8" creationId="{B26D280E-F0EA-F1C7-6B3B-53A117622F2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19" creationId="{41159E09-E30C-A658-E891-56D0CCF4A59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20" creationId="{F6BD5275-A5FA-426E-F744-213D711E1209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23" creationId="{5AB93086-7953-F8C2-FF8F-B8B94300739C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30" creationId="{90FE03B2-5DE6-065C-1A6A-0B335D7C3DF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88" creationId="{D3AA43BF-0A82-C2C0-7F24-A89097C422C5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89" creationId="{62EBBC41-A61C-C229-B393-85FF865ED3F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0" creationId="{FD10E604-34F9-45F8-14F1-BFD3C1A5C0DB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1" creationId="{EFE2D8C8-20FE-C953-2664-44D5BB4DE2DF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2" creationId="{C1F7663C-E21B-66D7-A2A8-6A1FD52173A8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3" creationId="{C2E4F2DF-F980-37D3-3B79-DB1FC06F085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4" creationId="{8B553FA7-05CE-3280-CA4D-47D8945AB82A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5" creationId="{F8F22E06-16A4-8633-2476-3F245ECE85F1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6" creationId="{FE5789A8-4A14-8C70-4102-EB3247C1BA32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7" creationId="{2C9BF8C3-F925-10A0-4F02-1636782EDD3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8" creationId="{E3259D69-1B3B-612E-1B16-FA6659289A83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199" creationId="{17435E93-E271-9B7C-A622-78A759A8DAE7}"/>
          </ac:spMkLst>
        </pc:spChg>
        <pc:spChg chg="mod">
          <ac:chgData name="Choyang Loke" userId="5276b0cd71f25383" providerId="LiveId" clId="{037F3E2B-65E5-1447-B54F-F8BF6B57B7D6}" dt="2024-03-20T02:48:09.581" v="870" actId="108"/>
          <ac:spMkLst>
            <pc:docMk/>
            <pc:sldMk cId="2021994079" sldId="265"/>
            <ac:spMk id="316" creationId="{CD8BC022-0E23-7C58-2BA3-9FD84CFAE3E3}"/>
          </ac:spMkLst>
        </pc:sp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2" creationId="{C871DFFB-1C61-4C72-B8A6-99C09FAC474F}"/>
          </ac:cxnSpMkLst>
        </pc:cxnChg>
        <pc:cxnChg chg="del mod">
          <ac:chgData name="Choyang Loke" userId="5276b0cd71f25383" providerId="LiveId" clId="{037F3E2B-65E5-1447-B54F-F8BF6B57B7D6}" dt="2024-03-20T02:48:45.269" v="872" actId="478"/>
          <ac:cxnSpMkLst>
            <pc:docMk/>
            <pc:sldMk cId="2021994079" sldId="265"/>
            <ac:cxnSpMk id="13" creationId="{DCF18472-06C7-73CE-399A-ED54A94E575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" creationId="{FA3169D8-4C1B-8BF3-AC4E-27D938F88F0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7" creationId="{90852C6B-B3CB-4983-8262-77DFDA97231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8" creationId="{2E543E38-E655-428A-A050-3826A783160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9" creationId="{FA611278-272F-4CCB-A158-E8CF484449B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" creationId="{EDA715B7-3BC6-4E23-A357-C0BE9FA1BF8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1" creationId="{1B52D71E-5613-47B5-AF24-2C2A6D5B9D3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2" creationId="{A963AC58-A949-478F-A2D4-EC67F21662D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" creationId="{AE82FE08-AE2C-43CF-8C16-F2406C5A763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" creationId="{4CD30A61-1434-CC0A-4FF5-25B0E6C2A07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0" creationId="{E7C700D7-B963-959D-845D-9A3CA47999E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" creationId="{858AC7EA-788D-88BE-5885-633D0F7A75EE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" creationId="{8EB18B57-8FD5-8960-A691-EFCC1961D5A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4" creationId="{3567DC09-440C-6779-2DA9-584D26276E0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5" creationId="{089E7426-5922-ED8F-4901-52E6F9930DE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6" creationId="{278BF0D1-44B5-A689-AE50-8FE82E994A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8" creationId="{0B734C75-99E6-7CAE-0D00-5FB84C2A5E3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0" creationId="{6780E898-52BB-7A93-421E-B523155B039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5" creationId="{20EDE119-D861-100E-D449-83AE4455115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46" creationId="{8393D8D0-9FEB-A8F3-4099-EB659B36F6C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51" creationId="{77735F15-4B42-0DF3-16BD-0F494D9CEE6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54" creationId="{44CDB01D-8505-ECD4-991D-70751DAD1CC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0" creationId="{5C6982E7-882C-5DFF-EE4C-A1286B3AC8A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4" creationId="{3BE853B6-10EF-F54C-799A-1994E9D1989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5" creationId="{C2A7DB18-68D7-9DBA-A6C3-045E11823D9C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86" creationId="{AC448E29-AAC0-4DFD-7DEE-4E90F68F324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1" creationId="{97AE71DF-5542-D178-AAF4-6FE4549B1BF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5" creationId="{8A697108-5DF4-110B-E7C7-6B1DB261171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6" creationId="{8D965996-D999-21C9-1209-4812562658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07" creationId="{F7C4E02C-AEA7-FCC2-D1DE-C26EC39547F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1" creationId="{D4D3A0E0-9938-EBFA-03C6-6F75697EE1E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3" creationId="{0FA55293-8A92-ADBA-F5A4-815D6CF0A3BC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5" creationId="{8B84FDFF-0488-0BA8-F6D8-33D11AF64B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6" creationId="{46D8F0F7-4057-B14C-82D2-7D48F9F1202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7" creationId="{C2BBDD67-3F23-7973-AD21-959C203ECD53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38" creationId="{40BC076A-A600-1A58-BDB5-0E2CCAB0005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1" creationId="{650A3123-A219-506E-654A-6534C4494CF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4" creationId="{495F483A-3105-E998-8092-49FE426E967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47" creationId="{3EB93CE4-44EE-2CEF-376E-69BDAD004DC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0" creationId="{1D1D894C-38FD-0965-345C-B500DF98DBB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1" creationId="{F88AA85A-0DDC-B409-8FD0-21273A2A19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4" creationId="{DE804503-1133-7AFD-BB79-BEE9F785623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5" creationId="{2577ACF3-7138-84A9-BD66-3CAA9E082A3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156" creationId="{D9EB1FCB-547F-2E56-9452-6A0C0D9A8A3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0" creationId="{170BF9C1-04F8-B3FA-04CB-32826290884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3" creationId="{22BCDC54-84A9-C63D-E08B-F8ADF7D878F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06" creationId="{D254C430-038A-6A21-CF50-BC8413382B5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2" creationId="{A345E406-4F6E-011C-0CA8-766E988FB285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5" creationId="{1A394A25-AE04-88C7-39F6-4F234B3352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38" creationId="{FF334C1F-B786-EFAB-88F0-5D9EF00E69E9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45" creationId="{6F4B0999-7864-ED9D-5E19-D8E33DED672D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47" creationId="{ED477CAB-350F-46A0-95E6-378C3D5BAD92}"/>
          </ac:cxnSpMkLst>
        </pc:cxnChg>
        <pc:cxnChg chg="mod">
          <ac:chgData name="Choyang Loke" userId="5276b0cd71f25383" providerId="LiveId" clId="{037F3E2B-65E5-1447-B54F-F8BF6B57B7D6}" dt="2024-03-20T02:48:24.065" v="871" actId="108"/>
          <ac:cxnSpMkLst>
            <pc:docMk/>
            <pc:sldMk cId="2021994079" sldId="265"/>
            <ac:cxnSpMk id="248" creationId="{E68E04DD-9412-C1F4-D902-AB5D3C1D24C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0" creationId="{F526E423-D2D3-6400-0235-3F75EF0FB9D6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2" creationId="{4BFF9800-FDCB-4B2E-B119-F07BF22BB67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3" creationId="{1C1A4B61-26FF-BC68-2045-1206061778F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6" creationId="{6C6EBE06-F0C0-6F6D-D666-70C3FDF5DCE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8" creationId="{37ADF21D-2D8E-ACAB-E91A-8F38691CB23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59" creationId="{8A0AC5AF-57C2-3C55-A775-4160346DF10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3" creationId="{3E7E3D53-DB3E-369C-05DD-5EAF7250E0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6" creationId="{3C7F1CFB-1C3D-3969-2C59-604D8E98771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69" creationId="{34FD5798-2142-9262-2869-3E4C7436681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70" creationId="{FB159F48-8152-8A0B-1AA5-D53D85D7A732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78" creationId="{A8D44405-B964-247F-A8E2-A028D58E8331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2" creationId="{F9169426-3BAA-72C2-47DE-058296917C6B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5" creationId="{BEAE2171-729E-A903-08F1-5A2B39638B50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298" creationId="{EBDD81D7-DB61-1421-262F-7D7330C10D7F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01" creationId="{560898C6-703E-F038-5E24-441DEEE948D7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8" creationId="{8D3874C3-E8B2-7C65-89D6-98CC208FFDC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19" creationId="{1E204670-3204-6CAC-9B71-116AA0A047BA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0" creationId="{9A7C5DF2-7E55-3AC8-1705-4CCCB7F360D4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1" creationId="{9087FF8F-F2D7-4BD7-4B48-1704D77C74A8}"/>
          </ac:cxnSpMkLst>
        </pc:cxnChg>
        <pc:cxnChg chg="mod">
          <ac:chgData name="Choyang Loke" userId="5276b0cd71f25383" providerId="LiveId" clId="{037F3E2B-65E5-1447-B54F-F8BF6B57B7D6}" dt="2024-03-20T02:48:09.581" v="870" actId="108"/>
          <ac:cxnSpMkLst>
            <pc:docMk/>
            <pc:sldMk cId="2021994079" sldId="265"/>
            <ac:cxnSpMk id="322" creationId="{0FBBB7A3-B7FF-95C3-619B-88D71992D3A0}"/>
          </ac:cxnSpMkLst>
        </pc:cxnChg>
      </pc:sldChg>
      <pc:sldChg chg="addSp delSp modSp add mod">
        <pc:chgData name="Choyang Loke" userId="5276b0cd71f25383" providerId="LiveId" clId="{037F3E2B-65E5-1447-B54F-F8BF6B57B7D6}" dt="2024-03-20T03:22:33.028" v="1270" actId="164"/>
        <pc:sldMkLst>
          <pc:docMk/>
          <pc:sldMk cId="4252330661" sldId="265"/>
        </pc:sldMkLst>
        <pc:spChg chg="del mod topLvl">
          <ac:chgData name="Choyang Loke" userId="5276b0cd71f25383" providerId="LiveId" clId="{037F3E2B-65E5-1447-B54F-F8BF6B57B7D6}" dt="2024-03-20T03:14:16.724" v="1079" actId="478"/>
          <ac:spMkLst>
            <pc:docMk/>
            <pc:sldMk cId="4252330661" sldId="265"/>
            <ac:spMk id="2" creationId="{0A7F8F57-F7AD-8BEA-EB90-C4F44CA80394}"/>
          </ac:spMkLst>
        </pc:spChg>
        <pc:spChg chg="mod">
          <ac:chgData name="Choyang Loke" userId="5276b0cd71f25383" providerId="LiveId" clId="{037F3E2B-65E5-1447-B54F-F8BF6B57B7D6}" dt="2024-03-20T03:03:55.760" v="879" actId="20577"/>
          <ac:spMkLst>
            <pc:docMk/>
            <pc:sldMk cId="4252330661" sldId="265"/>
            <ac:spMk id="3" creationId="{9F51A518-8020-84E8-9001-BF48DC9BA574}"/>
          </ac:spMkLst>
        </pc:spChg>
        <pc:spChg chg="del mod topLvl">
          <ac:chgData name="Choyang Loke" userId="5276b0cd71f25383" providerId="LiveId" clId="{037F3E2B-65E5-1447-B54F-F8BF6B57B7D6}" dt="2024-03-20T03:05:04.018" v="910" actId="478"/>
          <ac:spMkLst>
            <pc:docMk/>
            <pc:sldMk cId="4252330661" sldId="265"/>
            <ac:spMk id="4" creationId="{B0CB8B0B-ED30-436D-A3A8-DB3BE2E79FB4}"/>
          </ac:spMkLst>
        </pc:spChg>
        <pc:spChg chg="del mod topLvl">
          <ac:chgData name="Choyang Loke" userId="5276b0cd71f25383" providerId="LiveId" clId="{037F3E2B-65E5-1447-B54F-F8BF6B57B7D6}" dt="2024-03-20T03:14:10.617" v="1076" actId="478"/>
          <ac:spMkLst>
            <pc:docMk/>
            <pc:sldMk cId="4252330661" sldId="265"/>
            <ac:spMk id="5" creationId="{0911F4B0-8940-46D2-B770-54B6264E844C}"/>
          </ac:spMkLst>
        </pc:spChg>
        <pc:spChg chg="del mod topLvl">
          <ac:chgData name="Choyang Loke" userId="5276b0cd71f25383" providerId="LiveId" clId="{037F3E2B-65E5-1447-B54F-F8BF6B57B7D6}" dt="2024-03-20T03:14:12.243" v="1077" actId="478"/>
          <ac:spMkLst>
            <pc:docMk/>
            <pc:sldMk cId="4252330661" sldId="265"/>
            <ac:spMk id="6" creationId="{B436B417-706F-47D3-8D23-84A58DA8269A}"/>
          </ac:spMkLst>
        </pc:spChg>
        <pc:spChg chg="del mod topLvl">
          <ac:chgData name="Choyang Loke" userId="5276b0cd71f25383" providerId="LiveId" clId="{037F3E2B-65E5-1447-B54F-F8BF6B57B7D6}" dt="2024-03-20T03:14:13.858" v="1078" actId="478"/>
          <ac:spMkLst>
            <pc:docMk/>
            <pc:sldMk cId="4252330661" sldId="265"/>
            <ac:spMk id="7" creationId="{788B77BE-7AFE-4885-91E7-B727C1B74D59}"/>
          </ac:spMkLst>
        </pc:spChg>
        <pc:spChg chg="del mod topLvl">
          <ac:chgData name="Choyang Loke" userId="5276b0cd71f25383" providerId="LiveId" clId="{037F3E2B-65E5-1447-B54F-F8BF6B57B7D6}" dt="2024-03-20T03:07:05.748" v="947" actId="478"/>
          <ac:spMkLst>
            <pc:docMk/>
            <pc:sldMk cId="4252330661" sldId="265"/>
            <ac:spMk id="8" creationId="{04A45E8D-711B-4511-A839-0AE16440D525}"/>
          </ac:spMkLst>
        </pc:spChg>
        <pc:spChg chg="del mod topLvl">
          <ac:chgData name="Choyang Loke" userId="5276b0cd71f25383" providerId="LiveId" clId="{037F3E2B-65E5-1447-B54F-F8BF6B57B7D6}" dt="2024-03-20T03:07:08.457" v="948" actId="478"/>
          <ac:spMkLst>
            <pc:docMk/>
            <pc:sldMk cId="4252330661" sldId="265"/>
            <ac:spMk id="9" creationId="{831C9E23-1153-4FC1-B7A5-F16D0892DE99}"/>
          </ac:spMkLst>
        </pc:spChg>
        <pc:spChg chg="del mod topLvl">
          <ac:chgData name="Choyang Loke" userId="5276b0cd71f25383" providerId="LiveId" clId="{037F3E2B-65E5-1447-B54F-F8BF6B57B7D6}" dt="2024-03-20T03:07:09.904" v="949" actId="478"/>
          <ac:spMkLst>
            <pc:docMk/>
            <pc:sldMk cId="4252330661" sldId="265"/>
            <ac:spMk id="10" creationId="{1312B2C6-4AA5-4334-A5D6-F26A5D4B5CAF}"/>
          </ac:spMkLst>
        </pc:spChg>
        <pc:spChg chg="del mod topLvl">
          <ac:chgData name="Choyang Loke" userId="5276b0cd71f25383" providerId="LiveId" clId="{037F3E2B-65E5-1447-B54F-F8BF6B57B7D6}" dt="2024-03-20T03:04:54.940" v="895" actId="478"/>
          <ac:spMkLst>
            <pc:docMk/>
            <pc:sldMk cId="4252330661" sldId="265"/>
            <ac:spMk id="11" creationId="{96757A21-FC8E-4E7C-9185-877A7D99DF32}"/>
          </ac:spMkLst>
        </pc:spChg>
        <pc:spChg chg="del mod topLvl">
          <ac:chgData name="Choyang Loke" userId="5276b0cd71f25383" providerId="LiveId" clId="{037F3E2B-65E5-1447-B54F-F8BF6B57B7D6}" dt="2024-03-20T03:14:18.401" v="1080" actId="478"/>
          <ac:spMkLst>
            <pc:docMk/>
            <pc:sldMk cId="4252330661" sldId="265"/>
            <ac:spMk id="16" creationId="{F5BDD3C5-98DB-4193-873F-B844BC3C124B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24" creationId="{5AA4EFB5-C51D-4CB3-BB8C-FE68DCE0F34A}"/>
          </ac:spMkLst>
        </pc:spChg>
        <pc:spChg chg="del mod topLvl">
          <ac:chgData name="Choyang Loke" userId="5276b0cd71f25383" providerId="LiveId" clId="{037F3E2B-65E5-1447-B54F-F8BF6B57B7D6}" dt="2024-03-20T03:18:22.081" v="1164" actId="478"/>
          <ac:spMkLst>
            <pc:docMk/>
            <pc:sldMk cId="4252330661" sldId="265"/>
            <ac:spMk id="25" creationId="{D34D0B27-80D7-983D-0CC6-5114CBECB56E}"/>
          </ac:spMkLst>
        </pc:spChg>
        <pc:spChg chg="del mod topLvl">
          <ac:chgData name="Choyang Loke" userId="5276b0cd71f25383" providerId="LiveId" clId="{037F3E2B-65E5-1447-B54F-F8BF6B57B7D6}" dt="2024-03-20T03:07:14.531" v="951" actId="478"/>
          <ac:spMkLst>
            <pc:docMk/>
            <pc:sldMk cId="4252330661" sldId="265"/>
            <ac:spMk id="27" creationId="{013B39E0-1243-4A87-87E6-9CC82960145B}"/>
          </ac:spMkLst>
        </pc:spChg>
        <pc:spChg chg="del mod topLvl">
          <ac:chgData name="Choyang Loke" userId="5276b0cd71f25383" providerId="LiveId" clId="{037F3E2B-65E5-1447-B54F-F8BF6B57B7D6}" dt="2024-03-20T03:18:17.160" v="1162" actId="478"/>
          <ac:spMkLst>
            <pc:docMk/>
            <pc:sldMk cId="4252330661" sldId="265"/>
            <ac:spMk id="29" creationId="{0D4E9047-EA9E-2E0B-114D-E555F2A9A119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37" creationId="{1B0FEE3B-7059-E4D2-71CD-5E49F64DE1BB}"/>
          </ac:spMkLst>
        </pc:spChg>
        <pc:spChg chg="del mod topLvl">
          <ac:chgData name="Choyang Loke" userId="5276b0cd71f25383" providerId="LiveId" clId="{037F3E2B-65E5-1447-B54F-F8BF6B57B7D6}" dt="2024-03-20T03:07:11.613" v="950" actId="478"/>
          <ac:spMkLst>
            <pc:docMk/>
            <pc:sldMk cId="4252330661" sldId="265"/>
            <ac:spMk id="39" creationId="{131000BF-3B42-3125-EE86-663FB96328FB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41" creationId="{39642A5A-1037-FEEC-04D8-8EE497DB5E6D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44" creationId="{2602D597-963F-902B-3AAC-42D948D2A771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52" creationId="{27C6D61A-61FF-4E75-82DA-9FF20301A267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53" creationId="{75360024-A52D-8D4E-085D-701AA5AB5967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58" creationId="{695BBCEE-9955-4F1E-68D6-8A594B2B8A25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59" creationId="{DE4F3B91-6639-8289-7B4F-69C4F65E1B46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67" creationId="{ECDAC2A7-8484-448F-2E54-D4A36E480059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68" creationId="{9B5867C9-BBF0-399D-1D66-A4B1B817E916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69" creationId="{D3835431-432D-D5CD-F280-398B4DCFE3FC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74" creationId="{CE97D18B-DAAB-F8CE-E846-E5A07D4BE1E6}"/>
          </ac:spMkLst>
        </pc:spChg>
        <pc:spChg chg="add del mod topLvl">
          <ac:chgData name="Choyang Loke" userId="5276b0cd71f25383" providerId="LiveId" clId="{037F3E2B-65E5-1447-B54F-F8BF6B57B7D6}" dt="2024-03-20T03:13:08.080" v="1042" actId="478"/>
          <ac:spMkLst>
            <pc:docMk/>
            <pc:sldMk cId="4252330661" sldId="265"/>
            <ac:spMk id="75" creationId="{A57FE415-F037-DCB1-9A9F-CC90E8371456}"/>
          </ac:spMkLst>
        </pc:spChg>
        <pc:spChg chg="del mod topLvl">
          <ac:chgData name="Choyang Loke" userId="5276b0cd71f25383" providerId="LiveId" clId="{037F3E2B-65E5-1447-B54F-F8BF6B57B7D6}" dt="2024-03-20T03:17:01.883" v="1146" actId="478"/>
          <ac:spMkLst>
            <pc:docMk/>
            <pc:sldMk cId="4252330661" sldId="265"/>
            <ac:spMk id="76" creationId="{B951AEEB-2E8C-5761-CF05-D4D30AC6BEE2}"/>
          </ac:spMkLst>
        </pc:spChg>
        <pc:spChg chg="del mod topLvl">
          <ac:chgData name="Choyang Loke" userId="5276b0cd71f25383" providerId="LiveId" clId="{037F3E2B-65E5-1447-B54F-F8BF6B57B7D6}" dt="2024-03-20T03:18:15.472" v="1161" actId="478"/>
          <ac:spMkLst>
            <pc:docMk/>
            <pc:sldMk cId="4252330661" sldId="265"/>
            <ac:spMk id="77" creationId="{7495750E-55E5-5EDF-CAD7-98DBA38518E9}"/>
          </ac:spMkLst>
        </pc:spChg>
        <pc:spChg chg="del mod topLvl">
          <ac:chgData name="Choyang Loke" userId="5276b0cd71f25383" providerId="LiveId" clId="{037F3E2B-65E5-1447-B54F-F8BF6B57B7D6}" dt="2024-03-20T03:17:51.954" v="1152" actId="478"/>
          <ac:spMkLst>
            <pc:docMk/>
            <pc:sldMk cId="4252330661" sldId="265"/>
            <ac:spMk id="78" creationId="{D4D9CF8A-9950-4A4C-8F9B-581B1FD6BC56}"/>
          </ac:spMkLst>
        </pc:spChg>
        <pc:spChg chg="del mod topLvl">
          <ac:chgData name="Choyang Loke" userId="5276b0cd71f25383" providerId="LiveId" clId="{037F3E2B-65E5-1447-B54F-F8BF6B57B7D6}" dt="2024-03-20T03:17:04.172" v="1147" actId="478"/>
          <ac:spMkLst>
            <pc:docMk/>
            <pc:sldMk cId="4252330661" sldId="265"/>
            <ac:spMk id="79" creationId="{D526A021-E27B-EFAD-FD60-F96645275CF5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88" creationId="{6E361FEA-2F71-EA14-1A12-668109494BB3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90" creationId="{A9DF61B7-7678-A9AB-DEA8-81F8AAE289C9}"/>
          </ac:spMkLst>
        </pc:spChg>
        <pc:spChg chg="del mod topLvl">
          <ac:chgData name="Choyang Loke" userId="5276b0cd71f25383" providerId="LiveId" clId="{037F3E2B-65E5-1447-B54F-F8BF6B57B7D6}" dt="2024-03-20T03:13:53.190" v="1070" actId="478"/>
          <ac:spMkLst>
            <pc:docMk/>
            <pc:sldMk cId="4252330661" sldId="265"/>
            <ac:spMk id="91" creationId="{CBCDC12B-3859-4534-4D8C-F685011CF286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94" creationId="{7E3F114C-172D-E4E9-746E-07704F4D180C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95" creationId="{27350CC3-58B0-1577-338C-6CBE621266C6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96" creationId="{BEF289EE-46C8-9CFE-CDCA-1877BF94688F}"/>
          </ac:spMkLst>
        </pc:spChg>
        <pc:spChg chg="add mod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97" creationId="{B3C212B5-0BB1-D537-4263-FBBA17762F79}"/>
          </ac:spMkLst>
        </pc:spChg>
        <pc:spChg chg="del mod topLvl">
          <ac:chgData name="Choyang Loke" userId="5276b0cd71f25383" providerId="LiveId" clId="{037F3E2B-65E5-1447-B54F-F8BF6B57B7D6}" dt="2024-03-20T03:17:47.764" v="1151" actId="478"/>
          <ac:spMkLst>
            <pc:docMk/>
            <pc:sldMk cId="4252330661" sldId="265"/>
            <ac:spMk id="100" creationId="{FAE836DA-DE5A-163A-C32A-71660A23EDF9}"/>
          </ac:spMkLst>
        </pc:spChg>
        <pc:spChg chg="del mod topLvl">
          <ac:chgData name="Choyang Loke" userId="5276b0cd71f25383" providerId="LiveId" clId="{037F3E2B-65E5-1447-B54F-F8BF6B57B7D6}" dt="2024-03-20T03:17:58.202" v="1154" actId="478"/>
          <ac:spMkLst>
            <pc:docMk/>
            <pc:sldMk cId="4252330661" sldId="265"/>
            <ac:spMk id="109" creationId="{568A8F6B-C9D7-8ED5-B598-3F8040F1552E}"/>
          </ac:spMkLst>
        </pc:spChg>
        <pc:spChg chg="del mod topLvl">
          <ac:chgData name="Choyang Loke" userId="5276b0cd71f25383" providerId="LiveId" clId="{037F3E2B-65E5-1447-B54F-F8BF6B57B7D6}" dt="2024-03-20T03:18:24.316" v="1165" actId="478"/>
          <ac:spMkLst>
            <pc:docMk/>
            <pc:sldMk cId="4252330661" sldId="265"/>
            <ac:spMk id="118" creationId="{B26D280E-F0EA-F1C7-6B3B-53A117622F21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119" creationId="{41159E09-E30C-A658-E891-56D0CCF4A592}"/>
          </ac:spMkLst>
        </pc:spChg>
        <pc:spChg chg="del mod topLvl">
          <ac:chgData name="Choyang Loke" userId="5276b0cd71f25383" providerId="LiveId" clId="{037F3E2B-65E5-1447-B54F-F8BF6B57B7D6}" dt="2024-03-20T03:05:42.099" v="919" actId="478"/>
          <ac:spMkLst>
            <pc:docMk/>
            <pc:sldMk cId="4252330661" sldId="265"/>
            <ac:spMk id="120" creationId="{F6BD5275-A5FA-426E-F744-213D711E1209}"/>
          </ac:spMkLst>
        </pc:spChg>
        <pc:spChg chg="del mod topLvl">
          <ac:chgData name="Choyang Loke" userId="5276b0cd71f25383" providerId="LiveId" clId="{037F3E2B-65E5-1447-B54F-F8BF6B57B7D6}" dt="2024-03-20T03:18:20.562" v="1163" actId="478"/>
          <ac:spMkLst>
            <pc:docMk/>
            <pc:sldMk cId="4252330661" sldId="265"/>
            <ac:spMk id="123" creationId="{5AB93086-7953-F8C2-FF8F-B8B94300739C}"/>
          </ac:spMkLst>
        </pc:spChg>
        <pc:spChg chg="del mod topLvl">
          <ac:chgData name="Choyang Loke" userId="5276b0cd71f25383" providerId="LiveId" clId="{037F3E2B-65E5-1447-B54F-F8BF6B57B7D6}" dt="2024-03-20T03:18:26.989" v="1166" actId="478"/>
          <ac:spMkLst>
            <pc:docMk/>
            <pc:sldMk cId="4252330661" sldId="265"/>
            <ac:spMk id="130" creationId="{90FE03B2-5DE6-065C-1A6A-0B335D7C3DF7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188" creationId="{D3AA43BF-0A82-C2C0-7F24-A89097C422C5}"/>
          </ac:spMkLst>
        </pc:spChg>
        <pc:spChg chg="del mod topLvl">
          <ac:chgData name="Choyang Loke" userId="5276b0cd71f25383" providerId="LiveId" clId="{037F3E2B-65E5-1447-B54F-F8BF6B57B7D6}" dt="2024-03-20T03:10:08.319" v="1005" actId="478"/>
          <ac:spMkLst>
            <pc:docMk/>
            <pc:sldMk cId="4252330661" sldId="265"/>
            <ac:spMk id="189" creationId="{62EBBC41-A61C-C229-B393-85FF865ED3F3}"/>
          </ac:spMkLst>
        </pc:spChg>
        <pc:spChg chg="del mod topLvl">
          <ac:chgData name="Choyang Loke" userId="5276b0cd71f25383" providerId="LiveId" clId="{037F3E2B-65E5-1447-B54F-F8BF6B57B7D6}" dt="2024-03-20T03:10:10.385" v="1006" actId="478"/>
          <ac:spMkLst>
            <pc:docMk/>
            <pc:sldMk cId="4252330661" sldId="265"/>
            <ac:spMk id="190" creationId="{FD10E604-34F9-45F8-14F1-BFD3C1A5C0DB}"/>
          </ac:spMkLst>
        </pc:spChg>
        <pc:spChg chg="del mod topLvl">
          <ac:chgData name="Choyang Loke" userId="5276b0cd71f25383" providerId="LiveId" clId="{037F3E2B-65E5-1447-B54F-F8BF6B57B7D6}" dt="2024-03-20T03:10:12.074" v="1007" actId="478"/>
          <ac:spMkLst>
            <pc:docMk/>
            <pc:sldMk cId="4252330661" sldId="265"/>
            <ac:spMk id="191" creationId="{EFE2D8C8-20FE-C953-2664-44D5BB4DE2DF}"/>
          </ac:spMkLst>
        </pc:spChg>
        <pc:spChg chg="del mod topLvl">
          <ac:chgData name="Choyang Loke" userId="5276b0cd71f25383" providerId="LiveId" clId="{037F3E2B-65E5-1447-B54F-F8BF6B57B7D6}" dt="2024-03-20T03:10:01.931" v="1002" actId="478"/>
          <ac:spMkLst>
            <pc:docMk/>
            <pc:sldMk cId="4252330661" sldId="265"/>
            <ac:spMk id="192" creationId="{C1F7663C-E21B-66D7-A2A8-6A1FD52173A8}"/>
          </ac:spMkLst>
        </pc:spChg>
        <pc:spChg chg="del mod topLvl">
          <ac:chgData name="Choyang Loke" userId="5276b0cd71f25383" providerId="LiveId" clId="{037F3E2B-65E5-1447-B54F-F8BF6B57B7D6}" dt="2024-03-20T03:10:04.829" v="1003" actId="478"/>
          <ac:spMkLst>
            <pc:docMk/>
            <pc:sldMk cId="4252330661" sldId="265"/>
            <ac:spMk id="193" creationId="{C2E4F2DF-F980-37D3-3B79-DB1FC06F0853}"/>
          </ac:spMkLst>
        </pc:spChg>
        <pc:spChg chg="del mod topLvl">
          <ac:chgData name="Choyang Loke" userId="5276b0cd71f25383" providerId="LiveId" clId="{037F3E2B-65E5-1447-B54F-F8BF6B57B7D6}" dt="2024-03-20T03:05:46.746" v="920" actId="478"/>
          <ac:spMkLst>
            <pc:docMk/>
            <pc:sldMk cId="4252330661" sldId="265"/>
            <ac:spMk id="194" creationId="{8B553FA7-05CE-3280-CA4D-47D8945AB82A}"/>
          </ac:spMkLst>
        </pc:spChg>
        <pc:spChg chg="del mod topLvl">
          <ac:chgData name="Choyang Loke" userId="5276b0cd71f25383" providerId="LiveId" clId="{037F3E2B-65E5-1447-B54F-F8BF6B57B7D6}" dt="2024-03-20T03:05:48.309" v="921" actId="478"/>
          <ac:spMkLst>
            <pc:docMk/>
            <pc:sldMk cId="4252330661" sldId="265"/>
            <ac:spMk id="195" creationId="{F8F22E06-16A4-8633-2476-3F245ECE85F1}"/>
          </ac:spMkLst>
        </pc:spChg>
        <pc:spChg chg="del mod topLvl">
          <ac:chgData name="Choyang Loke" userId="5276b0cd71f25383" providerId="LiveId" clId="{037F3E2B-65E5-1447-B54F-F8BF6B57B7D6}" dt="2024-03-20T03:05:52.684" v="922" actId="478"/>
          <ac:spMkLst>
            <pc:docMk/>
            <pc:sldMk cId="4252330661" sldId="265"/>
            <ac:spMk id="196" creationId="{FE5789A8-4A14-8C70-4102-EB3247C1BA32}"/>
          </ac:spMkLst>
        </pc:spChg>
        <pc:spChg chg="del mod topLvl">
          <ac:chgData name="Choyang Loke" userId="5276b0cd71f25383" providerId="LiveId" clId="{037F3E2B-65E5-1447-B54F-F8BF6B57B7D6}" dt="2024-03-20T03:05:54.491" v="923" actId="478"/>
          <ac:spMkLst>
            <pc:docMk/>
            <pc:sldMk cId="4252330661" sldId="265"/>
            <ac:spMk id="197" creationId="{2C9BF8C3-F925-10A0-4F02-1636782EDD33}"/>
          </ac:spMkLst>
        </pc:spChg>
        <pc:spChg chg="del mod topLvl">
          <ac:chgData name="Choyang Loke" userId="5276b0cd71f25383" providerId="LiveId" clId="{037F3E2B-65E5-1447-B54F-F8BF6B57B7D6}" dt="2024-03-20T03:05:56.583" v="924" actId="478"/>
          <ac:spMkLst>
            <pc:docMk/>
            <pc:sldMk cId="4252330661" sldId="265"/>
            <ac:spMk id="198" creationId="{E3259D69-1B3B-612E-1B16-FA6659289A83}"/>
          </ac:spMkLst>
        </pc:spChg>
        <pc:spChg chg="del mod topLvl">
          <ac:chgData name="Choyang Loke" userId="5276b0cd71f25383" providerId="LiveId" clId="{037F3E2B-65E5-1447-B54F-F8BF6B57B7D6}" dt="2024-03-20T03:05:58.374" v="925" actId="478"/>
          <ac:spMkLst>
            <pc:docMk/>
            <pc:sldMk cId="4252330661" sldId="265"/>
            <ac:spMk id="199" creationId="{17435E93-E271-9B7C-A622-78A759A8DAE7}"/>
          </ac:spMkLst>
        </pc:spChg>
        <pc:spChg chg="mod topLvl">
          <ac:chgData name="Choyang Loke" userId="5276b0cd71f25383" providerId="LiveId" clId="{037F3E2B-65E5-1447-B54F-F8BF6B57B7D6}" dt="2024-03-20T03:20:23.481" v="1237" actId="164"/>
          <ac:spMkLst>
            <pc:docMk/>
            <pc:sldMk cId="4252330661" sldId="265"/>
            <ac:spMk id="316" creationId="{CD8BC022-0E23-7C58-2BA3-9FD84CFAE3E3}"/>
          </ac:spMkLst>
        </pc:spChg>
        <pc:grpChg chg="del">
          <ac:chgData name="Choyang Loke" userId="5276b0cd71f25383" providerId="LiveId" clId="{037F3E2B-65E5-1447-B54F-F8BF6B57B7D6}" dt="2024-03-20T03:04:05.940" v="880" actId="165"/>
          <ac:grpSpMkLst>
            <pc:docMk/>
            <pc:sldMk cId="4252330661" sldId="265"/>
            <ac:grpSpMk id="28" creationId="{5C2D7D09-EAF1-7020-CD7F-09F7F748CAB3}"/>
          </ac:grpSpMkLst>
        </pc:grpChg>
        <pc:grpChg chg="add mod">
          <ac:chgData name="Choyang Loke" userId="5276b0cd71f25383" providerId="LiveId" clId="{037F3E2B-65E5-1447-B54F-F8BF6B57B7D6}" dt="2024-03-20T03:22:33.028" v="1270" actId="164"/>
          <ac:grpSpMkLst>
            <pc:docMk/>
            <pc:sldMk cId="4252330661" sldId="265"/>
            <ac:grpSpMk id="143" creationId="{27A5A81E-DD52-5923-15AD-99B0814F02BA}"/>
          </ac:grpSpMkLst>
        </pc:grpChg>
        <pc:grpChg chg="add mod">
          <ac:chgData name="Choyang Loke" userId="5276b0cd71f25383" providerId="LiveId" clId="{037F3E2B-65E5-1447-B54F-F8BF6B57B7D6}" dt="2024-03-20T03:22:33.028" v="1270" actId="164"/>
          <ac:grpSpMkLst>
            <pc:docMk/>
            <pc:sldMk cId="4252330661" sldId="265"/>
            <ac:grpSpMk id="180" creationId="{6F463C02-0C25-5E63-E115-08C5427B360B}"/>
          </ac:grpSpMkLst>
        </pc:grpChg>
        <pc:grpChg chg="del mod topLvl">
          <ac:chgData name="Choyang Loke" userId="5276b0cd71f25383" providerId="LiveId" clId="{037F3E2B-65E5-1447-B54F-F8BF6B57B7D6}" dt="2024-03-20T03:04:20.845" v="881" actId="165"/>
          <ac:grpSpMkLst>
            <pc:docMk/>
            <pc:sldMk cId="4252330661" sldId="265"/>
            <ac:grpSpMk id="307" creationId="{FE443DEE-EB7B-F1D0-BB5C-E798E6A018E7}"/>
          </ac:grpSpMkLst>
        </pc:grp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2" creationId="{C871DFFB-1C61-4C72-B8A6-99C09FAC474F}"/>
          </ac:cxnSpMkLst>
        </pc:cxnChg>
        <pc:cxnChg chg="mod topLvl">
          <ac:chgData name="Choyang Loke" userId="5276b0cd71f25383" providerId="LiveId" clId="{037F3E2B-65E5-1447-B54F-F8BF6B57B7D6}" dt="2024-03-20T03:21:18.796" v="1247" actId="14100"/>
          <ac:cxnSpMkLst>
            <pc:docMk/>
            <pc:sldMk cId="4252330661" sldId="265"/>
            <ac:cxnSpMk id="14" creationId="{DBDF6D4D-98E1-6C93-07F2-4BF63775F66F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5" creationId="{FA3169D8-4C1B-8BF3-AC4E-27D938F88F0B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7" creationId="{90852C6B-B3CB-4983-8262-77DFDA972313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8" creationId="{2E543E38-E655-428A-A050-3826A7831602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9" creationId="{FA611278-272F-4CCB-A158-E8CF484449B8}"/>
          </ac:cxnSpMkLst>
        </pc:cxnChg>
        <pc:cxnChg chg="mod topLvl">
          <ac:chgData name="Choyang Loke" userId="5276b0cd71f25383" providerId="LiveId" clId="{037F3E2B-65E5-1447-B54F-F8BF6B57B7D6}" dt="2024-03-20T03:21:05.380" v="1244" actId="208"/>
          <ac:cxnSpMkLst>
            <pc:docMk/>
            <pc:sldMk cId="4252330661" sldId="265"/>
            <ac:cxnSpMk id="23" creationId="{AE82FE08-AE2C-43CF-8C16-F2406C5A763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6" creationId="{4CD30A61-1434-CC0A-4FF5-25B0E6C2A072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0" creationId="{E7C700D7-B963-959D-845D-9A3CA47999E6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1" creationId="{858AC7EA-788D-88BE-5885-633D0F7A75EE}"/>
          </ac:cxnSpMkLst>
        </pc:cxnChg>
        <pc:cxnChg chg="del mod topLvl">
          <ac:chgData name="Choyang Loke" userId="5276b0cd71f25383" providerId="LiveId" clId="{037F3E2B-65E5-1447-B54F-F8BF6B57B7D6}" dt="2024-03-20T03:18:05.165" v="1157" actId="478"/>
          <ac:cxnSpMkLst>
            <pc:docMk/>
            <pc:sldMk cId="4252330661" sldId="265"/>
            <ac:cxnSpMk id="32" creationId="{8EB18B57-8FD5-8960-A691-EFCC1961D5A3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34" creationId="{3567DC09-440C-6779-2DA9-584D26276E08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35" creationId="{089E7426-5922-ED8F-4901-52E6F9930DED}"/>
          </ac:cxnSpMkLst>
        </pc:cxnChg>
        <pc:cxnChg chg="del mod topLvl">
          <ac:chgData name="Choyang Loke" userId="5276b0cd71f25383" providerId="LiveId" clId="{037F3E2B-65E5-1447-B54F-F8BF6B57B7D6}" dt="2024-03-20T03:18:08.207" v="1159" actId="478"/>
          <ac:cxnSpMkLst>
            <pc:docMk/>
            <pc:sldMk cId="4252330661" sldId="265"/>
            <ac:cxnSpMk id="36" creationId="{278BF0D1-44B5-A689-AE50-8FE82E994A31}"/>
          </ac:cxnSpMkLst>
        </pc:cxnChg>
        <pc:cxnChg chg="del mod topLvl">
          <ac:chgData name="Choyang Loke" userId="5276b0cd71f25383" providerId="LiveId" clId="{037F3E2B-65E5-1447-B54F-F8BF6B57B7D6}" dt="2024-03-20T03:06:06.112" v="929" actId="478"/>
          <ac:cxnSpMkLst>
            <pc:docMk/>
            <pc:sldMk cId="4252330661" sldId="265"/>
            <ac:cxnSpMk id="38" creationId="{0B734C75-99E6-7CAE-0D00-5FB84C2A5E37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40" creationId="{6780E898-52BB-7A93-421E-B523155B0398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45" creationId="{20EDE119-D861-100E-D449-83AE4455115A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46" creationId="{8393D8D0-9FEB-A8F3-4099-EB659B36F6C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51" creationId="{77735F15-4B42-0DF3-16BD-0F494D9CEE62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54" creationId="{44CDB01D-8505-ECD4-991D-70751DAD1CC6}"/>
          </ac:cxnSpMkLst>
        </pc:cxnChg>
        <pc:cxnChg chg="del mod topLvl">
          <ac:chgData name="Choyang Loke" userId="5276b0cd71f25383" providerId="LiveId" clId="{037F3E2B-65E5-1447-B54F-F8BF6B57B7D6}" dt="2024-03-20T03:05:08.457" v="912" actId="478"/>
          <ac:cxnSpMkLst>
            <pc:docMk/>
            <pc:sldMk cId="4252330661" sldId="265"/>
            <ac:cxnSpMk id="80" creationId="{5C6982E7-882C-5DFF-EE4C-A1286B3AC8AA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84" creationId="{3BE853B6-10EF-F54C-799A-1994E9D19898}"/>
          </ac:cxnSpMkLst>
        </pc:cxnChg>
        <pc:cxnChg chg="del mod topLvl">
          <ac:chgData name="Choyang Loke" userId="5276b0cd71f25383" providerId="LiveId" clId="{037F3E2B-65E5-1447-B54F-F8BF6B57B7D6}" dt="2024-03-20T03:05:16.506" v="916" actId="478"/>
          <ac:cxnSpMkLst>
            <pc:docMk/>
            <pc:sldMk cId="4252330661" sldId="265"/>
            <ac:cxnSpMk id="85" creationId="{C2A7DB18-68D7-9DBA-A6C3-045E11823D9C}"/>
          </ac:cxnSpMkLst>
        </pc:cxnChg>
        <pc:cxnChg chg="del mod topLvl">
          <ac:chgData name="Choyang Loke" userId="5276b0cd71f25383" providerId="LiveId" clId="{037F3E2B-65E5-1447-B54F-F8BF6B57B7D6}" dt="2024-03-20T03:05:12.961" v="915" actId="478"/>
          <ac:cxnSpMkLst>
            <pc:docMk/>
            <pc:sldMk cId="4252330661" sldId="265"/>
            <ac:cxnSpMk id="86" creationId="{AC448E29-AAC0-4DFD-7DEE-4E90F68F3241}"/>
          </ac:cxnSpMkLst>
        </pc:cxnChg>
        <pc:cxnChg chg="del mod topLvl">
          <ac:chgData name="Choyang Loke" userId="5276b0cd71f25383" providerId="LiveId" clId="{037F3E2B-65E5-1447-B54F-F8BF6B57B7D6}" dt="2024-03-20T03:05:06.712" v="911" actId="478"/>
          <ac:cxnSpMkLst>
            <pc:docMk/>
            <pc:sldMk cId="4252330661" sldId="265"/>
            <ac:cxnSpMk id="101" creationId="{97AE71DF-5542-D178-AAF4-6FE4549B1BF1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5" creationId="{8A697108-5DF4-110B-E7C7-6B1DB261171A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6" creationId="{8D965996-D999-21C9-1209-48125626586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07" creationId="{F7C4E02C-AEA7-FCC2-D1DE-C26EC39547F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31" creationId="{D4D3A0E0-9938-EBFA-03C6-6F75697EE1E7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33" creationId="{0FA55293-8A92-ADBA-F5A4-815D6CF0A3BC}"/>
          </ac:cxnSpMkLst>
        </pc:cxnChg>
        <pc:cxnChg chg="add mod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34" creationId="{EEF6557D-00E0-007F-9C0E-669605E5926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35" creationId="{8B84FDFF-0488-0BA8-F6D8-33D11AF64B00}"/>
          </ac:cxnSpMkLst>
        </pc:cxnChg>
        <pc:cxnChg chg="del mod topLvl">
          <ac:chgData name="Choyang Loke" userId="5276b0cd71f25383" providerId="LiveId" clId="{037F3E2B-65E5-1447-B54F-F8BF6B57B7D6}" dt="2024-03-20T03:06:09.047" v="931" actId="478"/>
          <ac:cxnSpMkLst>
            <pc:docMk/>
            <pc:sldMk cId="4252330661" sldId="265"/>
            <ac:cxnSpMk id="136" creationId="{46D8F0F7-4057-B14C-82D2-7D48F9F12024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37" creationId="{C2BBDD67-3F23-7973-AD21-959C203ECD53}"/>
          </ac:cxnSpMkLst>
        </pc:cxnChg>
        <pc:cxnChg chg="del mod topLvl">
          <ac:chgData name="Choyang Loke" userId="5276b0cd71f25383" providerId="LiveId" clId="{037F3E2B-65E5-1447-B54F-F8BF6B57B7D6}" dt="2024-03-20T03:06:07.627" v="930" actId="478"/>
          <ac:cxnSpMkLst>
            <pc:docMk/>
            <pc:sldMk cId="4252330661" sldId="265"/>
            <ac:cxnSpMk id="138" creationId="{40BC076A-A600-1A58-BDB5-0E2CCAB00051}"/>
          </ac:cxnSpMkLst>
        </pc:cxnChg>
        <pc:cxnChg chg="add mod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39" creationId="{6D4028EB-011F-F0A1-3EB7-FED1FE624DBB}"/>
          </ac:cxnSpMkLst>
        </pc:cxnChg>
        <pc:cxnChg chg="add mod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40" creationId="{8236632D-D470-175F-C1DD-8E6959C03397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1" creationId="{650A3123-A219-506E-654A-6534C4494CFD}"/>
          </ac:cxnSpMkLst>
        </pc:cxnChg>
        <pc:cxnChg chg="add mod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142" creationId="{824BA746-A1CD-32D4-3872-F26FC93287EC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4" creationId="{495F483A-3105-E998-8092-49FE426E9679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47" creationId="{3EB93CE4-44EE-2CEF-376E-69BDAD004DC1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48" creationId="{DD22837E-0118-33C8-2439-E9ADA0E80480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150" creationId="{1D1D894C-38FD-0965-345C-B500DF98DBB6}"/>
          </ac:cxnSpMkLst>
        </pc:cxnChg>
        <pc:cxnChg chg="del mod topLvl">
          <ac:chgData name="Choyang Loke" userId="5276b0cd71f25383" providerId="LiveId" clId="{037F3E2B-65E5-1447-B54F-F8BF6B57B7D6}" dt="2024-03-20T03:18:11.632" v="1160" actId="478"/>
          <ac:cxnSpMkLst>
            <pc:docMk/>
            <pc:sldMk cId="4252330661" sldId="265"/>
            <ac:cxnSpMk id="151" creationId="{F88AA85A-0DDC-B409-8FD0-21273A2A1900}"/>
          </ac:cxnSpMkLst>
        </pc:cxnChg>
        <pc:cxnChg chg="del mod topLvl">
          <ac:chgData name="Choyang Loke" userId="5276b0cd71f25383" providerId="LiveId" clId="{037F3E2B-65E5-1447-B54F-F8BF6B57B7D6}" dt="2024-03-20T03:18:03.940" v="1156" actId="478"/>
          <ac:cxnSpMkLst>
            <pc:docMk/>
            <pc:sldMk cId="4252330661" sldId="265"/>
            <ac:cxnSpMk id="154" creationId="{DE804503-1133-7AFD-BB79-BEE9F785623F}"/>
          </ac:cxnSpMkLst>
        </pc:cxnChg>
        <pc:cxnChg chg="del mod topLvl">
          <ac:chgData name="Choyang Loke" userId="5276b0cd71f25383" providerId="LiveId" clId="{037F3E2B-65E5-1447-B54F-F8BF6B57B7D6}" dt="2024-03-20T03:18:01.999" v="1155" actId="478"/>
          <ac:cxnSpMkLst>
            <pc:docMk/>
            <pc:sldMk cId="4252330661" sldId="265"/>
            <ac:cxnSpMk id="155" creationId="{2577ACF3-7138-84A9-BD66-3CAA9E082A37}"/>
          </ac:cxnSpMkLst>
        </pc:cxnChg>
        <pc:cxnChg chg="del mod topLvl">
          <ac:chgData name="Choyang Loke" userId="5276b0cd71f25383" providerId="LiveId" clId="{037F3E2B-65E5-1447-B54F-F8BF6B57B7D6}" dt="2024-03-20T03:18:06.391" v="1158" actId="478"/>
          <ac:cxnSpMkLst>
            <pc:docMk/>
            <pc:sldMk cId="4252330661" sldId="265"/>
            <ac:cxnSpMk id="156" creationId="{D9EB1FCB-547F-2E56-9452-6A0C0D9A8A3B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58" creationId="{092A69D4-1F03-3D3B-53F2-52C3CD4FF2EC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61" creationId="{6E925C92-56A9-B999-1090-AE116F7FC78E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64" creationId="{E69766B0-CF7C-32C3-FB90-398A83B4E5B3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67" creationId="{0BE0AEF8-E9C4-A2D9-D0FA-6BE7C8E3F21D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71" creationId="{BE3E39A8-B83B-7342-5C56-C205F9CDCF33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74" creationId="{DA0D7489-9D57-DECC-1E0C-BB6006FB86E2}"/>
          </ac:cxnSpMkLst>
        </pc:cxnChg>
        <pc:cxnChg chg="add mod">
          <ac:chgData name="Choyang Loke" userId="5276b0cd71f25383" providerId="LiveId" clId="{037F3E2B-65E5-1447-B54F-F8BF6B57B7D6}" dt="2024-03-20T03:22:33.028" v="1270" actId="164"/>
          <ac:cxnSpMkLst>
            <pc:docMk/>
            <pc:sldMk cId="4252330661" sldId="265"/>
            <ac:cxnSpMk id="177" creationId="{5690FC85-0809-E439-F509-EEF7727EDF37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00" creationId="{170BF9C1-04F8-B3FA-04CB-328262908846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03" creationId="{22BCDC54-84A9-C63D-E08B-F8ADF7D878F0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06" creationId="{D254C430-038A-6A21-CF50-BC8413382B56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32" creationId="{A345E406-4F6E-011C-0CA8-766E988FB285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35" creationId="{1A394A25-AE04-88C7-39F6-4F234B335231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38" creationId="{FF334C1F-B786-EFAB-88F0-5D9EF00E69E9}"/>
          </ac:cxnSpMkLst>
        </pc:cxnChg>
        <pc:cxnChg chg="del mod topLvl">
          <ac:chgData name="Choyang Loke" userId="5276b0cd71f25383" providerId="LiveId" clId="{037F3E2B-65E5-1447-B54F-F8BF6B57B7D6}" dt="2024-03-20T03:13:15.270" v="1046" actId="478"/>
          <ac:cxnSpMkLst>
            <pc:docMk/>
            <pc:sldMk cId="4252330661" sldId="265"/>
            <ac:cxnSpMk id="245" creationId="{6F4B0999-7864-ED9D-5E19-D8E33DED672D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47" creationId="{ED477CAB-350F-46A0-95E6-378C3D5BAD92}"/>
          </ac:cxnSpMkLst>
        </pc:cxnChg>
        <pc:cxnChg chg="del mod topLvl">
          <ac:chgData name="Choyang Loke" userId="5276b0cd71f25383" providerId="LiveId" clId="{037F3E2B-65E5-1447-B54F-F8BF6B57B7D6}" dt="2024-03-20T03:06:04.510" v="928" actId="478"/>
          <ac:cxnSpMkLst>
            <pc:docMk/>
            <pc:sldMk cId="4252330661" sldId="265"/>
            <ac:cxnSpMk id="250" creationId="{F526E423-D2D3-6400-0235-3F75EF0FB9D6}"/>
          </ac:cxnSpMkLst>
        </pc:cxnChg>
        <pc:cxnChg chg="del mod topLvl">
          <ac:chgData name="Choyang Loke" userId="5276b0cd71f25383" providerId="LiveId" clId="{037F3E2B-65E5-1447-B54F-F8BF6B57B7D6}" dt="2024-03-20T03:13:16.821" v="1047" actId="478"/>
          <ac:cxnSpMkLst>
            <pc:docMk/>
            <pc:sldMk cId="4252330661" sldId="265"/>
            <ac:cxnSpMk id="252" creationId="{4BFF9800-FDCB-4B2E-B119-F07BF22BB678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53" creationId="{1C1A4B61-26FF-BC68-2045-1206061778F7}"/>
          </ac:cxnSpMkLst>
        </pc:cxnChg>
        <pc:cxnChg chg="del mod topLvl">
          <ac:chgData name="Choyang Loke" userId="5276b0cd71f25383" providerId="LiveId" clId="{037F3E2B-65E5-1447-B54F-F8BF6B57B7D6}" dt="2024-03-20T03:06:02.706" v="927" actId="478"/>
          <ac:cxnSpMkLst>
            <pc:docMk/>
            <pc:sldMk cId="4252330661" sldId="265"/>
            <ac:cxnSpMk id="256" creationId="{6C6EBE06-F0C0-6F6D-D666-70C3FDF5DCE2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58" creationId="{37ADF21D-2D8E-ACAB-E91A-8F38691CB23A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259" creationId="{8A0AC5AF-57C2-3C55-A775-4160346DF100}"/>
          </ac:cxnSpMkLst>
        </pc:cxnChg>
        <pc:cxnChg chg="del mod topLvl">
          <ac:chgData name="Choyang Loke" userId="5276b0cd71f25383" providerId="LiveId" clId="{037F3E2B-65E5-1447-B54F-F8BF6B57B7D6}" dt="2024-03-20T03:06:00.951" v="926" actId="478"/>
          <ac:cxnSpMkLst>
            <pc:docMk/>
            <pc:sldMk cId="4252330661" sldId="265"/>
            <ac:cxnSpMk id="263" creationId="{3E7E3D53-DB3E-369C-05DD-5EAF7250E06B}"/>
          </ac:cxnSpMkLst>
        </pc:cxnChg>
        <pc:cxnChg chg="del mod topLvl">
          <ac:chgData name="Choyang Loke" userId="5276b0cd71f25383" providerId="LiveId" clId="{037F3E2B-65E5-1447-B54F-F8BF6B57B7D6}" dt="2024-03-20T03:05:10.052" v="913" actId="478"/>
          <ac:cxnSpMkLst>
            <pc:docMk/>
            <pc:sldMk cId="4252330661" sldId="265"/>
            <ac:cxnSpMk id="266" creationId="{3C7F1CFB-1C3D-3969-2C59-604D8E98771B}"/>
          </ac:cxnSpMkLst>
        </pc:cxnChg>
        <pc:cxnChg chg="del mod topLvl">
          <ac:chgData name="Choyang Loke" userId="5276b0cd71f25383" providerId="LiveId" clId="{037F3E2B-65E5-1447-B54F-F8BF6B57B7D6}" dt="2024-03-20T03:05:11.739" v="914" actId="478"/>
          <ac:cxnSpMkLst>
            <pc:docMk/>
            <pc:sldMk cId="4252330661" sldId="265"/>
            <ac:cxnSpMk id="269" creationId="{34FD5798-2142-9262-2869-3E4C74366811}"/>
          </ac:cxnSpMkLst>
        </pc:cxnChg>
        <pc:cxnChg chg="del mod topLvl">
          <ac:chgData name="Choyang Loke" userId="5276b0cd71f25383" providerId="LiveId" clId="{037F3E2B-65E5-1447-B54F-F8BF6B57B7D6}" dt="2024-03-20T03:13:11.655" v="1045" actId="478"/>
          <ac:cxnSpMkLst>
            <pc:docMk/>
            <pc:sldMk cId="4252330661" sldId="265"/>
            <ac:cxnSpMk id="270" creationId="{FB159F48-8152-8A0B-1AA5-D53D85D7A732}"/>
          </ac:cxnSpMkLst>
        </pc:cxnChg>
        <pc:cxnChg chg="add del mod topLvl">
          <ac:chgData name="Choyang Loke" userId="5276b0cd71f25383" providerId="LiveId" clId="{037F3E2B-65E5-1447-B54F-F8BF6B57B7D6}" dt="2024-03-20T03:13:09.638" v="1043" actId="478"/>
          <ac:cxnSpMkLst>
            <pc:docMk/>
            <pc:sldMk cId="4252330661" sldId="265"/>
            <ac:cxnSpMk id="278" creationId="{A8D44405-B964-247F-A8E2-A028D58E8331}"/>
          </ac:cxnSpMkLst>
        </pc:cxnChg>
        <pc:cxnChg chg="del mod topLvl">
          <ac:chgData name="Choyang Loke" userId="5276b0cd71f25383" providerId="LiveId" clId="{037F3E2B-65E5-1447-B54F-F8BF6B57B7D6}" dt="2024-03-20T03:05:18.005" v="917" actId="478"/>
          <ac:cxnSpMkLst>
            <pc:docMk/>
            <pc:sldMk cId="4252330661" sldId="265"/>
            <ac:cxnSpMk id="292" creationId="{F9169426-3BAA-72C2-47DE-058296917C6B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95" creationId="{BEAE2171-729E-A903-08F1-5A2B39638B50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298" creationId="{EBDD81D7-DB61-1421-262F-7D7330C10D7F}"/>
          </ac:cxnSpMkLst>
        </pc:cxnChg>
        <pc:cxnChg chg="del mod topLvl">
          <ac:chgData name="Choyang Loke" userId="5276b0cd71f25383" providerId="LiveId" clId="{037F3E2B-65E5-1447-B54F-F8BF6B57B7D6}" dt="2024-03-20T03:05:35.391" v="918" actId="478"/>
          <ac:cxnSpMkLst>
            <pc:docMk/>
            <pc:sldMk cId="4252330661" sldId="265"/>
            <ac:cxnSpMk id="301" creationId="{560898C6-703E-F038-5E24-441DEEE948D7}"/>
          </ac:cxnSpMkLst>
        </pc:cxnChg>
        <pc:cxnChg chg="mod topLvl">
          <ac:chgData name="Choyang Loke" userId="5276b0cd71f25383" providerId="LiveId" clId="{037F3E2B-65E5-1447-B54F-F8BF6B57B7D6}" dt="2024-03-20T03:20:23.481" v="1237" actId="164"/>
          <ac:cxnSpMkLst>
            <pc:docMk/>
            <pc:sldMk cId="4252330661" sldId="265"/>
            <ac:cxnSpMk id="318" creationId="{8D3874C3-E8B2-7C65-89D6-98CC208FFDC4}"/>
          </ac:cxnSpMkLst>
        </pc:cxnChg>
        <pc:cxnChg chg="del mod topLvl">
          <ac:chgData name="Choyang Loke" userId="5276b0cd71f25383" providerId="LiveId" clId="{037F3E2B-65E5-1447-B54F-F8BF6B57B7D6}" dt="2024-03-20T03:19:23.074" v="1210" actId="478"/>
          <ac:cxnSpMkLst>
            <pc:docMk/>
            <pc:sldMk cId="4252330661" sldId="265"/>
            <ac:cxnSpMk id="319" creationId="{1E204670-3204-6CAC-9B71-116AA0A047BA}"/>
          </ac:cxnSpMkLst>
        </pc:cxnChg>
        <pc:cxnChg chg="del mod topLvl">
          <ac:chgData name="Choyang Loke" userId="5276b0cd71f25383" providerId="LiveId" clId="{037F3E2B-65E5-1447-B54F-F8BF6B57B7D6}" dt="2024-03-20T03:19:32.651" v="1213" actId="478"/>
          <ac:cxnSpMkLst>
            <pc:docMk/>
            <pc:sldMk cId="4252330661" sldId="265"/>
            <ac:cxnSpMk id="320" creationId="{9A7C5DF2-7E55-3AC8-1705-4CCCB7F360D4}"/>
          </ac:cxnSpMkLst>
        </pc:cxnChg>
        <pc:cxnChg chg="del mod topLvl">
          <ac:chgData name="Choyang Loke" userId="5276b0cd71f25383" providerId="LiveId" clId="{037F3E2B-65E5-1447-B54F-F8BF6B57B7D6}" dt="2024-03-20T03:19:34.138" v="1214" actId="478"/>
          <ac:cxnSpMkLst>
            <pc:docMk/>
            <pc:sldMk cId="4252330661" sldId="265"/>
            <ac:cxnSpMk id="321" creationId="{9087FF8F-F2D7-4BD7-4B48-1704D77C74A8}"/>
          </ac:cxnSpMkLst>
        </pc:cxnChg>
        <pc:cxnChg chg="del mod topLvl">
          <ac:chgData name="Choyang Loke" userId="5276b0cd71f25383" providerId="LiveId" clId="{037F3E2B-65E5-1447-B54F-F8BF6B57B7D6}" dt="2024-03-20T03:19:36.342" v="1215" actId="478"/>
          <ac:cxnSpMkLst>
            <pc:docMk/>
            <pc:sldMk cId="4252330661" sldId="265"/>
            <ac:cxnSpMk id="322" creationId="{0FBBB7A3-B7FF-95C3-619B-88D71992D3A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08631-85BA-D141-9648-19D3025320D0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BDF-00D8-4944-8483-08061ABEC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3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B7BDF-00D8-4944-8483-08061ABEC0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3451-AFDB-49DA-8F72-43263BE6A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476A2-410F-4DCE-BD6A-D64ECE896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93CEF-B5A4-42D5-84D1-00D78467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97B3-C57C-44B8-BC1A-EF6E69DD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3DB9-1B38-426A-8F94-1B1293F9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5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012-B48E-4897-A930-DD421584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9208-8283-48AD-BCEC-53EBB851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A73F-FAC5-45E1-8888-DBEFE4EA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3CB1-72B2-4CB8-826C-16447C4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0C95-EB7E-421E-83E9-A2C58DB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C24F9-FBFA-4DCC-8E3A-DD56F10FD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4BC7-9AD9-4DD0-98CC-3CDD4DF0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6D6A-7F5F-487D-BB43-3AAD436B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D107B-2333-4FBD-BE00-47B8F666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2BF8-3C09-4F9A-AA1B-0100588C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15AD-3403-4DF4-9098-47C8B641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8ACA-26AF-4A48-813F-7F089B85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3B86-147C-45C0-9CC9-5FB3ED12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335F-0FFD-4A7A-82F6-43B9B71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2727-2855-4581-B192-2642C80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3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FFB-74C8-4499-B3A2-87E34177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85DA-25BF-459D-8571-AB303827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0E91-9D65-45F7-8090-B2B9A3E0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3D50-42E5-48C4-AB46-91F14DC7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9C0A-1D20-4181-AD0C-468C9ADA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7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D885-DB37-4ECD-A398-BC6227FF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0BCB-3FDE-467E-9D0E-9F0829400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FF228-D087-4772-AB21-4209F7D0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404E-384C-43D5-8337-2848A53C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F5C0-A090-4D4A-9EB6-06CDC542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3B36-A4C1-4F6D-9349-B8614DF6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0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4C7D-D103-496B-93B6-2FA12B98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791E-6C4D-4319-91BD-CE5CE0D1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CC8E9-BA01-4773-827B-D0689105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7DA8E-B5BC-4CF9-97A1-6E8D148C8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D4A2-127A-4A6D-ADCA-EDD14D205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63F62-9670-4461-98D7-55880B06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36BCE-F68F-473C-B6B2-9B46FE2D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EFE4D-6464-4391-A81B-4BCDF843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DDED-746D-427A-A29A-D8E9594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750FA-9586-4110-BBD5-3554CD4A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72E8B-C159-4789-BF59-D3D4F834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9AECD-4801-4BEF-B876-3B6FDABB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9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644C0-B3B4-4073-99B0-3DA278B5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1623-2626-4B04-96DB-E4153CE5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C9F8B-1707-4DC0-B321-0C4AAEDC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92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0805-7ACD-4FEC-A5B6-A7FA14DF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CBF1-3F1C-40DC-8EE7-12639958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73AA-F739-4F01-8995-D44D419EB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4F8D-F021-459D-B92F-D30F8C82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F792-023A-4F81-B170-0AA73D70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E182-79D1-456C-84FB-03E90B1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0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E1CF-7CDF-4A23-934F-3B9674F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06C39-226F-43EB-BB0A-E429636B7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08526-0512-4087-990C-9F1287C8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47785-CA63-4940-B66C-7D1FBDFC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18AD-366C-4EC3-816B-5A9587CE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5AD08-B18B-450B-A3CC-F383627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8B285-8FD1-4B83-B233-EEE7248C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5DC0-FDB7-455C-B58A-45B546E1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0AB-D42E-46CD-AFCF-1B1043BD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26B5-2AE7-425B-9D5F-39EC8230284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2639-D6D3-4024-AC05-669F8AC8F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5F59-B13C-475F-80EA-42FF55871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841C-F489-425D-BAD3-C6D1A4DD5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8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2996B-CD8F-EA47-85F2-476F505C8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7" y="800578"/>
            <a:ext cx="12070966" cy="51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593728-918C-9C2B-AB0C-6A6B10603191}"/>
              </a:ext>
            </a:extLst>
          </p:cNvPr>
          <p:cNvSpPr txBox="1"/>
          <p:nvPr/>
        </p:nvSpPr>
        <p:spPr>
          <a:xfrm>
            <a:off x="583894" y="6092328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Old Figure 1</a:t>
            </a:r>
          </a:p>
        </p:txBody>
      </p:sp>
    </p:spTree>
    <p:extLst>
      <p:ext uri="{BB962C8B-B14F-4D97-AF65-F5344CB8AC3E}">
        <p14:creationId xmlns:p14="http://schemas.microsoft.com/office/powerpoint/2010/main" val="26784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E443DEE-EB7B-F1D0-BB5C-E798E6A018E7}"/>
              </a:ext>
            </a:extLst>
          </p:cNvPr>
          <p:cNvGrpSpPr/>
          <p:nvPr/>
        </p:nvGrpSpPr>
        <p:grpSpPr>
          <a:xfrm>
            <a:off x="222975" y="188010"/>
            <a:ext cx="12424785" cy="5924946"/>
            <a:chOff x="222975" y="188010"/>
            <a:chExt cx="12424785" cy="5924946"/>
          </a:xfrm>
        </p:grpSpPr>
        <p:sp>
          <p:nvSpPr>
            <p:cNvPr id="316" name="Rectangle 315" descr="Sleep item S2">
              <a:extLst>
                <a:ext uri="{FF2B5EF4-FFF2-40B4-BE49-F238E27FC236}">
                  <a16:creationId xmlns:a16="http://schemas.microsoft.com/office/drawing/2014/main" id="{CD8BC022-0E23-7C58-2BA3-9FD84CFAE3E3}"/>
                </a:ext>
              </a:extLst>
            </p:cNvPr>
            <p:cNvSpPr/>
            <p:nvPr/>
          </p:nvSpPr>
          <p:spPr>
            <a:xfrm>
              <a:off x="2099125" y="375484"/>
              <a:ext cx="10548635" cy="543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t" anchorCtr="0"/>
            <a:lstStyle/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MCS2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MCS3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MCS4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MCS5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MCS6</a:t>
              </a:r>
              <a:r>
                <a:rPr lang="en-GB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</a:t>
              </a:r>
              <a:r>
                <a: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MCS7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4CDB01D-8505-ECD4-991D-70751DAD1CC6}"/>
                </a:ext>
              </a:extLst>
            </p:cNvPr>
            <p:cNvCxnSpPr>
              <a:cxnSpLocks/>
              <a:stCxn id="74" idx="6"/>
              <a:endCxn id="190" idx="1"/>
            </p:cNvCxnSpPr>
            <p:nvPr/>
          </p:nvCxnSpPr>
          <p:spPr>
            <a:xfrm flipV="1">
              <a:off x="1481207" y="5165146"/>
              <a:ext cx="4195764" cy="39638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8BF0D1-44B5-A689-AE50-8FE82E994A31}"/>
                </a:ext>
              </a:extLst>
            </p:cNvPr>
            <p:cNvCxnSpPr>
              <a:cxnSpLocks/>
              <a:stCxn id="75" idx="6"/>
              <a:endCxn id="29" idx="1"/>
            </p:cNvCxnSpPr>
            <p:nvPr/>
          </p:nvCxnSpPr>
          <p:spPr>
            <a:xfrm>
              <a:off x="1406847" y="739441"/>
              <a:ext cx="7844132" cy="35656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9EB1FCB-547F-2E56-9452-6A0C0D9A8A3B}"/>
                </a:ext>
              </a:extLst>
            </p:cNvPr>
            <p:cNvCxnSpPr>
              <a:cxnSpLocks/>
              <a:stCxn id="75" idx="6"/>
              <a:endCxn id="77" idx="1"/>
            </p:cNvCxnSpPr>
            <p:nvPr/>
          </p:nvCxnSpPr>
          <p:spPr>
            <a:xfrm>
              <a:off x="1406847" y="739441"/>
              <a:ext cx="6086057" cy="35353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577ACF3-7138-84A9-BD66-3CAA9E082A37}"/>
                </a:ext>
              </a:extLst>
            </p:cNvPr>
            <p:cNvCxnSpPr>
              <a:cxnSpLocks/>
              <a:stCxn id="75" idx="6"/>
              <a:endCxn id="78" idx="1"/>
            </p:cNvCxnSpPr>
            <p:nvPr/>
          </p:nvCxnSpPr>
          <p:spPr>
            <a:xfrm>
              <a:off x="1406847" y="739441"/>
              <a:ext cx="4270124" cy="35089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E804503-1133-7AFD-BB79-BEE9F785623F}"/>
                </a:ext>
              </a:extLst>
            </p:cNvPr>
            <p:cNvCxnSpPr>
              <a:cxnSpLocks/>
              <a:stCxn id="75" idx="6"/>
              <a:endCxn id="79" idx="1"/>
            </p:cNvCxnSpPr>
            <p:nvPr/>
          </p:nvCxnSpPr>
          <p:spPr>
            <a:xfrm>
              <a:off x="1406847" y="739441"/>
              <a:ext cx="2524357" cy="3505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88AA85A-0DDC-B409-8FD0-21273A2A1900}"/>
                </a:ext>
              </a:extLst>
            </p:cNvPr>
            <p:cNvCxnSpPr>
              <a:cxnSpLocks/>
              <a:stCxn id="75" idx="6"/>
              <a:endCxn id="76" idx="1"/>
            </p:cNvCxnSpPr>
            <p:nvPr/>
          </p:nvCxnSpPr>
          <p:spPr>
            <a:xfrm>
              <a:off x="1406847" y="739441"/>
              <a:ext cx="665609" cy="3453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6D8F0F7-4057-B14C-82D2-7D48F9F12024}"/>
                </a:ext>
              </a:extLst>
            </p:cNvPr>
            <p:cNvCxnSpPr>
              <a:cxnSpLocks/>
              <a:stCxn id="120" idx="6"/>
              <a:endCxn id="194" idx="1"/>
            </p:cNvCxnSpPr>
            <p:nvPr/>
          </p:nvCxnSpPr>
          <p:spPr>
            <a:xfrm>
              <a:off x="1447568" y="4276079"/>
              <a:ext cx="1551110" cy="88149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FA55293-8A92-ADBA-F5A4-815D6CF0A3BC}"/>
                </a:ext>
              </a:extLst>
            </p:cNvPr>
            <p:cNvCxnSpPr>
              <a:cxnSpLocks/>
              <a:stCxn id="74" idx="6"/>
              <a:endCxn id="191" idx="1"/>
            </p:cNvCxnSpPr>
            <p:nvPr/>
          </p:nvCxnSpPr>
          <p:spPr>
            <a:xfrm flipV="1">
              <a:off x="1481207" y="5164822"/>
              <a:ext cx="2449997" cy="39670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40BC076A-A600-1A58-BDB5-0E2CCAB00051}"/>
                </a:ext>
              </a:extLst>
            </p:cNvPr>
            <p:cNvCxnSpPr>
              <a:cxnSpLocks/>
              <a:stCxn id="120" idx="6"/>
              <a:endCxn id="195" idx="1"/>
            </p:cNvCxnSpPr>
            <p:nvPr/>
          </p:nvCxnSpPr>
          <p:spPr>
            <a:xfrm>
              <a:off x="1447568" y="4276079"/>
              <a:ext cx="3360540" cy="89909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CB8B0B-ED30-436D-A3A8-DB3BE2E79FB4}"/>
                </a:ext>
              </a:extLst>
            </p:cNvPr>
            <p:cNvSpPr/>
            <p:nvPr/>
          </p:nvSpPr>
          <p:spPr>
            <a:xfrm>
              <a:off x="2360682" y="2156077"/>
              <a:ext cx="1269395" cy="5579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11F4B0-8940-46D2-B770-54B6264E844C}"/>
                </a:ext>
              </a:extLst>
            </p:cNvPr>
            <p:cNvSpPr/>
            <p:nvPr/>
          </p:nvSpPr>
          <p:spPr>
            <a:xfrm>
              <a:off x="4097869" y="2156076"/>
              <a:ext cx="1269396" cy="5579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36B417-706F-47D3-8D23-84A58DA8269A}"/>
                </a:ext>
              </a:extLst>
            </p:cNvPr>
            <p:cNvSpPr/>
            <p:nvPr/>
          </p:nvSpPr>
          <p:spPr>
            <a:xfrm>
              <a:off x="5869843" y="2156075"/>
              <a:ext cx="1257984" cy="5579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8B77BE-7AFE-4885-91E7-B727C1B74D59}"/>
                </a:ext>
              </a:extLst>
            </p:cNvPr>
            <p:cNvSpPr/>
            <p:nvPr/>
          </p:nvSpPr>
          <p:spPr>
            <a:xfrm>
              <a:off x="7622465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A45E8D-711B-4511-A839-0AE16440D525}"/>
                </a:ext>
              </a:extLst>
            </p:cNvPr>
            <p:cNvSpPr/>
            <p:nvPr/>
          </p:nvSpPr>
          <p:spPr>
            <a:xfrm>
              <a:off x="4108024" y="3592253"/>
              <a:ext cx="1275677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W3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1C9E23-1153-4FC1-B7A5-F16D0892DE99}"/>
                </a:ext>
              </a:extLst>
            </p:cNvPr>
            <p:cNvSpPr/>
            <p:nvPr/>
          </p:nvSpPr>
          <p:spPr>
            <a:xfrm>
              <a:off x="5880768" y="3587499"/>
              <a:ext cx="1274222" cy="54022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W4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12B2C6-4AA5-4334-A5D6-F26A5D4B5CAF}"/>
                </a:ext>
              </a:extLst>
            </p:cNvPr>
            <p:cNvSpPr/>
            <p:nvPr/>
          </p:nvSpPr>
          <p:spPr>
            <a:xfrm>
              <a:off x="7632285" y="357695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W5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757A21-FC8E-4E7C-9185-877A7D99DF32}"/>
                </a:ext>
              </a:extLst>
            </p:cNvPr>
            <p:cNvSpPr/>
            <p:nvPr/>
          </p:nvSpPr>
          <p:spPr>
            <a:xfrm>
              <a:off x="2360682" y="3591430"/>
              <a:ext cx="1275677" cy="5579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W2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71DFFB-1C61-4C72-B8A6-99C09FAC474F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3630077" y="2435068"/>
              <a:ext cx="467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A8FAF0-391D-40A7-BEC2-4A16C4F170ED}"/>
                </a:ext>
              </a:extLst>
            </p:cNvPr>
            <p:cNvCxnSpPr>
              <a:cxnSpLocks/>
              <a:stCxn id="11" idx="7"/>
              <a:endCxn id="5" idx="3"/>
            </p:cNvCxnSpPr>
            <p:nvPr/>
          </p:nvCxnSpPr>
          <p:spPr>
            <a:xfrm flipV="1">
              <a:off x="3449540" y="2632344"/>
              <a:ext cx="834228" cy="1040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BC15EB-8B0F-4625-9655-E76DE0CFAA4E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3444178" y="2632344"/>
              <a:ext cx="850665" cy="103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52C6B-B3CB-4983-8262-77DFDA972313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 flipV="1">
              <a:off x="3636359" y="3862367"/>
              <a:ext cx="471665" cy="8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543E38-E655-428A-A050-3826A7831602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7127827" y="2431238"/>
              <a:ext cx="494638" cy="3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611278-272F-4CCB-A158-E8CF484449B8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5367265" y="2435067"/>
              <a:ext cx="50257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A715B7-3BC6-4E23-A357-C0BE9FA1BF8F}"/>
                </a:ext>
              </a:extLst>
            </p:cNvPr>
            <p:cNvCxnSpPr>
              <a:cxnSpLocks/>
              <a:stCxn id="8" idx="7"/>
              <a:endCxn id="6" idx="3"/>
            </p:cNvCxnSpPr>
            <p:nvPr/>
          </p:nvCxnSpPr>
          <p:spPr>
            <a:xfrm flipV="1">
              <a:off x="5196882" y="2632344"/>
              <a:ext cx="857188" cy="1039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52D71E-5613-47B5-AF24-2C2A6D5B9D39}"/>
                </a:ext>
              </a:extLst>
            </p:cNvPr>
            <p:cNvCxnSpPr>
              <a:cxnSpLocks/>
              <a:stCxn id="9" idx="7"/>
              <a:endCxn id="7" idx="3"/>
            </p:cNvCxnSpPr>
            <p:nvPr/>
          </p:nvCxnSpPr>
          <p:spPr>
            <a:xfrm flipV="1">
              <a:off x="6968385" y="2625576"/>
              <a:ext cx="839536" cy="1041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963AC58-A949-478F-A2D4-EC67F21662D0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6943600" y="2632344"/>
              <a:ext cx="875504" cy="102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2FE08-AE2C-43CF-8C16-F2406C5A763B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5181366" y="2632344"/>
              <a:ext cx="886007" cy="103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AA4EFB5-C51D-4CB3-BB8C-FE68DCE0F34A}"/>
                </a:ext>
              </a:extLst>
            </p:cNvPr>
            <p:cNvSpPr/>
            <p:nvPr/>
          </p:nvSpPr>
          <p:spPr>
            <a:xfrm rot="1921609">
              <a:off x="2312554" y="2602696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67DC09-440C-6779-2DA9-584D26276E0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5383701" y="3857613"/>
              <a:ext cx="497067" cy="47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9E7426-5922-ED8F-4901-52E6F9930DE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7154990" y="3850718"/>
              <a:ext cx="477295" cy="6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CDAC2A7-8484-448F-2E54-D4A36E480059}"/>
                </a:ext>
              </a:extLst>
            </p:cNvPr>
            <p:cNvSpPr/>
            <p:nvPr/>
          </p:nvSpPr>
          <p:spPr>
            <a:xfrm rot="1921609">
              <a:off x="4070497" y="260269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9B5867C9-BBF0-399D-1D66-A4B1B817E916}"/>
                </a:ext>
              </a:extLst>
            </p:cNvPr>
            <p:cNvSpPr/>
            <p:nvPr/>
          </p:nvSpPr>
          <p:spPr>
            <a:xfrm rot="1921609">
              <a:off x="5849657" y="2592595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3835431-432D-D5CD-F280-398B4DCFE3FC}"/>
                </a:ext>
              </a:extLst>
            </p:cNvPr>
            <p:cNvSpPr/>
            <p:nvPr/>
          </p:nvSpPr>
          <p:spPr>
            <a:xfrm rot="1921609">
              <a:off x="7590865" y="2600537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E97D18B-DAAB-F8CE-E846-E5A07D4BE1E6}"/>
                </a:ext>
              </a:extLst>
            </p:cNvPr>
            <p:cNvSpPr/>
            <p:nvPr/>
          </p:nvSpPr>
          <p:spPr>
            <a:xfrm>
              <a:off x="316424" y="5010095"/>
              <a:ext cx="1164783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Conduct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57FE415-F037-DCB1-9A9F-CC90E8371456}"/>
                </a:ext>
              </a:extLst>
            </p:cNvPr>
            <p:cNvSpPr/>
            <p:nvPr/>
          </p:nvSpPr>
          <p:spPr>
            <a:xfrm>
              <a:off x="225877" y="188010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6982E7-882C-5DFF-EE4C-A1286B3AC8AA}"/>
                </a:ext>
              </a:extLst>
            </p:cNvPr>
            <p:cNvCxnSpPr>
              <a:cxnSpLocks/>
              <a:stCxn id="11" idx="4"/>
              <a:endCxn id="188" idx="0"/>
            </p:cNvCxnSpPr>
            <p:nvPr/>
          </p:nvCxnSpPr>
          <p:spPr>
            <a:xfrm flipH="1">
              <a:off x="2439232" y="4149411"/>
              <a:ext cx="559289" cy="82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BE853B6-10EF-F54C-799A-1994E9D19898}"/>
                </a:ext>
              </a:extLst>
            </p:cNvPr>
            <p:cNvCxnSpPr>
              <a:cxnSpLocks/>
              <a:stCxn id="10" idx="4"/>
              <a:endCxn id="189" idx="0"/>
            </p:cNvCxnSpPr>
            <p:nvPr/>
          </p:nvCxnSpPr>
          <p:spPr>
            <a:xfrm flipH="1">
              <a:off x="7859681" y="4124482"/>
              <a:ext cx="410443" cy="8611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2A7DB18-68D7-9DBA-A6C3-045E11823D9C}"/>
                </a:ext>
              </a:extLst>
            </p:cNvPr>
            <p:cNvCxnSpPr>
              <a:cxnSpLocks/>
              <a:stCxn id="9" idx="4"/>
              <a:endCxn id="190" idx="0"/>
            </p:cNvCxnSpPr>
            <p:nvPr/>
          </p:nvCxnSpPr>
          <p:spPr>
            <a:xfrm flipH="1">
              <a:off x="6043748" y="4127727"/>
              <a:ext cx="474131" cy="85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C448E29-AAC0-4DFD-7DEE-4E90F68F3241}"/>
                </a:ext>
              </a:extLst>
            </p:cNvPr>
            <p:cNvCxnSpPr>
              <a:cxnSpLocks/>
              <a:stCxn id="8" idx="4"/>
              <a:endCxn id="195" idx="0"/>
            </p:cNvCxnSpPr>
            <p:nvPr/>
          </p:nvCxnSpPr>
          <p:spPr>
            <a:xfrm>
              <a:off x="4745863" y="4132481"/>
              <a:ext cx="429022" cy="860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7AE71DF-5542-D178-AAF4-6FE4549B1BF1}"/>
                </a:ext>
              </a:extLst>
            </p:cNvPr>
            <p:cNvCxnSpPr>
              <a:cxnSpLocks/>
              <a:stCxn id="4" idx="0"/>
              <a:endCxn id="76" idx="2"/>
            </p:cNvCxnSpPr>
            <p:nvPr/>
          </p:nvCxnSpPr>
          <p:spPr>
            <a:xfrm flipH="1" flipV="1">
              <a:off x="2439232" y="1266847"/>
              <a:ext cx="556148" cy="889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A697108-5DF4-110B-E7C7-6B1DB261171A}"/>
                </a:ext>
              </a:extLst>
            </p:cNvPr>
            <p:cNvCxnSpPr>
              <a:cxnSpLocks/>
              <a:stCxn id="5" idx="0"/>
              <a:endCxn id="79" idx="2"/>
            </p:cNvCxnSpPr>
            <p:nvPr/>
          </p:nvCxnSpPr>
          <p:spPr>
            <a:xfrm flipH="1" flipV="1">
              <a:off x="4297981" y="1272117"/>
              <a:ext cx="434586" cy="88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D965996-D999-21C9-1209-48125626586B}"/>
                </a:ext>
              </a:extLst>
            </p:cNvPr>
            <p:cNvCxnSpPr>
              <a:cxnSpLocks/>
              <a:stCxn id="6" idx="0"/>
              <a:endCxn id="78" idx="2"/>
            </p:cNvCxnSpPr>
            <p:nvPr/>
          </p:nvCxnSpPr>
          <p:spPr>
            <a:xfrm flipH="1" flipV="1">
              <a:off x="6043748" y="1272441"/>
              <a:ext cx="455087" cy="88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7C4E02C-AEA7-FCC2-D1DE-C26EC39547FF}"/>
                </a:ext>
              </a:extLst>
            </p:cNvPr>
            <p:cNvCxnSpPr>
              <a:cxnSpLocks/>
              <a:stCxn id="7" idx="0"/>
              <a:endCxn id="77" idx="2"/>
            </p:cNvCxnSpPr>
            <p:nvPr/>
          </p:nvCxnSpPr>
          <p:spPr>
            <a:xfrm flipH="1" flipV="1">
              <a:off x="7859681" y="1275081"/>
              <a:ext cx="395969" cy="88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2BBDD67-3F23-7973-AD21-959C203ECD53}"/>
                </a:ext>
              </a:extLst>
            </p:cNvPr>
            <p:cNvCxnSpPr>
              <a:cxnSpLocks/>
              <a:stCxn id="74" idx="6"/>
              <a:endCxn id="188" idx="1"/>
            </p:cNvCxnSpPr>
            <p:nvPr/>
          </p:nvCxnSpPr>
          <p:spPr>
            <a:xfrm flipV="1">
              <a:off x="1481207" y="5159552"/>
              <a:ext cx="591249" cy="40197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7F8F57-F7AD-8BEA-EB90-C4F44CA80394}"/>
                </a:ext>
              </a:extLst>
            </p:cNvPr>
            <p:cNvSpPr/>
            <p:nvPr/>
          </p:nvSpPr>
          <p:spPr>
            <a:xfrm>
              <a:off x="9408539" y="2156402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3169D8-4C1B-8BF3-AC4E-27D938F88F0B}"/>
                </a:ext>
              </a:extLst>
            </p:cNvPr>
            <p:cNvCxnSpPr>
              <a:cxnSpLocks/>
              <a:stCxn id="7" idx="6"/>
              <a:endCxn id="2" idx="2"/>
            </p:cNvCxnSpPr>
            <p:nvPr/>
          </p:nvCxnSpPr>
          <p:spPr>
            <a:xfrm>
              <a:off x="8888835" y="2431238"/>
              <a:ext cx="51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7C700D7-B963-959D-845D-9A3CA47999E6}"/>
                </a:ext>
              </a:extLst>
            </p:cNvPr>
            <p:cNvCxnSpPr>
              <a:cxnSpLocks/>
              <a:stCxn id="2" idx="0"/>
              <a:endCxn id="29" idx="2"/>
            </p:cNvCxnSpPr>
            <p:nvPr/>
          </p:nvCxnSpPr>
          <p:spPr>
            <a:xfrm flipH="1" flipV="1">
              <a:off x="9617756" y="1278110"/>
              <a:ext cx="423968" cy="87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31000BF-3B42-3125-EE86-663FB96328FB}"/>
                </a:ext>
              </a:extLst>
            </p:cNvPr>
            <p:cNvSpPr/>
            <p:nvPr/>
          </p:nvSpPr>
          <p:spPr>
            <a:xfrm>
              <a:off x="9399232" y="3581128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W6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80E898-52BB-7A93-421E-B523155B0398}"/>
                </a:ext>
              </a:extLst>
            </p:cNvPr>
            <p:cNvCxnSpPr>
              <a:cxnSpLocks/>
              <a:stCxn id="10" idx="6"/>
              <a:endCxn id="39" idx="2"/>
            </p:cNvCxnSpPr>
            <p:nvPr/>
          </p:nvCxnSpPr>
          <p:spPr>
            <a:xfrm>
              <a:off x="8907962" y="3850718"/>
              <a:ext cx="491270" cy="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735F15-4B42-0DF3-16BD-0F494D9CEE62}"/>
                </a:ext>
              </a:extLst>
            </p:cNvPr>
            <p:cNvCxnSpPr>
              <a:cxnSpLocks/>
              <a:stCxn id="39" idx="4"/>
              <a:endCxn id="193" idx="0"/>
            </p:cNvCxnSpPr>
            <p:nvPr/>
          </p:nvCxnSpPr>
          <p:spPr>
            <a:xfrm flipH="1">
              <a:off x="9624812" y="4128657"/>
              <a:ext cx="412259" cy="859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83D4843-9EEF-C30D-827A-55AB6601EAA9}"/>
                </a:ext>
              </a:extLst>
            </p:cNvPr>
            <p:cNvCxnSpPr>
              <a:cxnSpLocks/>
              <a:stCxn id="10" idx="7"/>
              <a:endCxn id="2" idx="3"/>
            </p:cNvCxnSpPr>
            <p:nvPr/>
          </p:nvCxnSpPr>
          <p:spPr>
            <a:xfrm flipV="1">
              <a:off x="8721143" y="2625576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AE86254-FF55-5531-B792-DCA411D8B996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8703379" y="2625576"/>
              <a:ext cx="882672" cy="103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BDD3C5-98DB-4193-873F-B844BC3C124B}"/>
                </a:ext>
              </a:extLst>
            </p:cNvPr>
            <p:cNvSpPr/>
            <p:nvPr/>
          </p:nvSpPr>
          <p:spPr>
            <a:xfrm>
              <a:off x="11180446" y="2155477"/>
              <a:ext cx="1266370" cy="54967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D30A61-1434-CC0A-4FF5-25B0E6C2A072}"/>
                </a:ext>
              </a:extLst>
            </p:cNvPr>
            <p:cNvCxnSpPr>
              <a:cxnSpLocks/>
              <a:stCxn id="16" idx="0"/>
              <a:endCxn id="25" idx="2"/>
            </p:cNvCxnSpPr>
            <p:nvPr/>
          </p:nvCxnSpPr>
          <p:spPr>
            <a:xfrm flipH="1" flipV="1">
              <a:off x="11383891" y="1290871"/>
              <a:ext cx="429740" cy="86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13B39E0-1243-4A87-87E6-9CC82960145B}"/>
                </a:ext>
              </a:extLst>
            </p:cNvPr>
            <p:cNvSpPr/>
            <p:nvPr/>
          </p:nvSpPr>
          <p:spPr>
            <a:xfrm>
              <a:off x="11171139" y="3580203"/>
              <a:ext cx="1275677" cy="5475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Externalising W7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58AC7EA-788D-88BE-5885-633D0F7A75EE}"/>
                </a:ext>
              </a:extLst>
            </p:cNvPr>
            <p:cNvCxnSpPr>
              <a:cxnSpLocks/>
              <a:stCxn id="27" idx="4"/>
              <a:endCxn id="192" idx="0"/>
            </p:cNvCxnSpPr>
            <p:nvPr/>
          </p:nvCxnSpPr>
          <p:spPr>
            <a:xfrm flipH="1">
              <a:off x="11391366" y="4127732"/>
              <a:ext cx="417612" cy="875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B18B57-8FD5-8960-A691-EFCC1961D5A3}"/>
                </a:ext>
              </a:extLst>
            </p:cNvPr>
            <p:cNvCxnSpPr>
              <a:cxnSpLocks/>
              <a:stCxn id="75" idx="6"/>
              <a:endCxn id="25" idx="1"/>
            </p:cNvCxnSpPr>
            <p:nvPr/>
          </p:nvCxnSpPr>
          <p:spPr>
            <a:xfrm>
              <a:off x="1406847" y="739441"/>
              <a:ext cx="9610267" cy="36932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B734C75-99E6-7CAE-0D00-5FB84C2A5E37}"/>
                </a:ext>
              </a:extLst>
            </p:cNvPr>
            <p:cNvCxnSpPr>
              <a:cxnSpLocks/>
              <a:stCxn id="120" idx="6"/>
              <a:endCxn id="196" idx="1"/>
            </p:cNvCxnSpPr>
            <p:nvPr/>
          </p:nvCxnSpPr>
          <p:spPr>
            <a:xfrm>
              <a:off x="1447568" y="4276079"/>
              <a:ext cx="5149775" cy="89606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602D597-963F-902B-3AAC-42D948D2A771}"/>
                </a:ext>
              </a:extLst>
            </p:cNvPr>
            <p:cNvSpPr/>
            <p:nvPr/>
          </p:nvSpPr>
          <p:spPr>
            <a:xfrm rot="1921609">
              <a:off x="9384225" y="2592594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EDE119-D861-100E-D449-83AE44551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069" y="2448469"/>
              <a:ext cx="5197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93D8D0-9FEB-A8F3-4099-EB659B36F6CF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96" y="3867949"/>
              <a:ext cx="491270" cy="4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043014-4BC4-D8A1-0D50-CE8253E4B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5377" y="2642807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1C61533-135F-694B-1971-C66AAADB4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613" y="2642807"/>
              <a:ext cx="882672" cy="103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7C6D61A-61FF-4E75-82DA-9FF20301A267}"/>
                </a:ext>
              </a:extLst>
            </p:cNvPr>
            <p:cNvSpPr/>
            <p:nvPr/>
          </p:nvSpPr>
          <p:spPr>
            <a:xfrm rot="1921609">
              <a:off x="11123838" y="2588060"/>
              <a:ext cx="1091715" cy="1133291"/>
            </a:xfrm>
            <a:prstGeom prst="arc">
              <a:avLst>
                <a:gd name="adj1" fmla="val 16511808"/>
                <a:gd name="adj2" fmla="val 1124053"/>
              </a:avLst>
            </a:prstGeom>
            <a:ln>
              <a:prstDash val="sys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36000" rIns="0" bIns="36000" rtlCol="0" anchor="ctr" anchorCtr="0"/>
            <a:lstStyle/>
            <a:p>
              <a:pPr algn="ctr"/>
              <a:endParaRPr lang="en-GB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4D3A0E0-9938-EBFA-03C6-6F75697EE1E7}"/>
                </a:ext>
              </a:extLst>
            </p:cNvPr>
            <p:cNvCxnSpPr>
              <a:cxnSpLocks/>
              <a:stCxn id="4" idx="0"/>
              <a:endCxn id="91" idx="2"/>
            </p:cNvCxnSpPr>
            <p:nvPr/>
          </p:nvCxnSpPr>
          <p:spPr>
            <a:xfrm flipV="1">
              <a:off x="2995380" y="1264866"/>
              <a:ext cx="370074" cy="8912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B84FDFF-0488-0BA8-F6D8-33D11AF64B00}"/>
                </a:ext>
              </a:extLst>
            </p:cNvPr>
            <p:cNvCxnSpPr>
              <a:cxnSpLocks/>
              <a:stCxn id="5" idx="0"/>
              <a:endCxn id="100" idx="2"/>
            </p:cNvCxnSpPr>
            <p:nvPr/>
          </p:nvCxnSpPr>
          <p:spPr>
            <a:xfrm flipV="1">
              <a:off x="4732567" y="1269048"/>
              <a:ext cx="432384" cy="887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50A3123-A219-506E-654A-6534C4494CFD}"/>
                </a:ext>
              </a:extLst>
            </p:cNvPr>
            <p:cNvCxnSpPr>
              <a:cxnSpLocks/>
              <a:stCxn id="6" idx="0"/>
              <a:endCxn id="109" idx="2"/>
            </p:cNvCxnSpPr>
            <p:nvPr/>
          </p:nvCxnSpPr>
          <p:spPr>
            <a:xfrm flipV="1">
              <a:off x="6498835" y="1270544"/>
              <a:ext cx="425692" cy="88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95F483A-3105-E998-8092-49FE426E9679}"/>
                </a:ext>
              </a:extLst>
            </p:cNvPr>
            <p:cNvCxnSpPr>
              <a:cxnSpLocks/>
              <a:stCxn id="7" idx="0"/>
              <a:endCxn id="118" idx="2"/>
            </p:cNvCxnSpPr>
            <p:nvPr/>
          </p:nvCxnSpPr>
          <p:spPr>
            <a:xfrm flipV="1">
              <a:off x="8255650" y="1276150"/>
              <a:ext cx="491263" cy="88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EB93CE4-44EE-2CEF-376E-69BDAD004DC1}"/>
                </a:ext>
              </a:extLst>
            </p:cNvPr>
            <p:cNvCxnSpPr>
              <a:cxnSpLocks/>
              <a:stCxn id="2" idx="0"/>
              <a:endCxn id="123" idx="2"/>
            </p:cNvCxnSpPr>
            <p:nvPr/>
          </p:nvCxnSpPr>
          <p:spPr>
            <a:xfrm flipV="1">
              <a:off x="10041724" y="1284164"/>
              <a:ext cx="444946" cy="872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1D894C-38FD-0965-345C-B500DF98DBB6}"/>
                </a:ext>
              </a:extLst>
            </p:cNvPr>
            <p:cNvCxnSpPr>
              <a:cxnSpLocks/>
              <a:stCxn id="16" idx="0"/>
              <a:endCxn id="130" idx="2"/>
            </p:cNvCxnSpPr>
            <p:nvPr/>
          </p:nvCxnSpPr>
          <p:spPr>
            <a:xfrm flipV="1">
              <a:off x="11813631" y="1300253"/>
              <a:ext cx="439174" cy="85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70BF9C1-04F8-B3FA-04CB-328262908846}"/>
                </a:ext>
              </a:extLst>
            </p:cNvPr>
            <p:cNvCxnSpPr>
              <a:cxnSpLocks/>
              <a:stCxn id="119" idx="6"/>
              <a:endCxn id="91" idx="1"/>
            </p:cNvCxnSpPr>
            <p:nvPr/>
          </p:nvCxnSpPr>
          <p:spPr>
            <a:xfrm flipV="1">
              <a:off x="1403946" y="1082761"/>
              <a:ext cx="1594732" cy="91398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2BCDC54-84A9-C63D-E08B-F8ADF7D878F0}"/>
                </a:ext>
              </a:extLst>
            </p:cNvPr>
            <p:cNvCxnSpPr>
              <a:cxnSpLocks/>
              <a:stCxn id="119" idx="6"/>
              <a:endCxn id="100" idx="1"/>
            </p:cNvCxnSpPr>
            <p:nvPr/>
          </p:nvCxnSpPr>
          <p:spPr>
            <a:xfrm flipV="1">
              <a:off x="1403946" y="1086943"/>
              <a:ext cx="3394228" cy="9098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254C430-038A-6A21-CF50-BC8413382B56}"/>
                </a:ext>
              </a:extLst>
            </p:cNvPr>
            <p:cNvCxnSpPr>
              <a:cxnSpLocks/>
              <a:stCxn id="119" idx="6"/>
              <a:endCxn id="109" idx="1"/>
            </p:cNvCxnSpPr>
            <p:nvPr/>
          </p:nvCxnSpPr>
          <p:spPr>
            <a:xfrm flipV="1">
              <a:off x="1403946" y="1088439"/>
              <a:ext cx="5153804" cy="90830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345E406-4F6E-011C-0CA8-766E988FB285}"/>
                </a:ext>
              </a:extLst>
            </p:cNvPr>
            <p:cNvCxnSpPr>
              <a:cxnSpLocks/>
              <a:stCxn id="119" idx="6"/>
              <a:endCxn id="123" idx="1"/>
            </p:cNvCxnSpPr>
            <p:nvPr/>
          </p:nvCxnSpPr>
          <p:spPr>
            <a:xfrm flipV="1">
              <a:off x="1403946" y="1102059"/>
              <a:ext cx="8715947" cy="89468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1A394A25-AE04-88C7-39F6-4F234B335231}"/>
                </a:ext>
              </a:extLst>
            </p:cNvPr>
            <p:cNvCxnSpPr>
              <a:cxnSpLocks/>
              <a:stCxn id="119" idx="6"/>
              <a:endCxn id="130" idx="1"/>
            </p:cNvCxnSpPr>
            <p:nvPr/>
          </p:nvCxnSpPr>
          <p:spPr>
            <a:xfrm flipV="1">
              <a:off x="1403946" y="1118148"/>
              <a:ext cx="10482082" cy="87859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F334C1F-B786-EFAB-88F0-5D9EF00E69E9}"/>
                </a:ext>
              </a:extLst>
            </p:cNvPr>
            <p:cNvCxnSpPr>
              <a:cxnSpLocks/>
              <a:stCxn id="119" idx="6"/>
              <a:endCxn id="118" idx="1"/>
            </p:cNvCxnSpPr>
            <p:nvPr/>
          </p:nvCxnSpPr>
          <p:spPr>
            <a:xfrm flipV="1">
              <a:off x="1403946" y="1094045"/>
              <a:ext cx="6976190" cy="902698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 descr="Sleep item S2">
              <a:extLst>
                <a:ext uri="{FF2B5EF4-FFF2-40B4-BE49-F238E27FC236}">
                  <a16:creationId xmlns:a16="http://schemas.microsoft.com/office/drawing/2014/main" id="{B951AEEB-2E8C-5761-CF05-D4D30AC6BEE2}"/>
                </a:ext>
              </a:extLst>
            </p:cNvPr>
            <p:cNvSpPr/>
            <p:nvPr/>
          </p:nvSpPr>
          <p:spPr>
            <a:xfrm>
              <a:off x="2072456" y="90263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W2</a:t>
              </a:r>
            </a:p>
          </p:txBody>
        </p:sp>
        <p:sp>
          <p:nvSpPr>
            <p:cNvPr id="77" name="Rectangle 76" descr="Sleep item S2">
              <a:extLst>
                <a:ext uri="{FF2B5EF4-FFF2-40B4-BE49-F238E27FC236}">
                  <a16:creationId xmlns:a16="http://schemas.microsoft.com/office/drawing/2014/main" id="{7495750E-55E5-5EDF-CAD7-98DBA38518E9}"/>
                </a:ext>
              </a:extLst>
            </p:cNvPr>
            <p:cNvSpPr/>
            <p:nvPr/>
          </p:nvSpPr>
          <p:spPr>
            <a:xfrm>
              <a:off x="7492904" y="91087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W5</a:t>
              </a:r>
            </a:p>
          </p:txBody>
        </p:sp>
        <p:sp>
          <p:nvSpPr>
            <p:cNvPr id="78" name="Rectangle 77" descr="Sleep item S2">
              <a:extLst>
                <a:ext uri="{FF2B5EF4-FFF2-40B4-BE49-F238E27FC236}">
                  <a16:creationId xmlns:a16="http://schemas.microsoft.com/office/drawing/2014/main" id="{D4D9CF8A-9950-4A4C-8F9B-581B1FD6BC56}"/>
                </a:ext>
              </a:extLst>
            </p:cNvPr>
            <p:cNvSpPr/>
            <p:nvPr/>
          </p:nvSpPr>
          <p:spPr>
            <a:xfrm>
              <a:off x="5676971" y="90823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W4</a:t>
              </a:r>
            </a:p>
          </p:txBody>
        </p:sp>
        <p:sp>
          <p:nvSpPr>
            <p:cNvPr id="79" name="Rectangle 78" descr="Sleep item S2">
              <a:extLst>
                <a:ext uri="{FF2B5EF4-FFF2-40B4-BE49-F238E27FC236}">
                  <a16:creationId xmlns:a16="http://schemas.microsoft.com/office/drawing/2014/main" id="{D526A021-E27B-EFAD-FD60-F96645275CF5}"/>
                </a:ext>
              </a:extLst>
            </p:cNvPr>
            <p:cNvSpPr/>
            <p:nvPr/>
          </p:nvSpPr>
          <p:spPr>
            <a:xfrm>
              <a:off x="3931204" y="90790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W3</a:t>
              </a:r>
            </a:p>
          </p:txBody>
        </p:sp>
        <p:sp>
          <p:nvSpPr>
            <p:cNvPr id="25" name="Rectangle 24" descr="Sleep item S2">
              <a:extLst>
                <a:ext uri="{FF2B5EF4-FFF2-40B4-BE49-F238E27FC236}">
                  <a16:creationId xmlns:a16="http://schemas.microsoft.com/office/drawing/2014/main" id="{D34D0B27-80D7-983D-0CC6-5114CBECB56E}"/>
                </a:ext>
              </a:extLst>
            </p:cNvPr>
            <p:cNvSpPr/>
            <p:nvPr/>
          </p:nvSpPr>
          <p:spPr>
            <a:xfrm>
              <a:off x="11017114" y="92666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W7</a:t>
              </a:r>
            </a:p>
          </p:txBody>
        </p:sp>
        <p:sp>
          <p:nvSpPr>
            <p:cNvPr id="29" name="Rectangle 28" descr="Sleep item S2">
              <a:extLst>
                <a:ext uri="{FF2B5EF4-FFF2-40B4-BE49-F238E27FC236}">
                  <a16:creationId xmlns:a16="http://schemas.microsoft.com/office/drawing/2014/main" id="{0D4E9047-EA9E-2E0B-114D-E555F2A9A119}"/>
                </a:ext>
              </a:extLst>
            </p:cNvPr>
            <p:cNvSpPr/>
            <p:nvPr/>
          </p:nvSpPr>
          <p:spPr>
            <a:xfrm>
              <a:off x="9250979" y="91390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Subscale W6</a:t>
              </a:r>
            </a:p>
          </p:txBody>
        </p:sp>
        <p:sp>
          <p:nvSpPr>
            <p:cNvPr id="91" name="Rectangle 90" descr="Sleep item S2">
              <a:extLst>
                <a:ext uri="{FF2B5EF4-FFF2-40B4-BE49-F238E27FC236}">
                  <a16:creationId xmlns:a16="http://schemas.microsoft.com/office/drawing/2014/main" id="{CBCDC12B-3859-4534-4D8C-F685011CF286}"/>
                </a:ext>
              </a:extLst>
            </p:cNvPr>
            <p:cNvSpPr/>
            <p:nvPr/>
          </p:nvSpPr>
          <p:spPr>
            <a:xfrm>
              <a:off x="2998678" y="90065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W2</a:t>
              </a:r>
            </a:p>
          </p:txBody>
        </p:sp>
        <p:sp>
          <p:nvSpPr>
            <p:cNvPr id="100" name="Rectangle 99" descr="Sleep item S2">
              <a:extLst>
                <a:ext uri="{FF2B5EF4-FFF2-40B4-BE49-F238E27FC236}">
                  <a16:creationId xmlns:a16="http://schemas.microsoft.com/office/drawing/2014/main" id="{FAE836DA-DE5A-163A-C32A-71660A23EDF9}"/>
                </a:ext>
              </a:extLst>
            </p:cNvPr>
            <p:cNvSpPr/>
            <p:nvPr/>
          </p:nvSpPr>
          <p:spPr>
            <a:xfrm>
              <a:off x="4798174" y="90483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W3</a:t>
              </a:r>
            </a:p>
          </p:txBody>
        </p:sp>
        <p:sp>
          <p:nvSpPr>
            <p:cNvPr id="109" name="Rectangle 108" descr="Sleep item S2">
              <a:extLst>
                <a:ext uri="{FF2B5EF4-FFF2-40B4-BE49-F238E27FC236}">
                  <a16:creationId xmlns:a16="http://schemas.microsoft.com/office/drawing/2014/main" id="{568A8F6B-C9D7-8ED5-B598-3F8040F1552E}"/>
                </a:ext>
              </a:extLst>
            </p:cNvPr>
            <p:cNvSpPr/>
            <p:nvPr/>
          </p:nvSpPr>
          <p:spPr>
            <a:xfrm>
              <a:off x="6557750" y="90633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W4</a:t>
              </a:r>
            </a:p>
          </p:txBody>
        </p:sp>
        <p:sp>
          <p:nvSpPr>
            <p:cNvPr id="118" name="Rectangle 117" descr="Sleep item S2">
              <a:extLst>
                <a:ext uri="{FF2B5EF4-FFF2-40B4-BE49-F238E27FC236}">
                  <a16:creationId xmlns:a16="http://schemas.microsoft.com/office/drawing/2014/main" id="{B26D280E-F0EA-F1C7-6B3B-53A117622F21}"/>
                </a:ext>
              </a:extLst>
            </p:cNvPr>
            <p:cNvSpPr/>
            <p:nvPr/>
          </p:nvSpPr>
          <p:spPr>
            <a:xfrm>
              <a:off x="8380136" y="911940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W5</a:t>
              </a:r>
            </a:p>
          </p:txBody>
        </p:sp>
        <p:sp>
          <p:nvSpPr>
            <p:cNvPr id="123" name="Rectangle 122" descr="Sleep item S2">
              <a:extLst>
                <a:ext uri="{FF2B5EF4-FFF2-40B4-BE49-F238E27FC236}">
                  <a16:creationId xmlns:a16="http://schemas.microsoft.com/office/drawing/2014/main" id="{5AB93086-7953-F8C2-FF8F-B8B94300739C}"/>
                </a:ext>
              </a:extLst>
            </p:cNvPr>
            <p:cNvSpPr/>
            <p:nvPr/>
          </p:nvSpPr>
          <p:spPr>
            <a:xfrm>
              <a:off x="10119893" y="91995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W6</a:t>
              </a:r>
            </a:p>
          </p:txBody>
        </p:sp>
        <p:sp>
          <p:nvSpPr>
            <p:cNvPr id="130" name="Rectangle 129" descr="Sleep item S2">
              <a:extLst>
                <a:ext uri="{FF2B5EF4-FFF2-40B4-BE49-F238E27FC236}">
                  <a16:creationId xmlns:a16="http://schemas.microsoft.com/office/drawing/2014/main" id="{90FE03B2-5DE6-065C-1A6A-0B335D7C3DF7}"/>
                </a:ext>
              </a:extLst>
            </p:cNvPr>
            <p:cNvSpPr/>
            <p:nvPr/>
          </p:nvSpPr>
          <p:spPr>
            <a:xfrm>
              <a:off x="11886028" y="936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Peer Subscale W7</a:t>
              </a:r>
            </a:p>
          </p:txBody>
        </p: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D477CAB-350F-46A0-95E6-378C3D5BAD92}"/>
                </a:ext>
              </a:extLst>
            </p:cNvPr>
            <p:cNvCxnSpPr>
              <a:cxnSpLocks/>
              <a:stCxn id="74" idx="6"/>
              <a:endCxn id="189" idx="1"/>
            </p:cNvCxnSpPr>
            <p:nvPr/>
          </p:nvCxnSpPr>
          <p:spPr>
            <a:xfrm flipV="1">
              <a:off x="1481207" y="5167786"/>
              <a:ext cx="6011697" cy="39374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F526E423-D2D3-6400-0235-3F75EF0FB9D6}"/>
                </a:ext>
              </a:extLst>
            </p:cNvPr>
            <p:cNvCxnSpPr>
              <a:cxnSpLocks/>
              <a:stCxn id="120" idx="6"/>
              <a:endCxn id="197" idx="1"/>
            </p:cNvCxnSpPr>
            <p:nvPr/>
          </p:nvCxnSpPr>
          <p:spPr>
            <a:xfrm>
              <a:off x="1447568" y="4276079"/>
              <a:ext cx="6915343" cy="89402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C1A4B61-26FF-BC68-2045-1206061778F7}"/>
                </a:ext>
              </a:extLst>
            </p:cNvPr>
            <p:cNvCxnSpPr>
              <a:cxnSpLocks/>
              <a:stCxn id="74" idx="6"/>
              <a:endCxn id="193" idx="1"/>
            </p:cNvCxnSpPr>
            <p:nvPr/>
          </p:nvCxnSpPr>
          <p:spPr>
            <a:xfrm flipV="1">
              <a:off x="1481207" y="5170103"/>
              <a:ext cx="7776828" cy="39142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C6EBE06-F0C0-6F6D-D666-70C3FDF5DCE2}"/>
                </a:ext>
              </a:extLst>
            </p:cNvPr>
            <p:cNvCxnSpPr>
              <a:cxnSpLocks/>
              <a:stCxn id="120" idx="6"/>
              <a:endCxn id="198" idx="1"/>
            </p:cNvCxnSpPr>
            <p:nvPr/>
          </p:nvCxnSpPr>
          <p:spPr>
            <a:xfrm>
              <a:off x="1447568" y="4276079"/>
              <a:ext cx="8672325" cy="90079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8A0AC5AF-57C2-3C55-A775-4160346DF100}"/>
                </a:ext>
              </a:extLst>
            </p:cNvPr>
            <p:cNvCxnSpPr>
              <a:cxnSpLocks/>
              <a:stCxn id="74" idx="6"/>
              <a:endCxn id="192" idx="1"/>
            </p:cNvCxnSpPr>
            <p:nvPr/>
          </p:nvCxnSpPr>
          <p:spPr>
            <a:xfrm flipV="1">
              <a:off x="1481207" y="5184892"/>
              <a:ext cx="9543382" cy="37663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E7E3D53-DB3E-369C-05DD-5EAF7250E06B}"/>
                </a:ext>
              </a:extLst>
            </p:cNvPr>
            <p:cNvCxnSpPr>
              <a:cxnSpLocks/>
              <a:stCxn id="120" idx="6"/>
              <a:endCxn id="199" idx="1"/>
            </p:cNvCxnSpPr>
            <p:nvPr/>
          </p:nvCxnSpPr>
          <p:spPr>
            <a:xfrm>
              <a:off x="1447568" y="4276079"/>
              <a:ext cx="10438460" cy="91687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Rectangle 187" descr="Sleep item S2">
              <a:extLst>
                <a:ext uri="{FF2B5EF4-FFF2-40B4-BE49-F238E27FC236}">
                  <a16:creationId xmlns:a16="http://schemas.microsoft.com/office/drawing/2014/main" id="{D3AA43BF-0A82-C2C0-7F24-A89097C422C5}"/>
                </a:ext>
              </a:extLst>
            </p:cNvPr>
            <p:cNvSpPr/>
            <p:nvPr/>
          </p:nvSpPr>
          <p:spPr>
            <a:xfrm>
              <a:off x="2072456" y="4977447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W2</a:t>
              </a:r>
            </a:p>
          </p:txBody>
        </p:sp>
        <p:sp>
          <p:nvSpPr>
            <p:cNvPr id="189" name="Rectangle 188" descr="Sleep item S2">
              <a:extLst>
                <a:ext uri="{FF2B5EF4-FFF2-40B4-BE49-F238E27FC236}">
                  <a16:creationId xmlns:a16="http://schemas.microsoft.com/office/drawing/2014/main" id="{62EBBC41-A61C-C229-B393-85FF865ED3F3}"/>
                </a:ext>
              </a:extLst>
            </p:cNvPr>
            <p:cNvSpPr/>
            <p:nvPr/>
          </p:nvSpPr>
          <p:spPr>
            <a:xfrm>
              <a:off x="7492904" y="498568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W5</a:t>
              </a:r>
            </a:p>
          </p:txBody>
        </p:sp>
        <p:sp>
          <p:nvSpPr>
            <p:cNvPr id="190" name="Rectangle 189" descr="Sleep item S2">
              <a:extLst>
                <a:ext uri="{FF2B5EF4-FFF2-40B4-BE49-F238E27FC236}">
                  <a16:creationId xmlns:a16="http://schemas.microsoft.com/office/drawing/2014/main" id="{FD10E604-34F9-45F8-14F1-BFD3C1A5C0DB}"/>
                </a:ext>
              </a:extLst>
            </p:cNvPr>
            <p:cNvSpPr/>
            <p:nvPr/>
          </p:nvSpPr>
          <p:spPr>
            <a:xfrm>
              <a:off x="5676971" y="4983041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W4</a:t>
              </a:r>
            </a:p>
          </p:txBody>
        </p:sp>
        <p:sp>
          <p:nvSpPr>
            <p:cNvPr id="191" name="Rectangle 190" descr="Sleep item S2">
              <a:extLst>
                <a:ext uri="{FF2B5EF4-FFF2-40B4-BE49-F238E27FC236}">
                  <a16:creationId xmlns:a16="http://schemas.microsoft.com/office/drawing/2014/main" id="{EFE2D8C8-20FE-C953-2664-44D5BB4DE2DF}"/>
                </a:ext>
              </a:extLst>
            </p:cNvPr>
            <p:cNvSpPr/>
            <p:nvPr/>
          </p:nvSpPr>
          <p:spPr>
            <a:xfrm>
              <a:off x="3931204" y="498271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W3</a:t>
              </a:r>
            </a:p>
          </p:txBody>
        </p:sp>
        <p:sp>
          <p:nvSpPr>
            <p:cNvPr id="192" name="Rectangle 191" descr="Sleep item S2">
              <a:extLst>
                <a:ext uri="{FF2B5EF4-FFF2-40B4-BE49-F238E27FC236}">
                  <a16:creationId xmlns:a16="http://schemas.microsoft.com/office/drawing/2014/main" id="{C1F7663C-E21B-66D7-A2A8-6A1FD52173A8}"/>
                </a:ext>
              </a:extLst>
            </p:cNvPr>
            <p:cNvSpPr/>
            <p:nvPr/>
          </p:nvSpPr>
          <p:spPr>
            <a:xfrm>
              <a:off x="11024589" y="5002787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W7</a:t>
              </a:r>
            </a:p>
          </p:txBody>
        </p:sp>
        <p:sp>
          <p:nvSpPr>
            <p:cNvPr id="193" name="Rectangle 192" descr="Sleep item S2">
              <a:extLst>
                <a:ext uri="{FF2B5EF4-FFF2-40B4-BE49-F238E27FC236}">
                  <a16:creationId xmlns:a16="http://schemas.microsoft.com/office/drawing/2014/main" id="{C2E4F2DF-F980-37D3-3B79-DB1FC06F0853}"/>
                </a:ext>
              </a:extLst>
            </p:cNvPr>
            <p:cNvSpPr/>
            <p:nvPr/>
          </p:nvSpPr>
          <p:spPr>
            <a:xfrm>
              <a:off x="9258035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Conduct Subscale W6</a:t>
              </a:r>
            </a:p>
          </p:txBody>
        </p:sp>
        <p:sp>
          <p:nvSpPr>
            <p:cNvPr id="194" name="Rectangle 193" descr="Sleep item S2">
              <a:extLst>
                <a:ext uri="{FF2B5EF4-FFF2-40B4-BE49-F238E27FC236}">
                  <a16:creationId xmlns:a16="http://schemas.microsoft.com/office/drawing/2014/main" id="{8B553FA7-05CE-3280-CA4D-47D8945AB82A}"/>
                </a:ext>
              </a:extLst>
            </p:cNvPr>
            <p:cNvSpPr/>
            <p:nvPr/>
          </p:nvSpPr>
          <p:spPr>
            <a:xfrm>
              <a:off x="2998678" y="4975466"/>
              <a:ext cx="733552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W2</a:t>
              </a:r>
            </a:p>
          </p:txBody>
        </p:sp>
        <p:sp>
          <p:nvSpPr>
            <p:cNvPr id="195" name="Rectangle 194" descr="Sleep item S2">
              <a:extLst>
                <a:ext uri="{FF2B5EF4-FFF2-40B4-BE49-F238E27FC236}">
                  <a16:creationId xmlns:a16="http://schemas.microsoft.com/office/drawing/2014/main" id="{F8F22E06-16A4-8633-2476-3F245ECE85F1}"/>
                </a:ext>
              </a:extLst>
            </p:cNvPr>
            <p:cNvSpPr/>
            <p:nvPr/>
          </p:nvSpPr>
          <p:spPr>
            <a:xfrm>
              <a:off x="4808108" y="4993072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W3</a:t>
              </a:r>
            </a:p>
          </p:txBody>
        </p:sp>
        <p:sp>
          <p:nvSpPr>
            <p:cNvPr id="196" name="Rectangle 195" descr="Sleep item S2">
              <a:extLst>
                <a:ext uri="{FF2B5EF4-FFF2-40B4-BE49-F238E27FC236}">
                  <a16:creationId xmlns:a16="http://schemas.microsoft.com/office/drawing/2014/main" id="{FE5789A8-4A14-8C70-4102-EB3247C1BA32}"/>
                </a:ext>
              </a:extLst>
            </p:cNvPr>
            <p:cNvSpPr/>
            <p:nvPr/>
          </p:nvSpPr>
          <p:spPr>
            <a:xfrm>
              <a:off x="6597343" y="499004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W4</a:t>
              </a:r>
            </a:p>
          </p:txBody>
        </p:sp>
        <p:sp>
          <p:nvSpPr>
            <p:cNvPr id="197" name="Rectangle 196" descr="Sleep item S2">
              <a:extLst>
                <a:ext uri="{FF2B5EF4-FFF2-40B4-BE49-F238E27FC236}">
                  <a16:creationId xmlns:a16="http://schemas.microsoft.com/office/drawing/2014/main" id="{2C9BF8C3-F925-10A0-4F02-1636782EDD33}"/>
                </a:ext>
              </a:extLst>
            </p:cNvPr>
            <p:cNvSpPr/>
            <p:nvPr/>
          </p:nvSpPr>
          <p:spPr>
            <a:xfrm>
              <a:off x="8362911" y="4987998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W5</a:t>
              </a:r>
            </a:p>
          </p:txBody>
        </p:sp>
        <p:sp>
          <p:nvSpPr>
            <p:cNvPr id="198" name="Rectangle 197" descr="Sleep item S2">
              <a:extLst>
                <a:ext uri="{FF2B5EF4-FFF2-40B4-BE49-F238E27FC236}">
                  <a16:creationId xmlns:a16="http://schemas.microsoft.com/office/drawing/2014/main" id="{E3259D69-1B3B-612E-1B16-FA6659289A83}"/>
                </a:ext>
              </a:extLst>
            </p:cNvPr>
            <p:cNvSpPr/>
            <p:nvPr/>
          </p:nvSpPr>
          <p:spPr>
            <a:xfrm>
              <a:off x="10119893" y="4994764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W6</a:t>
              </a:r>
            </a:p>
          </p:txBody>
        </p:sp>
        <p:sp>
          <p:nvSpPr>
            <p:cNvPr id="199" name="Rectangle 198" descr="Sleep item S2">
              <a:extLst>
                <a:ext uri="{FF2B5EF4-FFF2-40B4-BE49-F238E27FC236}">
                  <a16:creationId xmlns:a16="http://schemas.microsoft.com/office/drawing/2014/main" id="{17435E93-E271-9B7C-A622-78A759A8DAE7}"/>
                </a:ext>
              </a:extLst>
            </p:cNvPr>
            <p:cNvSpPr/>
            <p:nvPr/>
          </p:nvSpPr>
          <p:spPr>
            <a:xfrm>
              <a:off x="11886028" y="5010853"/>
              <a:ext cx="733553" cy="36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 Subscale W7</a:t>
              </a:r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C7F1CFB-1C3D-3969-2C59-604D8E98771B}"/>
                </a:ext>
              </a:extLst>
            </p:cNvPr>
            <p:cNvCxnSpPr>
              <a:cxnSpLocks/>
              <a:stCxn id="11" idx="4"/>
              <a:endCxn id="194" idx="0"/>
            </p:cNvCxnSpPr>
            <p:nvPr/>
          </p:nvCxnSpPr>
          <p:spPr>
            <a:xfrm>
              <a:off x="2998521" y="4149411"/>
              <a:ext cx="366933" cy="82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34FD5798-2142-9262-2869-3E4C74366811}"/>
                </a:ext>
              </a:extLst>
            </p:cNvPr>
            <p:cNvCxnSpPr>
              <a:cxnSpLocks/>
              <a:stCxn id="8" idx="4"/>
              <a:endCxn id="191" idx="0"/>
            </p:cNvCxnSpPr>
            <p:nvPr/>
          </p:nvCxnSpPr>
          <p:spPr>
            <a:xfrm flipH="1">
              <a:off x="4297981" y="4132481"/>
              <a:ext cx="447882" cy="85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169426-3BAA-72C2-47DE-058296917C6B}"/>
                </a:ext>
              </a:extLst>
            </p:cNvPr>
            <p:cNvCxnSpPr>
              <a:cxnSpLocks/>
              <a:stCxn id="9" idx="4"/>
              <a:endCxn id="196" idx="0"/>
            </p:cNvCxnSpPr>
            <p:nvPr/>
          </p:nvCxnSpPr>
          <p:spPr>
            <a:xfrm>
              <a:off x="6517879" y="4127727"/>
              <a:ext cx="446241" cy="862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BEAE2171-729E-A903-08F1-5A2B39638B50}"/>
                </a:ext>
              </a:extLst>
            </p:cNvPr>
            <p:cNvCxnSpPr>
              <a:cxnSpLocks/>
              <a:stCxn id="10" idx="4"/>
              <a:endCxn id="197" idx="0"/>
            </p:cNvCxnSpPr>
            <p:nvPr/>
          </p:nvCxnSpPr>
          <p:spPr>
            <a:xfrm>
              <a:off x="8270124" y="4124482"/>
              <a:ext cx="459564" cy="863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EBDD81D7-DB61-1421-262F-7D7330C10D7F}"/>
                </a:ext>
              </a:extLst>
            </p:cNvPr>
            <p:cNvCxnSpPr>
              <a:cxnSpLocks/>
              <a:stCxn id="39" idx="4"/>
              <a:endCxn id="198" idx="0"/>
            </p:cNvCxnSpPr>
            <p:nvPr/>
          </p:nvCxnSpPr>
          <p:spPr>
            <a:xfrm>
              <a:off x="10037071" y="4128657"/>
              <a:ext cx="449599" cy="86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560898C6-703E-F038-5E24-441DEEE948D7}"/>
                </a:ext>
              </a:extLst>
            </p:cNvPr>
            <p:cNvCxnSpPr>
              <a:cxnSpLocks/>
              <a:stCxn id="27" idx="4"/>
              <a:endCxn id="199" idx="0"/>
            </p:cNvCxnSpPr>
            <p:nvPr/>
          </p:nvCxnSpPr>
          <p:spPr>
            <a:xfrm>
              <a:off x="11808978" y="4127732"/>
              <a:ext cx="443827" cy="8831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8D3874C3-E8B2-7C65-89D6-98CC208FFDC4}"/>
                </a:ext>
              </a:extLst>
            </p:cNvPr>
            <p:cNvCxnSpPr/>
            <p:nvPr/>
          </p:nvCxnSpPr>
          <p:spPr>
            <a:xfrm>
              <a:off x="3839007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E204670-3204-6CAC-9B71-116AA0A047BA}"/>
                </a:ext>
              </a:extLst>
            </p:cNvPr>
            <p:cNvCxnSpPr/>
            <p:nvPr/>
          </p:nvCxnSpPr>
          <p:spPr>
            <a:xfrm>
              <a:off x="5600669" y="52084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9A7C5DF2-7E55-3AC8-1705-4CCCB7F360D4}"/>
                </a:ext>
              </a:extLst>
            </p:cNvPr>
            <p:cNvCxnSpPr/>
            <p:nvPr/>
          </p:nvCxnSpPr>
          <p:spPr>
            <a:xfrm>
              <a:off x="7379267" y="465150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087FF8F-F2D7-4BD7-4B48-1704D77C74A8}"/>
                </a:ext>
              </a:extLst>
            </p:cNvPr>
            <p:cNvCxnSpPr/>
            <p:nvPr/>
          </p:nvCxnSpPr>
          <p:spPr>
            <a:xfrm>
              <a:off x="9153597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FBBB7A3-B7FF-95C3-619B-88D71992D3A0}"/>
                </a:ext>
              </a:extLst>
            </p:cNvPr>
            <p:cNvCxnSpPr/>
            <p:nvPr/>
          </p:nvCxnSpPr>
          <p:spPr>
            <a:xfrm>
              <a:off x="10906948" y="552287"/>
              <a:ext cx="0" cy="52524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1159E09-E30C-A658-E891-56D0CCF4A592}"/>
                </a:ext>
              </a:extLst>
            </p:cNvPr>
            <p:cNvSpPr/>
            <p:nvPr/>
          </p:nvSpPr>
          <p:spPr>
            <a:xfrm>
              <a:off x="222976" y="1445312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Peer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BD5275-A5FA-426E-F744-213D711E1209}"/>
                </a:ext>
              </a:extLst>
            </p:cNvPr>
            <p:cNvSpPr/>
            <p:nvPr/>
          </p:nvSpPr>
          <p:spPr>
            <a:xfrm>
              <a:off x="266598" y="3724648"/>
              <a:ext cx="1180970" cy="11028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36000" rtlCol="0" anchor="ctr" anchorCtr="0"/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 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Hyperactivity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F4B0999-7864-ED9D-5E19-D8E33DED672D}"/>
                </a:ext>
              </a:extLst>
            </p:cNvPr>
            <p:cNvCxnSpPr>
              <a:stCxn id="119" idx="2"/>
              <a:endCxn id="120" idx="2"/>
            </p:cNvCxnSpPr>
            <p:nvPr/>
          </p:nvCxnSpPr>
          <p:spPr>
            <a:xfrm rot="10800000" flipH="1" flipV="1">
              <a:off x="222976" y="1996743"/>
              <a:ext cx="43622" cy="2279336"/>
            </a:xfrm>
            <a:prstGeom prst="curvedConnector3">
              <a:avLst>
                <a:gd name="adj1" fmla="val -524047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4">
              <a:extLst>
                <a:ext uri="{FF2B5EF4-FFF2-40B4-BE49-F238E27FC236}">
                  <a16:creationId xmlns:a16="http://schemas.microsoft.com/office/drawing/2014/main" id="{E68E04DD-9412-C1F4-D902-AB5D3C1D24C4}"/>
                </a:ext>
              </a:extLst>
            </p:cNvPr>
            <p:cNvCxnSpPr>
              <a:cxnSpLocks/>
              <a:stCxn id="119" idx="2"/>
              <a:endCxn id="75" idx="2"/>
            </p:cNvCxnSpPr>
            <p:nvPr/>
          </p:nvCxnSpPr>
          <p:spPr>
            <a:xfrm rot="10800000" flipH="1">
              <a:off x="222975" y="739441"/>
              <a:ext cx="2901" cy="1257302"/>
            </a:xfrm>
            <a:prstGeom prst="curvedConnector3">
              <a:avLst>
                <a:gd name="adj1" fmla="val -7880041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44">
              <a:extLst>
                <a:ext uri="{FF2B5EF4-FFF2-40B4-BE49-F238E27FC236}">
                  <a16:creationId xmlns:a16="http://schemas.microsoft.com/office/drawing/2014/main" id="{4BFF9800-FDCB-4B2E-B119-F07BF22BB678}"/>
                </a:ext>
              </a:extLst>
            </p:cNvPr>
            <p:cNvCxnSpPr>
              <a:cxnSpLocks/>
              <a:stCxn id="74" idx="2"/>
              <a:endCxn id="120" idx="2"/>
            </p:cNvCxnSpPr>
            <p:nvPr/>
          </p:nvCxnSpPr>
          <p:spPr>
            <a:xfrm rot="10800000">
              <a:off x="266598" y="4276080"/>
              <a:ext cx="49826" cy="1285447"/>
            </a:xfrm>
            <a:prstGeom prst="curvedConnector3">
              <a:avLst>
                <a:gd name="adj1" fmla="val 625288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Arrow Connector 244">
              <a:extLst>
                <a:ext uri="{FF2B5EF4-FFF2-40B4-BE49-F238E27FC236}">
                  <a16:creationId xmlns:a16="http://schemas.microsoft.com/office/drawing/2014/main" id="{37ADF21D-2D8E-ACAB-E91A-8F38691CB23A}"/>
                </a:ext>
              </a:extLst>
            </p:cNvPr>
            <p:cNvCxnSpPr>
              <a:cxnSpLocks/>
              <a:stCxn id="74" idx="2"/>
              <a:endCxn id="119" idx="2"/>
            </p:cNvCxnSpPr>
            <p:nvPr/>
          </p:nvCxnSpPr>
          <p:spPr>
            <a:xfrm rot="10800000">
              <a:off x="222976" y="1996744"/>
              <a:ext cx="93448" cy="3564783"/>
            </a:xfrm>
            <a:prstGeom prst="curvedConnector3">
              <a:avLst>
                <a:gd name="adj1" fmla="val 514804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44">
              <a:extLst>
                <a:ext uri="{FF2B5EF4-FFF2-40B4-BE49-F238E27FC236}">
                  <a16:creationId xmlns:a16="http://schemas.microsoft.com/office/drawing/2014/main" id="{FB159F48-8152-8A0B-1AA5-D53D85D7A732}"/>
                </a:ext>
              </a:extLst>
            </p:cNvPr>
            <p:cNvCxnSpPr>
              <a:cxnSpLocks/>
              <a:stCxn id="120" idx="2"/>
              <a:endCxn id="75" idx="2"/>
            </p:cNvCxnSpPr>
            <p:nvPr/>
          </p:nvCxnSpPr>
          <p:spPr>
            <a:xfrm rot="10800000">
              <a:off x="225878" y="739441"/>
              <a:ext cx="40721" cy="3536638"/>
            </a:xfrm>
            <a:prstGeom prst="curvedConnector3">
              <a:avLst>
                <a:gd name="adj1" fmla="val 1165811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44">
              <a:extLst>
                <a:ext uri="{FF2B5EF4-FFF2-40B4-BE49-F238E27FC236}">
                  <a16:creationId xmlns:a16="http://schemas.microsoft.com/office/drawing/2014/main" id="{A8D44405-B964-247F-A8E2-A028D58E8331}"/>
                </a:ext>
              </a:extLst>
            </p:cNvPr>
            <p:cNvCxnSpPr>
              <a:cxnSpLocks/>
              <a:stCxn id="74" idx="2"/>
              <a:endCxn id="75" idx="2"/>
            </p:cNvCxnSpPr>
            <p:nvPr/>
          </p:nvCxnSpPr>
          <p:spPr>
            <a:xfrm rot="10800000">
              <a:off x="225878" y="739442"/>
              <a:ext cx="90547" cy="4822085"/>
            </a:xfrm>
            <a:prstGeom prst="curvedConnector3">
              <a:avLst>
                <a:gd name="adj1" fmla="val 732994"/>
              </a:avLst>
            </a:prstGeom>
            <a:ln w="6350">
              <a:prstDash val="lg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5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2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BF403A-16BF-4F15-FC6F-D9A6DFE98266}"/>
              </a:ext>
            </a:extLst>
          </p:cNvPr>
          <p:cNvGrpSpPr/>
          <p:nvPr/>
        </p:nvGrpSpPr>
        <p:grpSpPr>
          <a:xfrm>
            <a:off x="222975" y="466527"/>
            <a:ext cx="12424785" cy="5924946"/>
            <a:chOff x="222975" y="466527"/>
            <a:chExt cx="12424785" cy="5924946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E443DEE-EB7B-F1D0-BB5C-E798E6A018E7}"/>
                </a:ext>
              </a:extLst>
            </p:cNvPr>
            <p:cNvGrpSpPr/>
            <p:nvPr/>
          </p:nvGrpSpPr>
          <p:grpSpPr>
            <a:xfrm>
              <a:off x="222975" y="466527"/>
              <a:ext cx="12424785" cy="5924946"/>
              <a:chOff x="222975" y="188010"/>
              <a:chExt cx="12424785" cy="5924946"/>
            </a:xfrm>
          </p:grpSpPr>
          <p:sp>
            <p:nvSpPr>
              <p:cNvPr id="316" name="Rectangle 315" descr="Sleep item S2">
                <a:extLst>
                  <a:ext uri="{FF2B5EF4-FFF2-40B4-BE49-F238E27FC236}">
                    <a16:creationId xmlns:a16="http://schemas.microsoft.com/office/drawing/2014/main" id="{CD8BC022-0E23-7C58-2BA3-9FD84CFAE3E3}"/>
                  </a:ext>
                </a:extLst>
              </p:cNvPr>
              <p:cNvSpPr/>
              <p:nvPr/>
            </p:nvSpPr>
            <p:spPr>
              <a:xfrm>
                <a:off x="2099125" y="3754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DB01D-8505-ECD4-991D-70751DAD1CC6}"/>
                  </a:ext>
                </a:extLst>
              </p:cNvPr>
              <p:cNvCxnSpPr>
                <a:cxnSpLocks/>
                <a:stCxn id="74" idx="6"/>
                <a:endCxn id="190" idx="1"/>
              </p:cNvCxnSpPr>
              <p:nvPr/>
            </p:nvCxnSpPr>
            <p:spPr>
              <a:xfrm flipV="1">
                <a:off x="1481207" y="5165146"/>
                <a:ext cx="4195764" cy="39638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78BF0D1-44B5-A689-AE50-8FE82E994A31}"/>
                  </a:ext>
                </a:extLst>
              </p:cNvPr>
              <p:cNvCxnSpPr>
                <a:cxnSpLocks/>
                <a:stCxn id="75" idx="6"/>
                <a:endCxn id="29" idx="1"/>
              </p:cNvCxnSpPr>
              <p:nvPr/>
            </p:nvCxnSpPr>
            <p:spPr>
              <a:xfrm>
                <a:off x="1406847" y="739441"/>
                <a:ext cx="7844132" cy="35656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D9EB1FCB-547F-2E56-9452-6A0C0D9A8A3B}"/>
                  </a:ext>
                </a:extLst>
              </p:cNvPr>
              <p:cNvCxnSpPr>
                <a:cxnSpLocks/>
                <a:stCxn id="75" idx="6"/>
                <a:endCxn id="77" idx="1"/>
              </p:cNvCxnSpPr>
              <p:nvPr/>
            </p:nvCxnSpPr>
            <p:spPr>
              <a:xfrm>
                <a:off x="1406847" y="739441"/>
                <a:ext cx="6086057" cy="35353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577ACF3-7138-84A9-BD66-3CAA9E082A37}"/>
                  </a:ext>
                </a:extLst>
              </p:cNvPr>
              <p:cNvCxnSpPr>
                <a:cxnSpLocks/>
                <a:stCxn id="75" idx="6"/>
                <a:endCxn id="78" idx="1"/>
              </p:cNvCxnSpPr>
              <p:nvPr/>
            </p:nvCxnSpPr>
            <p:spPr>
              <a:xfrm>
                <a:off x="1406847" y="739441"/>
                <a:ext cx="4270124" cy="35089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DE804503-1133-7AFD-BB79-BEE9F785623F}"/>
                  </a:ext>
                </a:extLst>
              </p:cNvPr>
              <p:cNvCxnSpPr>
                <a:cxnSpLocks/>
                <a:stCxn id="75" idx="6"/>
                <a:endCxn id="79" idx="1"/>
              </p:cNvCxnSpPr>
              <p:nvPr/>
            </p:nvCxnSpPr>
            <p:spPr>
              <a:xfrm>
                <a:off x="1406847" y="739441"/>
                <a:ext cx="2524357" cy="3505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F88AA85A-0DDC-B409-8FD0-21273A2A1900}"/>
                  </a:ext>
                </a:extLst>
              </p:cNvPr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406847" y="739441"/>
                <a:ext cx="665609" cy="3453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46D8F0F7-4057-B14C-82D2-7D48F9F12024}"/>
                  </a:ext>
                </a:extLst>
              </p:cNvPr>
              <p:cNvCxnSpPr>
                <a:cxnSpLocks/>
                <a:stCxn id="120" idx="6"/>
                <a:endCxn id="194" idx="1"/>
              </p:cNvCxnSpPr>
              <p:nvPr/>
            </p:nvCxnSpPr>
            <p:spPr>
              <a:xfrm>
                <a:off x="1447568" y="4276079"/>
                <a:ext cx="1551110" cy="88149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FA55293-8A92-ADBA-F5A4-815D6CF0A3BC}"/>
                  </a:ext>
                </a:extLst>
              </p:cNvPr>
              <p:cNvCxnSpPr>
                <a:cxnSpLocks/>
                <a:stCxn id="74" idx="6"/>
                <a:endCxn id="191" idx="1"/>
              </p:cNvCxnSpPr>
              <p:nvPr/>
            </p:nvCxnSpPr>
            <p:spPr>
              <a:xfrm flipV="1">
                <a:off x="1481207" y="5164822"/>
                <a:ext cx="2449997" cy="3967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40BC076A-A600-1A58-BDB5-0E2CCAB00051}"/>
                  </a:ext>
                </a:extLst>
              </p:cNvPr>
              <p:cNvCxnSpPr>
                <a:cxnSpLocks/>
                <a:stCxn id="120" idx="6"/>
                <a:endCxn id="195" idx="1"/>
              </p:cNvCxnSpPr>
              <p:nvPr/>
            </p:nvCxnSpPr>
            <p:spPr>
              <a:xfrm>
                <a:off x="1447568" y="4276079"/>
                <a:ext cx="3360540" cy="89909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0CB8B0B-ED30-436D-A3A8-DB3BE2E79FB4}"/>
                  </a:ext>
                </a:extLst>
              </p:cNvPr>
              <p:cNvSpPr/>
              <p:nvPr/>
            </p:nvSpPr>
            <p:spPr>
              <a:xfrm>
                <a:off x="2360682" y="2156077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911F4B0-8940-46D2-B770-54B6264E844C}"/>
                  </a:ext>
                </a:extLst>
              </p:cNvPr>
              <p:cNvSpPr/>
              <p:nvPr/>
            </p:nvSpPr>
            <p:spPr>
              <a:xfrm>
                <a:off x="4097869" y="2156076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436B417-706F-47D3-8D23-84A58DA8269A}"/>
                  </a:ext>
                </a:extLst>
              </p:cNvPr>
              <p:cNvSpPr/>
              <p:nvPr/>
            </p:nvSpPr>
            <p:spPr>
              <a:xfrm>
                <a:off x="5869843" y="2156075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8B77BE-7AFE-4885-91E7-B727C1B74D59}"/>
                  </a:ext>
                </a:extLst>
              </p:cNvPr>
              <p:cNvSpPr/>
              <p:nvPr/>
            </p:nvSpPr>
            <p:spPr>
              <a:xfrm>
                <a:off x="7622465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4A45E8D-711B-4511-A839-0AE16440D525}"/>
                  </a:ext>
                </a:extLst>
              </p:cNvPr>
              <p:cNvSpPr/>
              <p:nvPr/>
            </p:nvSpPr>
            <p:spPr>
              <a:xfrm>
                <a:off x="4108024" y="3592253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1C9E23-1153-4FC1-B7A5-F16D0892DE99}"/>
                  </a:ext>
                </a:extLst>
              </p:cNvPr>
              <p:cNvSpPr/>
              <p:nvPr/>
            </p:nvSpPr>
            <p:spPr>
              <a:xfrm>
                <a:off x="5880768" y="3587499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12B2C6-4AA5-4334-A5D6-F26A5D4B5CAF}"/>
                  </a:ext>
                </a:extLst>
              </p:cNvPr>
              <p:cNvSpPr/>
              <p:nvPr/>
            </p:nvSpPr>
            <p:spPr>
              <a:xfrm>
                <a:off x="7632285" y="357695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757A21-FC8E-4E7C-9185-877A7D99DF32}"/>
                  </a:ext>
                </a:extLst>
              </p:cNvPr>
              <p:cNvSpPr/>
              <p:nvPr/>
            </p:nvSpPr>
            <p:spPr>
              <a:xfrm>
                <a:off x="2360682" y="3591430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871DFFB-1C61-4C72-B8A6-99C09FAC474F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3630077" y="2435068"/>
                <a:ext cx="4677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852C6B-B3CB-4983-8262-77DFDA972313}"/>
                  </a:ext>
                </a:extLst>
              </p:cNvPr>
              <p:cNvCxnSpPr>
                <a:cxnSpLocks/>
                <a:stCxn id="11" idx="6"/>
                <a:endCxn id="8" idx="2"/>
              </p:cNvCxnSpPr>
              <p:nvPr/>
            </p:nvCxnSpPr>
            <p:spPr>
              <a:xfrm flipV="1">
                <a:off x="3636359" y="3862367"/>
                <a:ext cx="471665" cy="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E543E38-E655-428A-A050-3826A7831602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7127827" y="2431238"/>
                <a:ext cx="494638" cy="3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A611278-272F-4CCB-A158-E8CF484449B8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 flipV="1">
                <a:off x="5367265" y="2435067"/>
                <a:ext cx="5025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A715B7-3BC6-4E23-A357-C0BE9FA1BF8F}"/>
                  </a:ext>
                </a:extLst>
              </p:cNvPr>
              <p:cNvCxnSpPr>
                <a:cxnSpLocks/>
                <a:stCxn id="8" idx="7"/>
                <a:endCxn id="6" idx="3"/>
              </p:cNvCxnSpPr>
              <p:nvPr/>
            </p:nvCxnSpPr>
            <p:spPr>
              <a:xfrm flipV="1">
                <a:off x="5196882" y="2632344"/>
                <a:ext cx="857188" cy="1039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B52D71E-5613-47B5-AF24-2C2A6D5B9D39}"/>
                  </a:ext>
                </a:extLst>
              </p:cNvPr>
              <p:cNvCxnSpPr>
                <a:cxnSpLocks/>
                <a:stCxn id="9" idx="7"/>
                <a:endCxn id="7" idx="3"/>
              </p:cNvCxnSpPr>
              <p:nvPr/>
            </p:nvCxnSpPr>
            <p:spPr>
              <a:xfrm flipV="1">
                <a:off x="6968385" y="2625576"/>
                <a:ext cx="839536" cy="1041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963AC58-A949-478F-A2D4-EC67F21662D0}"/>
                  </a:ext>
                </a:extLst>
              </p:cNvPr>
              <p:cNvCxnSpPr>
                <a:cxnSpLocks/>
                <a:stCxn id="6" idx="5"/>
                <a:endCxn id="10" idx="1"/>
              </p:cNvCxnSpPr>
              <p:nvPr/>
            </p:nvCxnSpPr>
            <p:spPr>
              <a:xfrm>
                <a:off x="6943600" y="2632344"/>
                <a:ext cx="875504" cy="10247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82FE08-AE2C-43CF-8C16-F2406C5A763B}"/>
                  </a:ext>
                </a:extLst>
              </p:cNvPr>
              <p:cNvCxnSpPr>
                <a:cxnSpLocks/>
                <a:stCxn id="5" idx="5"/>
                <a:endCxn id="9" idx="1"/>
              </p:cNvCxnSpPr>
              <p:nvPr/>
            </p:nvCxnSpPr>
            <p:spPr>
              <a:xfrm>
                <a:off x="5181366" y="2632344"/>
                <a:ext cx="886007" cy="1034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A4EFB5-C51D-4CB3-BB8C-FE68DCE0F34A}"/>
                  </a:ext>
                </a:extLst>
              </p:cNvPr>
              <p:cNvSpPr/>
              <p:nvPr/>
            </p:nvSpPr>
            <p:spPr>
              <a:xfrm rot="1921609">
                <a:off x="2312554" y="260269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567DC09-440C-6779-2DA9-584D26276E08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5383701" y="3857613"/>
                <a:ext cx="497067" cy="4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9E7426-5922-ED8F-4901-52E6F9930DED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7154990" y="3850718"/>
                <a:ext cx="477295" cy="6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CDAC2A7-8484-448F-2E54-D4A36E480059}"/>
                  </a:ext>
                </a:extLst>
              </p:cNvPr>
              <p:cNvSpPr/>
              <p:nvPr/>
            </p:nvSpPr>
            <p:spPr>
              <a:xfrm rot="1921609">
                <a:off x="4070497" y="260269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B5867C9-BBF0-399D-1D66-A4B1B817E916}"/>
                  </a:ext>
                </a:extLst>
              </p:cNvPr>
              <p:cNvSpPr/>
              <p:nvPr/>
            </p:nvSpPr>
            <p:spPr>
              <a:xfrm rot="1921609">
                <a:off x="5849657" y="2592595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D3835431-432D-D5CD-F280-398B4DCFE3FC}"/>
                  </a:ext>
                </a:extLst>
              </p:cNvPr>
              <p:cNvSpPr/>
              <p:nvPr/>
            </p:nvSpPr>
            <p:spPr>
              <a:xfrm rot="1921609">
                <a:off x="7590865" y="260053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97D18B-DAAB-F8CE-E846-E5A07D4BE1E6}"/>
                  </a:ext>
                </a:extLst>
              </p:cNvPr>
              <p:cNvSpPr/>
              <p:nvPr/>
            </p:nvSpPr>
            <p:spPr>
              <a:xfrm>
                <a:off x="316424" y="5010095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57FE415-F037-DCB1-9A9F-CC90E8371456}"/>
                  </a:ext>
                </a:extLst>
              </p:cNvPr>
              <p:cNvSpPr/>
              <p:nvPr/>
            </p:nvSpPr>
            <p:spPr>
              <a:xfrm>
                <a:off x="225877" y="188010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C6982E7-882C-5DFF-EE4C-A1286B3AC8AA}"/>
                  </a:ext>
                </a:extLst>
              </p:cNvPr>
              <p:cNvCxnSpPr>
                <a:cxnSpLocks/>
                <a:stCxn id="11" idx="4"/>
                <a:endCxn id="188" idx="0"/>
              </p:cNvCxnSpPr>
              <p:nvPr/>
            </p:nvCxnSpPr>
            <p:spPr>
              <a:xfrm flipH="1">
                <a:off x="2439232" y="4149411"/>
                <a:ext cx="559289" cy="82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BE853B6-10EF-F54C-799A-1994E9D19898}"/>
                  </a:ext>
                </a:extLst>
              </p:cNvPr>
              <p:cNvCxnSpPr>
                <a:cxnSpLocks/>
                <a:stCxn id="10" idx="4"/>
                <a:endCxn id="189" idx="0"/>
              </p:cNvCxnSpPr>
              <p:nvPr/>
            </p:nvCxnSpPr>
            <p:spPr>
              <a:xfrm flipH="1">
                <a:off x="7859681" y="4124482"/>
                <a:ext cx="410443" cy="861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2A7DB18-68D7-9DBA-A6C3-045E11823D9C}"/>
                  </a:ext>
                </a:extLst>
              </p:cNvPr>
              <p:cNvCxnSpPr>
                <a:cxnSpLocks/>
                <a:stCxn id="9" idx="4"/>
                <a:endCxn id="190" idx="0"/>
              </p:cNvCxnSpPr>
              <p:nvPr/>
            </p:nvCxnSpPr>
            <p:spPr>
              <a:xfrm flipH="1">
                <a:off x="6043748" y="4127727"/>
                <a:ext cx="474131" cy="85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C448E29-AAC0-4DFD-7DEE-4E90F68F3241}"/>
                  </a:ext>
                </a:extLst>
              </p:cNvPr>
              <p:cNvCxnSpPr>
                <a:cxnSpLocks/>
                <a:stCxn id="8" idx="4"/>
                <a:endCxn id="195" idx="0"/>
              </p:cNvCxnSpPr>
              <p:nvPr/>
            </p:nvCxnSpPr>
            <p:spPr>
              <a:xfrm>
                <a:off x="4745863" y="4132481"/>
                <a:ext cx="429022" cy="860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97AE71DF-5542-D178-AAF4-6FE4549B1BF1}"/>
                  </a:ext>
                </a:extLst>
              </p:cNvPr>
              <p:cNvCxnSpPr>
                <a:cxnSpLocks/>
                <a:stCxn id="4" idx="0"/>
                <a:endCxn id="76" idx="2"/>
              </p:cNvCxnSpPr>
              <p:nvPr/>
            </p:nvCxnSpPr>
            <p:spPr>
              <a:xfrm flipH="1" flipV="1">
                <a:off x="2439232" y="1266847"/>
                <a:ext cx="556148" cy="889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A697108-5DF4-110B-E7C7-6B1DB261171A}"/>
                  </a:ext>
                </a:extLst>
              </p:cNvPr>
              <p:cNvCxnSpPr>
                <a:cxnSpLocks/>
                <a:stCxn id="5" idx="0"/>
                <a:endCxn id="79" idx="2"/>
              </p:cNvCxnSpPr>
              <p:nvPr/>
            </p:nvCxnSpPr>
            <p:spPr>
              <a:xfrm flipH="1" flipV="1">
                <a:off x="4297981" y="1272117"/>
                <a:ext cx="434586" cy="88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D965996-D999-21C9-1209-48125626586B}"/>
                  </a:ext>
                </a:extLst>
              </p:cNvPr>
              <p:cNvCxnSpPr>
                <a:cxnSpLocks/>
                <a:stCxn id="6" idx="0"/>
                <a:endCxn id="78" idx="2"/>
              </p:cNvCxnSpPr>
              <p:nvPr/>
            </p:nvCxnSpPr>
            <p:spPr>
              <a:xfrm flipH="1" flipV="1">
                <a:off x="6043748" y="1272441"/>
                <a:ext cx="455087" cy="883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7C4E02C-AEA7-FCC2-D1DE-C26EC39547FF}"/>
                  </a:ext>
                </a:extLst>
              </p:cNvPr>
              <p:cNvCxnSpPr>
                <a:cxnSpLocks/>
                <a:stCxn id="7" idx="0"/>
                <a:endCxn id="77" idx="2"/>
              </p:cNvCxnSpPr>
              <p:nvPr/>
            </p:nvCxnSpPr>
            <p:spPr>
              <a:xfrm flipH="1" flipV="1">
                <a:off x="7859681" y="1275081"/>
                <a:ext cx="395969" cy="88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2BBDD67-3F23-7973-AD21-959C203ECD53}"/>
                  </a:ext>
                </a:extLst>
              </p:cNvPr>
              <p:cNvCxnSpPr>
                <a:cxnSpLocks/>
                <a:stCxn id="74" idx="6"/>
                <a:endCxn id="188" idx="1"/>
              </p:cNvCxnSpPr>
              <p:nvPr/>
            </p:nvCxnSpPr>
            <p:spPr>
              <a:xfrm flipV="1">
                <a:off x="1481207" y="5159552"/>
                <a:ext cx="591249" cy="40197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A7F8F57-F7AD-8BEA-EB90-C4F44CA80394}"/>
                  </a:ext>
                </a:extLst>
              </p:cNvPr>
              <p:cNvSpPr/>
              <p:nvPr/>
            </p:nvSpPr>
            <p:spPr>
              <a:xfrm>
                <a:off x="9408539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3169D8-4C1B-8BF3-AC4E-27D938F88F0B}"/>
                  </a:ext>
                </a:extLst>
              </p:cNvPr>
              <p:cNvCxnSpPr>
                <a:cxnSpLocks/>
                <a:stCxn id="7" idx="6"/>
                <a:endCxn id="2" idx="2"/>
              </p:cNvCxnSpPr>
              <p:nvPr/>
            </p:nvCxnSpPr>
            <p:spPr>
              <a:xfrm>
                <a:off x="8888835" y="2431238"/>
                <a:ext cx="519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7C700D7-B963-959D-845D-9A3CA47999E6}"/>
                  </a:ext>
                </a:extLst>
              </p:cNvPr>
              <p:cNvCxnSpPr>
                <a:cxnSpLocks/>
                <a:stCxn id="2" idx="0"/>
                <a:endCxn id="29" idx="2"/>
              </p:cNvCxnSpPr>
              <p:nvPr/>
            </p:nvCxnSpPr>
            <p:spPr>
              <a:xfrm flipH="1" flipV="1">
                <a:off x="9617756" y="1278110"/>
                <a:ext cx="423968" cy="878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31000BF-3B42-3125-EE86-663FB96328FB}"/>
                  </a:ext>
                </a:extLst>
              </p:cNvPr>
              <p:cNvSpPr/>
              <p:nvPr/>
            </p:nvSpPr>
            <p:spPr>
              <a:xfrm>
                <a:off x="9399232" y="3581128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80E898-52BB-7A93-421E-B523155B0398}"/>
                  </a:ext>
                </a:extLst>
              </p:cNvPr>
              <p:cNvCxnSpPr>
                <a:cxnSpLocks/>
                <a:stCxn id="10" idx="6"/>
                <a:endCxn id="39" idx="2"/>
              </p:cNvCxnSpPr>
              <p:nvPr/>
            </p:nvCxnSpPr>
            <p:spPr>
              <a:xfrm>
                <a:off x="8907962" y="3850718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7735F15-4B42-0DF3-16BD-0F494D9CEE62}"/>
                  </a:ext>
                </a:extLst>
              </p:cNvPr>
              <p:cNvCxnSpPr>
                <a:cxnSpLocks/>
                <a:stCxn id="39" idx="4"/>
                <a:endCxn id="193" idx="0"/>
              </p:cNvCxnSpPr>
              <p:nvPr/>
            </p:nvCxnSpPr>
            <p:spPr>
              <a:xfrm flipH="1">
                <a:off x="9628884" y="4128657"/>
                <a:ext cx="408187" cy="86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5BDD3C5-98DB-4193-873F-B844BC3C124B}"/>
                  </a:ext>
                </a:extLst>
              </p:cNvPr>
              <p:cNvSpPr/>
              <p:nvPr/>
            </p:nvSpPr>
            <p:spPr>
              <a:xfrm>
                <a:off x="11180446" y="2155477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CD30A61-1434-CC0A-4FF5-25B0E6C2A072}"/>
                  </a:ext>
                </a:extLst>
              </p:cNvPr>
              <p:cNvCxnSpPr>
                <a:cxnSpLocks/>
                <a:stCxn id="16" idx="0"/>
                <a:endCxn id="25" idx="2"/>
              </p:cNvCxnSpPr>
              <p:nvPr/>
            </p:nvCxnSpPr>
            <p:spPr>
              <a:xfrm flipH="1" flipV="1">
                <a:off x="11383891" y="1290871"/>
                <a:ext cx="429740" cy="864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13B39E0-1243-4A87-87E6-9CC82960145B}"/>
                  </a:ext>
                </a:extLst>
              </p:cNvPr>
              <p:cNvSpPr/>
              <p:nvPr/>
            </p:nvSpPr>
            <p:spPr>
              <a:xfrm>
                <a:off x="11171139" y="358020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58AC7EA-788D-88BE-5885-633D0F7A75EE}"/>
                  </a:ext>
                </a:extLst>
              </p:cNvPr>
              <p:cNvCxnSpPr>
                <a:cxnSpLocks/>
                <a:stCxn id="27" idx="4"/>
                <a:endCxn id="192" idx="0"/>
              </p:cNvCxnSpPr>
              <p:nvPr/>
            </p:nvCxnSpPr>
            <p:spPr>
              <a:xfrm flipH="1">
                <a:off x="11391366" y="4127732"/>
                <a:ext cx="417612" cy="875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EB18B57-8FD5-8960-A691-EFCC1961D5A3}"/>
                  </a:ext>
                </a:extLst>
              </p:cNvPr>
              <p:cNvCxnSpPr>
                <a:cxnSpLocks/>
                <a:stCxn id="75" idx="6"/>
                <a:endCxn id="25" idx="1"/>
              </p:cNvCxnSpPr>
              <p:nvPr/>
            </p:nvCxnSpPr>
            <p:spPr>
              <a:xfrm>
                <a:off x="1406847" y="739441"/>
                <a:ext cx="9610267" cy="36932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B734C75-99E6-7CAE-0D00-5FB84C2A5E37}"/>
                  </a:ext>
                </a:extLst>
              </p:cNvPr>
              <p:cNvCxnSpPr>
                <a:cxnSpLocks/>
                <a:stCxn id="120" idx="6"/>
                <a:endCxn id="196" idx="1"/>
              </p:cNvCxnSpPr>
              <p:nvPr/>
            </p:nvCxnSpPr>
            <p:spPr>
              <a:xfrm>
                <a:off x="1447568" y="4276079"/>
                <a:ext cx="5149775" cy="8960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02D597-963F-902B-3AAC-42D948D2A771}"/>
                  </a:ext>
                </a:extLst>
              </p:cNvPr>
              <p:cNvSpPr/>
              <p:nvPr/>
            </p:nvSpPr>
            <p:spPr>
              <a:xfrm rot="1921609">
                <a:off x="9384225" y="259259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EDE119-D861-100E-D449-83AE44551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069" y="2448469"/>
                <a:ext cx="519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393D8D0-9FEB-A8F3-4099-EB659B36F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196" y="3867949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7C6D61A-61FF-4E75-82DA-9FF20301A267}"/>
                  </a:ext>
                </a:extLst>
              </p:cNvPr>
              <p:cNvSpPr/>
              <p:nvPr/>
            </p:nvSpPr>
            <p:spPr>
              <a:xfrm rot="1921609">
                <a:off x="11123838" y="258806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D4D3A0E0-9938-EBFA-03C6-6F75697EE1E7}"/>
                  </a:ext>
                </a:extLst>
              </p:cNvPr>
              <p:cNvCxnSpPr>
                <a:cxnSpLocks/>
                <a:stCxn id="4" idx="0"/>
                <a:endCxn id="91" idx="2"/>
              </p:cNvCxnSpPr>
              <p:nvPr/>
            </p:nvCxnSpPr>
            <p:spPr>
              <a:xfrm flipV="1">
                <a:off x="2995380" y="1264866"/>
                <a:ext cx="370074" cy="891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B84FDFF-0488-0BA8-F6D8-33D11AF64B00}"/>
                  </a:ext>
                </a:extLst>
              </p:cNvPr>
              <p:cNvCxnSpPr>
                <a:cxnSpLocks/>
                <a:stCxn id="5" idx="0"/>
                <a:endCxn id="100" idx="2"/>
              </p:cNvCxnSpPr>
              <p:nvPr/>
            </p:nvCxnSpPr>
            <p:spPr>
              <a:xfrm flipV="1">
                <a:off x="4732567" y="1269048"/>
                <a:ext cx="432384" cy="88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650A3123-A219-506E-654A-6534C4494CFD}"/>
                  </a:ext>
                </a:extLst>
              </p:cNvPr>
              <p:cNvCxnSpPr>
                <a:cxnSpLocks/>
                <a:stCxn id="6" idx="0"/>
                <a:endCxn id="109" idx="2"/>
              </p:cNvCxnSpPr>
              <p:nvPr/>
            </p:nvCxnSpPr>
            <p:spPr>
              <a:xfrm flipV="1">
                <a:off x="6498835" y="1270544"/>
                <a:ext cx="425692" cy="885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95F483A-3105-E998-8092-49FE426E9679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V="1">
                <a:off x="8255650" y="1276150"/>
                <a:ext cx="491263" cy="880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3EB93CE4-44EE-2CEF-376E-69BDAD004DC1}"/>
                  </a:ext>
                </a:extLst>
              </p:cNvPr>
              <p:cNvCxnSpPr>
                <a:cxnSpLocks/>
                <a:stCxn id="2" idx="0"/>
                <a:endCxn id="123" idx="2"/>
              </p:cNvCxnSpPr>
              <p:nvPr/>
            </p:nvCxnSpPr>
            <p:spPr>
              <a:xfrm flipV="1">
                <a:off x="10041724" y="1284164"/>
                <a:ext cx="444946" cy="872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1D1D894C-38FD-0965-345C-B500DF98DBB6}"/>
                  </a:ext>
                </a:extLst>
              </p:cNvPr>
              <p:cNvCxnSpPr>
                <a:cxnSpLocks/>
                <a:stCxn id="16" idx="0"/>
                <a:endCxn id="130" idx="2"/>
              </p:cNvCxnSpPr>
              <p:nvPr/>
            </p:nvCxnSpPr>
            <p:spPr>
              <a:xfrm flipV="1">
                <a:off x="11813631" y="1300253"/>
                <a:ext cx="439174" cy="855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70BF9C1-04F8-B3FA-04CB-328262908846}"/>
                  </a:ext>
                </a:extLst>
              </p:cNvPr>
              <p:cNvCxnSpPr>
                <a:cxnSpLocks/>
                <a:stCxn id="119" idx="6"/>
                <a:endCxn id="91" idx="1"/>
              </p:cNvCxnSpPr>
              <p:nvPr/>
            </p:nvCxnSpPr>
            <p:spPr>
              <a:xfrm flipV="1">
                <a:off x="1403946" y="1082761"/>
                <a:ext cx="1594732" cy="91398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2BCDC54-84A9-C63D-E08B-F8ADF7D878F0}"/>
                  </a:ext>
                </a:extLst>
              </p:cNvPr>
              <p:cNvCxnSpPr>
                <a:cxnSpLocks/>
                <a:stCxn id="119" idx="6"/>
                <a:endCxn id="100" idx="1"/>
              </p:cNvCxnSpPr>
              <p:nvPr/>
            </p:nvCxnSpPr>
            <p:spPr>
              <a:xfrm flipV="1">
                <a:off x="1403946" y="1086943"/>
                <a:ext cx="3394228" cy="90980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D254C430-038A-6A21-CF50-BC8413382B56}"/>
                  </a:ext>
                </a:extLst>
              </p:cNvPr>
              <p:cNvCxnSpPr>
                <a:cxnSpLocks/>
                <a:stCxn id="119" idx="6"/>
                <a:endCxn id="109" idx="1"/>
              </p:cNvCxnSpPr>
              <p:nvPr/>
            </p:nvCxnSpPr>
            <p:spPr>
              <a:xfrm flipV="1">
                <a:off x="1403946" y="1088439"/>
                <a:ext cx="5153804" cy="9083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A345E406-4F6E-011C-0CA8-766E988FB285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 flipV="1">
                <a:off x="1403946" y="1102059"/>
                <a:ext cx="8715947" cy="89468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A394A25-AE04-88C7-39F6-4F234B335231}"/>
                  </a:ext>
                </a:extLst>
              </p:cNvPr>
              <p:cNvCxnSpPr>
                <a:cxnSpLocks/>
                <a:stCxn id="119" idx="6"/>
                <a:endCxn id="130" idx="1"/>
              </p:cNvCxnSpPr>
              <p:nvPr/>
            </p:nvCxnSpPr>
            <p:spPr>
              <a:xfrm flipV="1">
                <a:off x="1403946" y="1118148"/>
                <a:ext cx="10482082" cy="87859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F334C1F-B786-EFAB-88F0-5D9EF00E69E9}"/>
                  </a:ext>
                </a:extLst>
              </p:cNvPr>
              <p:cNvCxnSpPr>
                <a:cxnSpLocks/>
                <a:stCxn id="119" idx="6"/>
                <a:endCxn id="118" idx="1"/>
              </p:cNvCxnSpPr>
              <p:nvPr/>
            </p:nvCxnSpPr>
            <p:spPr>
              <a:xfrm flipV="1">
                <a:off x="1403946" y="1094045"/>
                <a:ext cx="6976190" cy="90269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 descr="Sleep item S2">
                <a:extLst>
                  <a:ext uri="{FF2B5EF4-FFF2-40B4-BE49-F238E27FC236}">
                    <a16:creationId xmlns:a16="http://schemas.microsoft.com/office/drawing/2014/main" id="{B951AEEB-2E8C-5761-CF05-D4D30AC6BEE2}"/>
                  </a:ext>
                </a:extLst>
              </p:cNvPr>
              <p:cNvSpPr/>
              <p:nvPr/>
            </p:nvSpPr>
            <p:spPr>
              <a:xfrm>
                <a:off x="2072456" y="90263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W2</a:t>
                </a:r>
              </a:p>
            </p:txBody>
          </p:sp>
          <p:sp>
            <p:nvSpPr>
              <p:cNvPr id="77" name="Rectangle 76" descr="Sleep item S2">
                <a:extLst>
                  <a:ext uri="{FF2B5EF4-FFF2-40B4-BE49-F238E27FC236}">
                    <a16:creationId xmlns:a16="http://schemas.microsoft.com/office/drawing/2014/main" id="{7495750E-55E5-5EDF-CAD7-98DBA38518E9}"/>
                  </a:ext>
                </a:extLst>
              </p:cNvPr>
              <p:cNvSpPr/>
              <p:nvPr/>
            </p:nvSpPr>
            <p:spPr>
              <a:xfrm>
                <a:off x="7492904" y="91087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W5</a:t>
                </a:r>
              </a:p>
            </p:txBody>
          </p:sp>
          <p:sp>
            <p:nvSpPr>
              <p:cNvPr id="78" name="Rectangle 77" descr="Sleep item S2">
                <a:extLst>
                  <a:ext uri="{FF2B5EF4-FFF2-40B4-BE49-F238E27FC236}">
                    <a16:creationId xmlns:a16="http://schemas.microsoft.com/office/drawing/2014/main" id="{D4D9CF8A-9950-4A4C-8F9B-581B1FD6BC56}"/>
                  </a:ext>
                </a:extLst>
              </p:cNvPr>
              <p:cNvSpPr/>
              <p:nvPr/>
            </p:nvSpPr>
            <p:spPr>
              <a:xfrm>
                <a:off x="5676971" y="90823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W4</a:t>
                </a:r>
              </a:p>
            </p:txBody>
          </p:sp>
          <p:sp>
            <p:nvSpPr>
              <p:cNvPr id="79" name="Rectangle 78" descr="Sleep item S2">
                <a:extLst>
                  <a:ext uri="{FF2B5EF4-FFF2-40B4-BE49-F238E27FC236}">
                    <a16:creationId xmlns:a16="http://schemas.microsoft.com/office/drawing/2014/main" id="{D526A021-E27B-EFAD-FD60-F96645275CF5}"/>
                  </a:ext>
                </a:extLst>
              </p:cNvPr>
              <p:cNvSpPr/>
              <p:nvPr/>
            </p:nvSpPr>
            <p:spPr>
              <a:xfrm>
                <a:off x="3931204" y="90790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W3</a:t>
                </a:r>
              </a:p>
            </p:txBody>
          </p:sp>
          <p:sp>
            <p:nvSpPr>
              <p:cNvPr id="25" name="Rectangle 24" descr="Sleep item S2">
                <a:extLst>
                  <a:ext uri="{FF2B5EF4-FFF2-40B4-BE49-F238E27FC236}">
                    <a16:creationId xmlns:a16="http://schemas.microsoft.com/office/drawing/2014/main" id="{D34D0B27-80D7-983D-0CC6-5114CBECB56E}"/>
                  </a:ext>
                </a:extLst>
              </p:cNvPr>
              <p:cNvSpPr/>
              <p:nvPr/>
            </p:nvSpPr>
            <p:spPr>
              <a:xfrm>
                <a:off x="11017114" y="92666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W7</a:t>
                </a:r>
              </a:p>
            </p:txBody>
          </p:sp>
          <p:sp>
            <p:nvSpPr>
              <p:cNvPr id="29" name="Rectangle 28" descr="Sleep item S2">
                <a:extLst>
                  <a:ext uri="{FF2B5EF4-FFF2-40B4-BE49-F238E27FC236}">
                    <a16:creationId xmlns:a16="http://schemas.microsoft.com/office/drawing/2014/main" id="{0D4E9047-EA9E-2E0B-114D-E555F2A9A119}"/>
                  </a:ext>
                </a:extLst>
              </p:cNvPr>
              <p:cNvSpPr/>
              <p:nvPr/>
            </p:nvSpPr>
            <p:spPr>
              <a:xfrm>
                <a:off x="9250979" y="91390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W6</a:t>
                </a:r>
              </a:p>
            </p:txBody>
          </p:sp>
          <p:sp>
            <p:nvSpPr>
              <p:cNvPr id="91" name="Rectangle 90" descr="Sleep item S2">
                <a:extLst>
                  <a:ext uri="{FF2B5EF4-FFF2-40B4-BE49-F238E27FC236}">
                    <a16:creationId xmlns:a16="http://schemas.microsoft.com/office/drawing/2014/main" id="{CBCDC12B-3859-4534-4D8C-F685011CF286}"/>
                  </a:ext>
                </a:extLst>
              </p:cNvPr>
              <p:cNvSpPr/>
              <p:nvPr/>
            </p:nvSpPr>
            <p:spPr>
              <a:xfrm>
                <a:off x="2998678" y="90065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W2</a:t>
                </a:r>
              </a:p>
            </p:txBody>
          </p:sp>
          <p:sp>
            <p:nvSpPr>
              <p:cNvPr id="100" name="Rectangle 99" descr="Sleep item S2">
                <a:extLst>
                  <a:ext uri="{FF2B5EF4-FFF2-40B4-BE49-F238E27FC236}">
                    <a16:creationId xmlns:a16="http://schemas.microsoft.com/office/drawing/2014/main" id="{FAE836DA-DE5A-163A-C32A-71660A23EDF9}"/>
                  </a:ext>
                </a:extLst>
              </p:cNvPr>
              <p:cNvSpPr/>
              <p:nvPr/>
            </p:nvSpPr>
            <p:spPr>
              <a:xfrm>
                <a:off x="4798174" y="90483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W3</a:t>
                </a:r>
              </a:p>
            </p:txBody>
          </p:sp>
          <p:sp>
            <p:nvSpPr>
              <p:cNvPr id="109" name="Rectangle 108" descr="Sleep item S2">
                <a:extLst>
                  <a:ext uri="{FF2B5EF4-FFF2-40B4-BE49-F238E27FC236}">
                    <a16:creationId xmlns:a16="http://schemas.microsoft.com/office/drawing/2014/main" id="{568A8F6B-C9D7-8ED5-B598-3F8040F1552E}"/>
                  </a:ext>
                </a:extLst>
              </p:cNvPr>
              <p:cNvSpPr/>
              <p:nvPr/>
            </p:nvSpPr>
            <p:spPr>
              <a:xfrm>
                <a:off x="6557750" y="90633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W4</a:t>
                </a:r>
              </a:p>
            </p:txBody>
          </p:sp>
          <p:sp>
            <p:nvSpPr>
              <p:cNvPr id="118" name="Rectangle 117" descr="Sleep item S2">
                <a:extLst>
                  <a:ext uri="{FF2B5EF4-FFF2-40B4-BE49-F238E27FC236}">
                    <a16:creationId xmlns:a16="http://schemas.microsoft.com/office/drawing/2014/main" id="{B26D280E-F0EA-F1C7-6B3B-53A117622F21}"/>
                  </a:ext>
                </a:extLst>
              </p:cNvPr>
              <p:cNvSpPr/>
              <p:nvPr/>
            </p:nvSpPr>
            <p:spPr>
              <a:xfrm>
                <a:off x="8380136" y="91194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W5</a:t>
                </a:r>
              </a:p>
            </p:txBody>
          </p:sp>
          <p:sp>
            <p:nvSpPr>
              <p:cNvPr id="123" name="Rectangle 122" descr="Sleep item S2">
                <a:extLst>
                  <a:ext uri="{FF2B5EF4-FFF2-40B4-BE49-F238E27FC236}">
                    <a16:creationId xmlns:a16="http://schemas.microsoft.com/office/drawing/2014/main" id="{5AB93086-7953-F8C2-FF8F-B8B94300739C}"/>
                  </a:ext>
                </a:extLst>
              </p:cNvPr>
              <p:cNvSpPr/>
              <p:nvPr/>
            </p:nvSpPr>
            <p:spPr>
              <a:xfrm>
                <a:off x="10119893" y="91995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W6</a:t>
                </a:r>
              </a:p>
            </p:txBody>
          </p:sp>
          <p:sp>
            <p:nvSpPr>
              <p:cNvPr id="130" name="Rectangle 129" descr="Sleep item S2">
                <a:extLst>
                  <a:ext uri="{FF2B5EF4-FFF2-40B4-BE49-F238E27FC236}">
                    <a16:creationId xmlns:a16="http://schemas.microsoft.com/office/drawing/2014/main" id="{90FE03B2-5DE6-065C-1A6A-0B335D7C3DF7}"/>
                  </a:ext>
                </a:extLst>
              </p:cNvPr>
              <p:cNvSpPr/>
              <p:nvPr/>
            </p:nvSpPr>
            <p:spPr>
              <a:xfrm>
                <a:off x="11886028" y="936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W7</a:t>
                </a:r>
              </a:p>
            </p:txBody>
          </p: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D477CAB-350F-46A0-95E6-378C3D5BAD92}"/>
                  </a:ext>
                </a:extLst>
              </p:cNvPr>
              <p:cNvCxnSpPr>
                <a:cxnSpLocks/>
                <a:stCxn id="74" idx="6"/>
                <a:endCxn id="189" idx="1"/>
              </p:cNvCxnSpPr>
              <p:nvPr/>
            </p:nvCxnSpPr>
            <p:spPr>
              <a:xfrm flipV="1">
                <a:off x="1481207" y="5167786"/>
                <a:ext cx="6011697" cy="39374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F526E423-D2D3-6400-0235-3F75EF0FB9D6}"/>
                  </a:ext>
                </a:extLst>
              </p:cNvPr>
              <p:cNvCxnSpPr>
                <a:cxnSpLocks/>
                <a:stCxn id="120" idx="6"/>
                <a:endCxn id="197" idx="1"/>
              </p:cNvCxnSpPr>
              <p:nvPr/>
            </p:nvCxnSpPr>
            <p:spPr>
              <a:xfrm>
                <a:off x="1447568" y="4276079"/>
                <a:ext cx="6915343" cy="89402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C1A4B61-26FF-BC68-2045-1206061778F7}"/>
                  </a:ext>
                </a:extLst>
              </p:cNvPr>
              <p:cNvCxnSpPr>
                <a:cxnSpLocks/>
                <a:stCxn id="74" idx="6"/>
                <a:endCxn id="193" idx="1"/>
              </p:cNvCxnSpPr>
              <p:nvPr/>
            </p:nvCxnSpPr>
            <p:spPr>
              <a:xfrm flipV="1">
                <a:off x="1481207" y="5179048"/>
                <a:ext cx="7780900" cy="38247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6C6EBE06-F0C0-6F6D-D666-70C3FDF5DCE2}"/>
                  </a:ext>
                </a:extLst>
              </p:cNvPr>
              <p:cNvCxnSpPr>
                <a:cxnSpLocks/>
                <a:stCxn id="120" idx="6"/>
                <a:endCxn id="198" idx="1"/>
              </p:cNvCxnSpPr>
              <p:nvPr/>
            </p:nvCxnSpPr>
            <p:spPr>
              <a:xfrm>
                <a:off x="1447568" y="4276079"/>
                <a:ext cx="8672325" cy="90079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A0AC5AF-57C2-3C55-A775-4160346DF100}"/>
                  </a:ext>
                </a:extLst>
              </p:cNvPr>
              <p:cNvCxnSpPr>
                <a:cxnSpLocks/>
                <a:stCxn id="74" idx="6"/>
                <a:endCxn id="192" idx="1"/>
              </p:cNvCxnSpPr>
              <p:nvPr/>
            </p:nvCxnSpPr>
            <p:spPr>
              <a:xfrm flipV="1">
                <a:off x="1481207" y="5184892"/>
                <a:ext cx="9543382" cy="37663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E7E3D53-DB3E-369C-05DD-5EAF7250E06B}"/>
                  </a:ext>
                </a:extLst>
              </p:cNvPr>
              <p:cNvCxnSpPr>
                <a:cxnSpLocks/>
                <a:stCxn id="120" idx="6"/>
                <a:endCxn id="199" idx="1"/>
              </p:cNvCxnSpPr>
              <p:nvPr/>
            </p:nvCxnSpPr>
            <p:spPr>
              <a:xfrm>
                <a:off x="1447568" y="4276079"/>
                <a:ext cx="10438460" cy="91687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 descr="Sleep item S2">
                <a:extLst>
                  <a:ext uri="{FF2B5EF4-FFF2-40B4-BE49-F238E27FC236}">
                    <a16:creationId xmlns:a16="http://schemas.microsoft.com/office/drawing/2014/main" id="{D3AA43BF-0A82-C2C0-7F24-A89097C422C5}"/>
                  </a:ext>
                </a:extLst>
              </p:cNvPr>
              <p:cNvSpPr/>
              <p:nvPr/>
            </p:nvSpPr>
            <p:spPr>
              <a:xfrm>
                <a:off x="2072456" y="497744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W2</a:t>
                </a:r>
              </a:p>
            </p:txBody>
          </p:sp>
          <p:sp>
            <p:nvSpPr>
              <p:cNvPr id="189" name="Rectangle 188" descr="Sleep item S2">
                <a:extLst>
                  <a:ext uri="{FF2B5EF4-FFF2-40B4-BE49-F238E27FC236}">
                    <a16:creationId xmlns:a16="http://schemas.microsoft.com/office/drawing/2014/main" id="{62EBBC41-A61C-C229-B393-85FF865ED3F3}"/>
                  </a:ext>
                </a:extLst>
              </p:cNvPr>
              <p:cNvSpPr/>
              <p:nvPr/>
            </p:nvSpPr>
            <p:spPr>
              <a:xfrm>
                <a:off x="7492904" y="498568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W5</a:t>
                </a:r>
              </a:p>
            </p:txBody>
          </p:sp>
          <p:sp>
            <p:nvSpPr>
              <p:cNvPr id="190" name="Rectangle 189" descr="Sleep item S2">
                <a:extLst>
                  <a:ext uri="{FF2B5EF4-FFF2-40B4-BE49-F238E27FC236}">
                    <a16:creationId xmlns:a16="http://schemas.microsoft.com/office/drawing/2014/main" id="{FD10E604-34F9-45F8-14F1-BFD3C1A5C0DB}"/>
                  </a:ext>
                </a:extLst>
              </p:cNvPr>
              <p:cNvSpPr/>
              <p:nvPr/>
            </p:nvSpPr>
            <p:spPr>
              <a:xfrm>
                <a:off x="5676971" y="498304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W4</a:t>
                </a:r>
              </a:p>
            </p:txBody>
          </p:sp>
          <p:sp>
            <p:nvSpPr>
              <p:cNvPr id="191" name="Rectangle 190" descr="Sleep item S2">
                <a:extLst>
                  <a:ext uri="{FF2B5EF4-FFF2-40B4-BE49-F238E27FC236}">
                    <a16:creationId xmlns:a16="http://schemas.microsoft.com/office/drawing/2014/main" id="{EFE2D8C8-20FE-C953-2664-44D5BB4DE2DF}"/>
                  </a:ext>
                </a:extLst>
              </p:cNvPr>
              <p:cNvSpPr/>
              <p:nvPr/>
            </p:nvSpPr>
            <p:spPr>
              <a:xfrm>
                <a:off x="3931204" y="498271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W3</a:t>
                </a:r>
              </a:p>
            </p:txBody>
          </p:sp>
          <p:sp>
            <p:nvSpPr>
              <p:cNvPr id="192" name="Rectangle 191" descr="Sleep item S2">
                <a:extLst>
                  <a:ext uri="{FF2B5EF4-FFF2-40B4-BE49-F238E27FC236}">
                    <a16:creationId xmlns:a16="http://schemas.microsoft.com/office/drawing/2014/main" id="{C1F7663C-E21B-66D7-A2A8-6A1FD52173A8}"/>
                  </a:ext>
                </a:extLst>
              </p:cNvPr>
              <p:cNvSpPr/>
              <p:nvPr/>
            </p:nvSpPr>
            <p:spPr>
              <a:xfrm>
                <a:off x="11024589" y="500278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W7</a:t>
                </a:r>
              </a:p>
            </p:txBody>
          </p:sp>
          <p:sp>
            <p:nvSpPr>
              <p:cNvPr id="193" name="Rectangle 192" descr="Sleep item S2">
                <a:extLst>
                  <a:ext uri="{FF2B5EF4-FFF2-40B4-BE49-F238E27FC236}">
                    <a16:creationId xmlns:a16="http://schemas.microsoft.com/office/drawing/2014/main" id="{C2E4F2DF-F980-37D3-3B79-DB1FC06F0853}"/>
                  </a:ext>
                </a:extLst>
              </p:cNvPr>
              <p:cNvSpPr/>
              <p:nvPr/>
            </p:nvSpPr>
            <p:spPr>
              <a:xfrm>
                <a:off x="9262107" y="49969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W6</a:t>
                </a:r>
              </a:p>
            </p:txBody>
          </p:sp>
          <p:sp>
            <p:nvSpPr>
              <p:cNvPr id="194" name="Rectangle 193" descr="Sleep item S2">
                <a:extLst>
                  <a:ext uri="{FF2B5EF4-FFF2-40B4-BE49-F238E27FC236}">
                    <a16:creationId xmlns:a16="http://schemas.microsoft.com/office/drawing/2014/main" id="{8B553FA7-05CE-3280-CA4D-47D8945AB82A}"/>
                  </a:ext>
                </a:extLst>
              </p:cNvPr>
              <p:cNvSpPr/>
              <p:nvPr/>
            </p:nvSpPr>
            <p:spPr>
              <a:xfrm>
                <a:off x="2998678" y="497546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W2</a:t>
                </a:r>
              </a:p>
            </p:txBody>
          </p:sp>
          <p:sp>
            <p:nvSpPr>
              <p:cNvPr id="195" name="Rectangle 194" descr="Sleep item S2">
                <a:extLst>
                  <a:ext uri="{FF2B5EF4-FFF2-40B4-BE49-F238E27FC236}">
                    <a16:creationId xmlns:a16="http://schemas.microsoft.com/office/drawing/2014/main" id="{F8F22E06-16A4-8633-2476-3F245ECE85F1}"/>
                  </a:ext>
                </a:extLst>
              </p:cNvPr>
              <p:cNvSpPr/>
              <p:nvPr/>
            </p:nvSpPr>
            <p:spPr>
              <a:xfrm>
                <a:off x="4808108" y="4993072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W3</a:t>
                </a:r>
              </a:p>
            </p:txBody>
          </p:sp>
          <p:sp>
            <p:nvSpPr>
              <p:cNvPr id="196" name="Rectangle 195" descr="Sleep item S2">
                <a:extLst>
                  <a:ext uri="{FF2B5EF4-FFF2-40B4-BE49-F238E27FC236}">
                    <a16:creationId xmlns:a16="http://schemas.microsoft.com/office/drawing/2014/main" id="{FE5789A8-4A14-8C70-4102-EB3247C1BA32}"/>
                  </a:ext>
                </a:extLst>
              </p:cNvPr>
              <p:cNvSpPr/>
              <p:nvPr/>
            </p:nvSpPr>
            <p:spPr>
              <a:xfrm>
                <a:off x="6597343" y="4990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W4</a:t>
                </a:r>
              </a:p>
            </p:txBody>
          </p:sp>
          <p:sp>
            <p:nvSpPr>
              <p:cNvPr id="197" name="Rectangle 196" descr="Sleep item S2">
                <a:extLst>
                  <a:ext uri="{FF2B5EF4-FFF2-40B4-BE49-F238E27FC236}">
                    <a16:creationId xmlns:a16="http://schemas.microsoft.com/office/drawing/2014/main" id="{2C9BF8C3-F925-10A0-4F02-1636782EDD33}"/>
                  </a:ext>
                </a:extLst>
              </p:cNvPr>
              <p:cNvSpPr/>
              <p:nvPr/>
            </p:nvSpPr>
            <p:spPr>
              <a:xfrm>
                <a:off x="8362911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W5</a:t>
                </a:r>
              </a:p>
            </p:txBody>
          </p:sp>
          <p:sp>
            <p:nvSpPr>
              <p:cNvPr id="198" name="Rectangle 197" descr="Sleep item S2">
                <a:extLst>
                  <a:ext uri="{FF2B5EF4-FFF2-40B4-BE49-F238E27FC236}">
                    <a16:creationId xmlns:a16="http://schemas.microsoft.com/office/drawing/2014/main" id="{E3259D69-1B3B-612E-1B16-FA6659289A83}"/>
                  </a:ext>
                </a:extLst>
              </p:cNvPr>
              <p:cNvSpPr/>
              <p:nvPr/>
            </p:nvSpPr>
            <p:spPr>
              <a:xfrm>
                <a:off x="10119893" y="499476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W6</a:t>
                </a:r>
              </a:p>
            </p:txBody>
          </p:sp>
          <p:sp>
            <p:nvSpPr>
              <p:cNvPr id="199" name="Rectangle 198" descr="Sleep item S2">
                <a:extLst>
                  <a:ext uri="{FF2B5EF4-FFF2-40B4-BE49-F238E27FC236}">
                    <a16:creationId xmlns:a16="http://schemas.microsoft.com/office/drawing/2014/main" id="{17435E93-E271-9B7C-A622-78A759A8DAE7}"/>
                  </a:ext>
                </a:extLst>
              </p:cNvPr>
              <p:cNvSpPr/>
              <p:nvPr/>
            </p:nvSpPr>
            <p:spPr>
              <a:xfrm>
                <a:off x="11886028" y="501085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W7</a:t>
                </a:r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3C7F1CFB-1C3D-3969-2C59-604D8E98771B}"/>
                  </a:ext>
                </a:extLst>
              </p:cNvPr>
              <p:cNvCxnSpPr>
                <a:cxnSpLocks/>
                <a:stCxn id="11" idx="4"/>
                <a:endCxn id="194" idx="0"/>
              </p:cNvCxnSpPr>
              <p:nvPr/>
            </p:nvCxnSpPr>
            <p:spPr>
              <a:xfrm>
                <a:off x="2998521" y="4149411"/>
                <a:ext cx="366933" cy="826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34FD5798-2142-9262-2869-3E4C74366811}"/>
                  </a:ext>
                </a:extLst>
              </p:cNvPr>
              <p:cNvCxnSpPr>
                <a:cxnSpLocks/>
                <a:stCxn id="8" idx="4"/>
                <a:endCxn id="191" idx="0"/>
              </p:cNvCxnSpPr>
              <p:nvPr/>
            </p:nvCxnSpPr>
            <p:spPr>
              <a:xfrm flipH="1">
                <a:off x="4297981" y="4132481"/>
                <a:ext cx="447882" cy="85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F9169426-3BAA-72C2-47DE-058296917C6B}"/>
                  </a:ext>
                </a:extLst>
              </p:cNvPr>
              <p:cNvCxnSpPr>
                <a:cxnSpLocks/>
                <a:stCxn id="9" idx="4"/>
                <a:endCxn id="196" idx="0"/>
              </p:cNvCxnSpPr>
              <p:nvPr/>
            </p:nvCxnSpPr>
            <p:spPr>
              <a:xfrm>
                <a:off x="6517879" y="4127727"/>
                <a:ext cx="446241" cy="862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BEAE2171-729E-A903-08F1-5A2B39638B50}"/>
                  </a:ext>
                </a:extLst>
              </p:cNvPr>
              <p:cNvCxnSpPr>
                <a:cxnSpLocks/>
                <a:stCxn id="10" idx="4"/>
                <a:endCxn id="197" idx="0"/>
              </p:cNvCxnSpPr>
              <p:nvPr/>
            </p:nvCxnSpPr>
            <p:spPr>
              <a:xfrm>
                <a:off x="8270124" y="4124482"/>
                <a:ext cx="459564" cy="863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EBDD81D7-DB61-1421-262F-7D7330C10D7F}"/>
                  </a:ext>
                </a:extLst>
              </p:cNvPr>
              <p:cNvCxnSpPr>
                <a:cxnSpLocks/>
                <a:stCxn id="39" idx="4"/>
                <a:endCxn id="198" idx="0"/>
              </p:cNvCxnSpPr>
              <p:nvPr/>
            </p:nvCxnSpPr>
            <p:spPr>
              <a:xfrm>
                <a:off x="10037071" y="4128657"/>
                <a:ext cx="449599" cy="866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60898C6-703E-F038-5E24-441DEEE948D7}"/>
                  </a:ext>
                </a:extLst>
              </p:cNvPr>
              <p:cNvCxnSpPr>
                <a:cxnSpLocks/>
                <a:stCxn id="27" idx="4"/>
                <a:endCxn id="199" idx="0"/>
              </p:cNvCxnSpPr>
              <p:nvPr/>
            </p:nvCxnSpPr>
            <p:spPr>
              <a:xfrm>
                <a:off x="11808978" y="4127732"/>
                <a:ext cx="443827" cy="88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3874C3-E8B2-7C65-89D6-98CC208FFDC4}"/>
                  </a:ext>
                </a:extLst>
              </p:cNvPr>
              <p:cNvCxnSpPr/>
              <p:nvPr/>
            </p:nvCxnSpPr>
            <p:spPr>
              <a:xfrm>
                <a:off x="3839007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E204670-3204-6CAC-9B71-116AA0A047BA}"/>
                  </a:ext>
                </a:extLst>
              </p:cNvPr>
              <p:cNvCxnSpPr/>
              <p:nvPr/>
            </p:nvCxnSpPr>
            <p:spPr>
              <a:xfrm>
                <a:off x="5600669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9A7C5DF2-7E55-3AC8-1705-4CCCB7F360D4}"/>
                  </a:ext>
                </a:extLst>
              </p:cNvPr>
              <p:cNvCxnSpPr/>
              <p:nvPr/>
            </p:nvCxnSpPr>
            <p:spPr>
              <a:xfrm>
                <a:off x="7402413" y="46515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9087FF8F-F2D7-4BD7-4B48-1704D77C74A8}"/>
                  </a:ext>
                </a:extLst>
              </p:cNvPr>
              <p:cNvCxnSpPr/>
              <p:nvPr/>
            </p:nvCxnSpPr>
            <p:spPr>
              <a:xfrm>
                <a:off x="9153597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FBBB7A3-B7FF-95C3-619B-88D71992D3A0}"/>
                  </a:ext>
                </a:extLst>
              </p:cNvPr>
              <p:cNvCxnSpPr/>
              <p:nvPr/>
            </p:nvCxnSpPr>
            <p:spPr>
              <a:xfrm>
                <a:off x="10906948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59E09-E30C-A658-E891-56D0CCF4A592}"/>
                  </a:ext>
                </a:extLst>
              </p:cNvPr>
              <p:cNvSpPr/>
              <p:nvPr/>
            </p:nvSpPr>
            <p:spPr>
              <a:xfrm>
                <a:off x="222976" y="1445312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BD5275-A5FA-426E-F744-213D711E1209}"/>
                  </a:ext>
                </a:extLst>
              </p:cNvPr>
              <p:cNvSpPr/>
              <p:nvPr/>
            </p:nvSpPr>
            <p:spPr>
              <a:xfrm>
                <a:off x="266598" y="3724648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</a:t>
                </a: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6F4B0999-7864-ED9D-5E19-D8E33DED672D}"/>
                  </a:ext>
                </a:extLst>
              </p:cNvPr>
              <p:cNvCxnSpPr>
                <a:stCxn id="119" idx="2"/>
                <a:endCxn id="120" idx="2"/>
              </p:cNvCxnSpPr>
              <p:nvPr/>
            </p:nvCxnSpPr>
            <p:spPr>
              <a:xfrm rot="10800000" flipH="1" flipV="1">
                <a:off x="222976" y="1996743"/>
                <a:ext cx="43622" cy="2279336"/>
              </a:xfrm>
              <a:prstGeom prst="curvedConnector3">
                <a:avLst>
                  <a:gd name="adj1" fmla="val -524047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4">
                <a:extLst>
                  <a:ext uri="{FF2B5EF4-FFF2-40B4-BE49-F238E27FC236}">
                    <a16:creationId xmlns:a16="http://schemas.microsoft.com/office/drawing/2014/main" id="{E68E04DD-9412-C1F4-D902-AB5D3C1D24C4}"/>
                  </a:ext>
                </a:extLst>
              </p:cNvPr>
              <p:cNvCxnSpPr>
                <a:cxnSpLocks/>
                <a:stCxn id="119" idx="2"/>
                <a:endCxn id="75" idx="2"/>
              </p:cNvCxnSpPr>
              <p:nvPr/>
            </p:nvCxnSpPr>
            <p:spPr>
              <a:xfrm rot="10800000" flipH="1">
                <a:off x="222975" y="739441"/>
                <a:ext cx="2901" cy="1257302"/>
              </a:xfrm>
              <a:prstGeom prst="curvedConnector3">
                <a:avLst>
                  <a:gd name="adj1" fmla="val -7880041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44">
                <a:extLst>
                  <a:ext uri="{FF2B5EF4-FFF2-40B4-BE49-F238E27FC236}">
                    <a16:creationId xmlns:a16="http://schemas.microsoft.com/office/drawing/2014/main" id="{4BFF9800-FDCB-4B2E-B119-F07BF22BB678}"/>
                  </a:ext>
                </a:extLst>
              </p:cNvPr>
              <p:cNvCxnSpPr>
                <a:cxnSpLocks/>
                <a:stCxn id="74" idx="2"/>
                <a:endCxn id="120" idx="2"/>
              </p:cNvCxnSpPr>
              <p:nvPr/>
            </p:nvCxnSpPr>
            <p:spPr>
              <a:xfrm rot="10800000">
                <a:off x="266598" y="4276080"/>
                <a:ext cx="49826" cy="1285447"/>
              </a:xfrm>
              <a:prstGeom prst="curvedConnector3">
                <a:avLst>
                  <a:gd name="adj1" fmla="val 625288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44">
                <a:extLst>
                  <a:ext uri="{FF2B5EF4-FFF2-40B4-BE49-F238E27FC236}">
                    <a16:creationId xmlns:a16="http://schemas.microsoft.com/office/drawing/2014/main" id="{37ADF21D-2D8E-ACAB-E91A-8F38691CB23A}"/>
                  </a:ext>
                </a:extLst>
              </p:cNvPr>
              <p:cNvCxnSpPr>
                <a:cxnSpLocks/>
                <a:stCxn id="74" idx="2"/>
                <a:endCxn id="119" idx="2"/>
              </p:cNvCxnSpPr>
              <p:nvPr/>
            </p:nvCxnSpPr>
            <p:spPr>
              <a:xfrm rot="10800000">
                <a:off x="222976" y="1996744"/>
                <a:ext cx="93448" cy="3564783"/>
              </a:xfrm>
              <a:prstGeom prst="curvedConnector3">
                <a:avLst>
                  <a:gd name="adj1" fmla="val 514804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44">
                <a:extLst>
                  <a:ext uri="{FF2B5EF4-FFF2-40B4-BE49-F238E27FC236}">
                    <a16:creationId xmlns:a16="http://schemas.microsoft.com/office/drawing/2014/main" id="{FB159F48-8152-8A0B-1AA5-D53D85D7A732}"/>
                  </a:ext>
                </a:extLst>
              </p:cNvPr>
              <p:cNvCxnSpPr>
                <a:cxnSpLocks/>
                <a:stCxn id="120" idx="2"/>
                <a:endCxn id="75" idx="2"/>
              </p:cNvCxnSpPr>
              <p:nvPr/>
            </p:nvCxnSpPr>
            <p:spPr>
              <a:xfrm rot="10800000">
                <a:off x="225878" y="739441"/>
                <a:ext cx="40721" cy="3536638"/>
              </a:xfrm>
              <a:prstGeom prst="curvedConnector3">
                <a:avLst>
                  <a:gd name="adj1" fmla="val 1165811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44">
                <a:extLst>
                  <a:ext uri="{FF2B5EF4-FFF2-40B4-BE49-F238E27FC236}">
                    <a16:creationId xmlns:a16="http://schemas.microsoft.com/office/drawing/2014/main" id="{A8D44405-B964-247F-A8E2-A028D58E8331}"/>
                  </a:ext>
                </a:extLst>
              </p:cNvPr>
              <p:cNvCxnSpPr>
                <a:cxnSpLocks/>
                <a:stCxn id="74" idx="2"/>
                <a:endCxn id="75" idx="2"/>
              </p:cNvCxnSpPr>
              <p:nvPr/>
            </p:nvCxnSpPr>
            <p:spPr>
              <a:xfrm rot="10800000">
                <a:off x="225878" y="739442"/>
                <a:ext cx="90547" cy="4822085"/>
              </a:xfrm>
              <a:prstGeom prst="curvedConnector3">
                <a:avLst>
                  <a:gd name="adj1" fmla="val 732994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DF6D4D-98E1-6C93-07F2-4BF63775F66F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8703379" y="2904093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C1B3A4-E375-C14B-3F8A-1A69E4295DA8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3444178" y="2910861"/>
              <a:ext cx="850665" cy="1039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5C9133A-6E2F-1FBC-B63D-0B40B58A044C}"/>
                </a:ext>
              </a:extLst>
            </p:cNvPr>
            <p:cNvCxnSpPr>
              <a:cxnSpLocks/>
              <a:stCxn id="2" idx="5"/>
              <a:endCxn id="27" idx="1"/>
            </p:cNvCxnSpPr>
            <p:nvPr/>
          </p:nvCxnSpPr>
          <p:spPr>
            <a:xfrm>
              <a:off x="10489453" y="2904093"/>
              <a:ext cx="868505" cy="10348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73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8EE3CE-7AC9-F0C0-6424-ECAC2A182C6B}"/>
              </a:ext>
            </a:extLst>
          </p:cNvPr>
          <p:cNvGrpSpPr/>
          <p:nvPr/>
        </p:nvGrpSpPr>
        <p:grpSpPr>
          <a:xfrm>
            <a:off x="222975" y="466527"/>
            <a:ext cx="12424785" cy="5924946"/>
            <a:chOff x="222975" y="466527"/>
            <a:chExt cx="12424785" cy="5924946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E443DEE-EB7B-F1D0-BB5C-E798E6A018E7}"/>
                </a:ext>
              </a:extLst>
            </p:cNvPr>
            <p:cNvGrpSpPr/>
            <p:nvPr/>
          </p:nvGrpSpPr>
          <p:grpSpPr>
            <a:xfrm>
              <a:off x="222975" y="466527"/>
              <a:ext cx="12424785" cy="5924946"/>
              <a:chOff x="222975" y="188010"/>
              <a:chExt cx="12424785" cy="5924946"/>
            </a:xfrm>
          </p:grpSpPr>
          <p:sp>
            <p:nvSpPr>
              <p:cNvPr id="316" name="Rectangle 315" descr="Sleep item S2">
                <a:extLst>
                  <a:ext uri="{FF2B5EF4-FFF2-40B4-BE49-F238E27FC236}">
                    <a16:creationId xmlns:a16="http://schemas.microsoft.com/office/drawing/2014/main" id="{CD8BC022-0E23-7C58-2BA3-9FD84CFAE3E3}"/>
                  </a:ext>
                </a:extLst>
              </p:cNvPr>
              <p:cNvSpPr/>
              <p:nvPr/>
            </p:nvSpPr>
            <p:spPr>
              <a:xfrm>
                <a:off x="2099125" y="3754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DB01D-8505-ECD4-991D-70751DAD1CC6}"/>
                  </a:ext>
                </a:extLst>
              </p:cNvPr>
              <p:cNvCxnSpPr>
                <a:cxnSpLocks/>
                <a:stCxn id="74" idx="6"/>
                <a:endCxn id="190" idx="1"/>
              </p:cNvCxnSpPr>
              <p:nvPr/>
            </p:nvCxnSpPr>
            <p:spPr>
              <a:xfrm flipV="1">
                <a:off x="1481207" y="5165146"/>
                <a:ext cx="4195764" cy="39638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78BF0D1-44B5-A689-AE50-8FE82E994A31}"/>
                  </a:ext>
                </a:extLst>
              </p:cNvPr>
              <p:cNvCxnSpPr>
                <a:cxnSpLocks/>
                <a:stCxn id="75" idx="6"/>
                <a:endCxn id="29" idx="1"/>
              </p:cNvCxnSpPr>
              <p:nvPr/>
            </p:nvCxnSpPr>
            <p:spPr>
              <a:xfrm>
                <a:off x="1406847" y="739441"/>
                <a:ext cx="7844132" cy="35656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D9EB1FCB-547F-2E56-9452-6A0C0D9A8A3B}"/>
                  </a:ext>
                </a:extLst>
              </p:cNvPr>
              <p:cNvCxnSpPr>
                <a:cxnSpLocks/>
                <a:stCxn id="75" idx="6"/>
                <a:endCxn id="77" idx="1"/>
              </p:cNvCxnSpPr>
              <p:nvPr/>
            </p:nvCxnSpPr>
            <p:spPr>
              <a:xfrm>
                <a:off x="1406847" y="739441"/>
                <a:ext cx="6086057" cy="35353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577ACF3-7138-84A9-BD66-3CAA9E082A37}"/>
                  </a:ext>
                </a:extLst>
              </p:cNvPr>
              <p:cNvCxnSpPr>
                <a:cxnSpLocks/>
                <a:stCxn id="75" idx="6"/>
                <a:endCxn id="78" idx="1"/>
              </p:cNvCxnSpPr>
              <p:nvPr/>
            </p:nvCxnSpPr>
            <p:spPr>
              <a:xfrm>
                <a:off x="1406847" y="739441"/>
                <a:ext cx="4270124" cy="35089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DE804503-1133-7AFD-BB79-BEE9F785623F}"/>
                  </a:ext>
                </a:extLst>
              </p:cNvPr>
              <p:cNvCxnSpPr>
                <a:cxnSpLocks/>
                <a:stCxn id="75" idx="6"/>
                <a:endCxn id="79" idx="1"/>
              </p:cNvCxnSpPr>
              <p:nvPr/>
            </p:nvCxnSpPr>
            <p:spPr>
              <a:xfrm>
                <a:off x="1406847" y="739441"/>
                <a:ext cx="2524357" cy="3505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F88AA85A-0DDC-B409-8FD0-21273A2A1900}"/>
                  </a:ext>
                </a:extLst>
              </p:cNvPr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406847" y="739441"/>
                <a:ext cx="665609" cy="3453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46D8F0F7-4057-B14C-82D2-7D48F9F12024}"/>
                  </a:ext>
                </a:extLst>
              </p:cNvPr>
              <p:cNvCxnSpPr>
                <a:cxnSpLocks/>
                <a:stCxn id="120" idx="6"/>
                <a:endCxn id="194" idx="1"/>
              </p:cNvCxnSpPr>
              <p:nvPr/>
            </p:nvCxnSpPr>
            <p:spPr>
              <a:xfrm>
                <a:off x="1447568" y="4276079"/>
                <a:ext cx="1551110" cy="88149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FA55293-8A92-ADBA-F5A4-815D6CF0A3BC}"/>
                  </a:ext>
                </a:extLst>
              </p:cNvPr>
              <p:cNvCxnSpPr>
                <a:cxnSpLocks/>
                <a:stCxn id="74" idx="6"/>
                <a:endCxn id="191" idx="1"/>
              </p:cNvCxnSpPr>
              <p:nvPr/>
            </p:nvCxnSpPr>
            <p:spPr>
              <a:xfrm flipV="1">
                <a:off x="1481207" y="5164822"/>
                <a:ext cx="2449997" cy="3967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40BC076A-A600-1A58-BDB5-0E2CCAB00051}"/>
                  </a:ext>
                </a:extLst>
              </p:cNvPr>
              <p:cNvCxnSpPr>
                <a:cxnSpLocks/>
                <a:stCxn id="120" idx="6"/>
                <a:endCxn id="195" idx="1"/>
              </p:cNvCxnSpPr>
              <p:nvPr/>
            </p:nvCxnSpPr>
            <p:spPr>
              <a:xfrm>
                <a:off x="1447568" y="4276079"/>
                <a:ext cx="3360540" cy="89909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0CB8B0B-ED30-436D-A3A8-DB3BE2E79FB4}"/>
                  </a:ext>
                </a:extLst>
              </p:cNvPr>
              <p:cNvSpPr/>
              <p:nvPr/>
            </p:nvSpPr>
            <p:spPr>
              <a:xfrm>
                <a:off x="2360682" y="2156077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911F4B0-8940-46D2-B770-54B6264E844C}"/>
                  </a:ext>
                </a:extLst>
              </p:cNvPr>
              <p:cNvSpPr/>
              <p:nvPr/>
            </p:nvSpPr>
            <p:spPr>
              <a:xfrm>
                <a:off x="4097869" y="2156076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436B417-706F-47D3-8D23-84A58DA8269A}"/>
                  </a:ext>
                </a:extLst>
              </p:cNvPr>
              <p:cNvSpPr/>
              <p:nvPr/>
            </p:nvSpPr>
            <p:spPr>
              <a:xfrm>
                <a:off x="5869843" y="2156075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8B77BE-7AFE-4885-91E7-B727C1B74D59}"/>
                  </a:ext>
                </a:extLst>
              </p:cNvPr>
              <p:cNvSpPr/>
              <p:nvPr/>
            </p:nvSpPr>
            <p:spPr>
              <a:xfrm>
                <a:off x="7622465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4A45E8D-711B-4511-A839-0AE16440D525}"/>
                  </a:ext>
                </a:extLst>
              </p:cNvPr>
              <p:cNvSpPr/>
              <p:nvPr/>
            </p:nvSpPr>
            <p:spPr>
              <a:xfrm>
                <a:off x="4108024" y="3592253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1C9E23-1153-4FC1-B7A5-F16D0892DE99}"/>
                  </a:ext>
                </a:extLst>
              </p:cNvPr>
              <p:cNvSpPr/>
              <p:nvPr/>
            </p:nvSpPr>
            <p:spPr>
              <a:xfrm>
                <a:off x="5880768" y="3587499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12B2C6-4AA5-4334-A5D6-F26A5D4B5CAF}"/>
                  </a:ext>
                </a:extLst>
              </p:cNvPr>
              <p:cNvSpPr/>
              <p:nvPr/>
            </p:nvSpPr>
            <p:spPr>
              <a:xfrm>
                <a:off x="7632285" y="357695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757A21-FC8E-4E7C-9185-877A7D99DF32}"/>
                  </a:ext>
                </a:extLst>
              </p:cNvPr>
              <p:cNvSpPr/>
              <p:nvPr/>
            </p:nvSpPr>
            <p:spPr>
              <a:xfrm>
                <a:off x="2360682" y="3591430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871DFFB-1C61-4C72-B8A6-99C09FAC474F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3630077" y="2435068"/>
                <a:ext cx="4677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852C6B-B3CB-4983-8262-77DFDA972313}"/>
                  </a:ext>
                </a:extLst>
              </p:cNvPr>
              <p:cNvCxnSpPr>
                <a:cxnSpLocks/>
                <a:stCxn id="11" idx="6"/>
                <a:endCxn id="8" idx="2"/>
              </p:cNvCxnSpPr>
              <p:nvPr/>
            </p:nvCxnSpPr>
            <p:spPr>
              <a:xfrm flipV="1">
                <a:off x="3636359" y="3862367"/>
                <a:ext cx="471665" cy="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E543E38-E655-428A-A050-3826A7831602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7127827" y="2431238"/>
                <a:ext cx="494638" cy="3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A611278-272F-4CCB-A158-E8CF484449B8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 flipV="1">
                <a:off x="5367265" y="2435067"/>
                <a:ext cx="5025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A715B7-3BC6-4E23-A357-C0BE9FA1BF8F}"/>
                  </a:ext>
                </a:extLst>
              </p:cNvPr>
              <p:cNvCxnSpPr>
                <a:cxnSpLocks/>
                <a:stCxn id="8" idx="7"/>
                <a:endCxn id="6" idx="3"/>
              </p:cNvCxnSpPr>
              <p:nvPr/>
            </p:nvCxnSpPr>
            <p:spPr>
              <a:xfrm flipV="1">
                <a:off x="5196882" y="2632344"/>
                <a:ext cx="857188" cy="1039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B52D71E-5613-47B5-AF24-2C2A6D5B9D39}"/>
                  </a:ext>
                </a:extLst>
              </p:cNvPr>
              <p:cNvCxnSpPr>
                <a:cxnSpLocks/>
                <a:stCxn id="9" idx="7"/>
                <a:endCxn id="7" idx="3"/>
              </p:cNvCxnSpPr>
              <p:nvPr/>
            </p:nvCxnSpPr>
            <p:spPr>
              <a:xfrm flipV="1">
                <a:off x="6968385" y="2625576"/>
                <a:ext cx="839536" cy="1041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963AC58-A949-478F-A2D4-EC67F21662D0}"/>
                  </a:ext>
                </a:extLst>
              </p:cNvPr>
              <p:cNvCxnSpPr>
                <a:cxnSpLocks/>
                <a:stCxn id="6" idx="5"/>
                <a:endCxn id="10" idx="1"/>
              </p:cNvCxnSpPr>
              <p:nvPr/>
            </p:nvCxnSpPr>
            <p:spPr>
              <a:xfrm>
                <a:off x="6943600" y="2632344"/>
                <a:ext cx="875504" cy="10247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82FE08-AE2C-43CF-8C16-F2406C5A763B}"/>
                  </a:ext>
                </a:extLst>
              </p:cNvPr>
              <p:cNvCxnSpPr>
                <a:cxnSpLocks/>
                <a:stCxn id="5" idx="5"/>
                <a:endCxn id="9" idx="1"/>
              </p:cNvCxnSpPr>
              <p:nvPr/>
            </p:nvCxnSpPr>
            <p:spPr>
              <a:xfrm>
                <a:off x="5181366" y="2632344"/>
                <a:ext cx="886007" cy="1034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A4EFB5-C51D-4CB3-BB8C-FE68DCE0F34A}"/>
                  </a:ext>
                </a:extLst>
              </p:cNvPr>
              <p:cNvSpPr/>
              <p:nvPr/>
            </p:nvSpPr>
            <p:spPr>
              <a:xfrm rot="1921609">
                <a:off x="2312554" y="260269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567DC09-440C-6779-2DA9-584D26276E08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5383701" y="3857613"/>
                <a:ext cx="497067" cy="4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9E7426-5922-ED8F-4901-52E6F9930DED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7154990" y="3850718"/>
                <a:ext cx="477295" cy="6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CDAC2A7-8484-448F-2E54-D4A36E480059}"/>
                  </a:ext>
                </a:extLst>
              </p:cNvPr>
              <p:cNvSpPr/>
              <p:nvPr/>
            </p:nvSpPr>
            <p:spPr>
              <a:xfrm rot="1921609">
                <a:off x="4070497" y="260269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B5867C9-BBF0-399D-1D66-A4B1B817E916}"/>
                  </a:ext>
                </a:extLst>
              </p:cNvPr>
              <p:cNvSpPr/>
              <p:nvPr/>
            </p:nvSpPr>
            <p:spPr>
              <a:xfrm rot="1921609">
                <a:off x="5849657" y="2592595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D3835431-432D-D5CD-F280-398B4DCFE3FC}"/>
                  </a:ext>
                </a:extLst>
              </p:cNvPr>
              <p:cNvSpPr/>
              <p:nvPr/>
            </p:nvSpPr>
            <p:spPr>
              <a:xfrm rot="1921609">
                <a:off x="7590865" y="260053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97D18B-DAAB-F8CE-E846-E5A07D4BE1E6}"/>
                  </a:ext>
                </a:extLst>
              </p:cNvPr>
              <p:cNvSpPr/>
              <p:nvPr/>
            </p:nvSpPr>
            <p:spPr>
              <a:xfrm>
                <a:off x="316424" y="5010095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57FE415-F037-DCB1-9A9F-CC90E8371456}"/>
                  </a:ext>
                </a:extLst>
              </p:cNvPr>
              <p:cNvSpPr/>
              <p:nvPr/>
            </p:nvSpPr>
            <p:spPr>
              <a:xfrm>
                <a:off x="225877" y="188010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C6982E7-882C-5DFF-EE4C-A1286B3AC8AA}"/>
                  </a:ext>
                </a:extLst>
              </p:cNvPr>
              <p:cNvCxnSpPr>
                <a:cxnSpLocks/>
                <a:stCxn id="11" idx="4"/>
                <a:endCxn id="188" idx="0"/>
              </p:cNvCxnSpPr>
              <p:nvPr/>
            </p:nvCxnSpPr>
            <p:spPr>
              <a:xfrm flipH="1">
                <a:off x="2439232" y="4149411"/>
                <a:ext cx="559289" cy="82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BE853B6-10EF-F54C-799A-1994E9D19898}"/>
                  </a:ext>
                </a:extLst>
              </p:cNvPr>
              <p:cNvCxnSpPr>
                <a:cxnSpLocks/>
                <a:stCxn id="10" idx="4"/>
                <a:endCxn id="189" idx="0"/>
              </p:cNvCxnSpPr>
              <p:nvPr/>
            </p:nvCxnSpPr>
            <p:spPr>
              <a:xfrm flipH="1">
                <a:off x="7859681" y="4124482"/>
                <a:ext cx="410443" cy="861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2A7DB18-68D7-9DBA-A6C3-045E11823D9C}"/>
                  </a:ext>
                </a:extLst>
              </p:cNvPr>
              <p:cNvCxnSpPr>
                <a:cxnSpLocks/>
                <a:stCxn id="9" idx="4"/>
                <a:endCxn id="190" idx="0"/>
              </p:cNvCxnSpPr>
              <p:nvPr/>
            </p:nvCxnSpPr>
            <p:spPr>
              <a:xfrm flipH="1">
                <a:off x="6043748" y="4127727"/>
                <a:ext cx="474131" cy="85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C448E29-AAC0-4DFD-7DEE-4E90F68F3241}"/>
                  </a:ext>
                </a:extLst>
              </p:cNvPr>
              <p:cNvCxnSpPr>
                <a:cxnSpLocks/>
                <a:stCxn id="8" idx="4"/>
                <a:endCxn id="195" idx="0"/>
              </p:cNvCxnSpPr>
              <p:nvPr/>
            </p:nvCxnSpPr>
            <p:spPr>
              <a:xfrm>
                <a:off x="4745863" y="4132481"/>
                <a:ext cx="429022" cy="860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97AE71DF-5542-D178-AAF4-6FE4549B1BF1}"/>
                  </a:ext>
                </a:extLst>
              </p:cNvPr>
              <p:cNvCxnSpPr>
                <a:cxnSpLocks/>
                <a:stCxn id="4" idx="0"/>
                <a:endCxn id="76" idx="2"/>
              </p:cNvCxnSpPr>
              <p:nvPr/>
            </p:nvCxnSpPr>
            <p:spPr>
              <a:xfrm flipH="1" flipV="1">
                <a:off x="2439232" y="1266847"/>
                <a:ext cx="556148" cy="889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A697108-5DF4-110B-E7C7-6B1DB261171A}"/>
                  </a:ext>
                </a:extLst>
              </p:cNvPr>
              <p:cNvCxnSpPr>
                <a:cxnSpLocks/>
                <a:stCxn id="5" idx="0"/>
                <a:endCxn id="79" idx="2"/>
              </p:cNvCxnSpPr>
              <p:nvPr/>
            </p:nvCxnSpPr>
            <p:spPr>
              <a:xfrm flipH="1" flipV="1">
                <a:off x="4297981" y="1272117"/>
                <a:ext cx="434586" cy="88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D965996-D999-21C9-1209-48125626586B}"/>
                  </a:ext>
                </a:extLst>
              </p:cNvPr>
              <p:cNvCxnSpPr>
                <a:cxnSpLocks/>
                <a:stCxn id="6" idx="0"/>
                <a:endCxn id="78" idx="2"/>
              </p:cNvCxnSpPr>
              <p:nvPr/>
            </p:nvCxnSpPr>
            <p:spPr>
              <a:xfrm flipH="1" flipV="1">
                <a:off x="6043748" y="1272441"/>
                <a:ext cx="455087" cy="883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7C4E02C-AEA7-FCC2-D1DE-C26EC39547FF}"/>
                  </a:ext>
                </a:extLst>
              </p:cNvPr>
              <p:cNvCxnSpPr>
                <a:cxnSpLocks/>
                <a:stCxn id="7" idx="0"/>
                <a:endCxn id="77" idx="2"/>
              </p:cNvCxnSpPr>
              <p:nvPr/>
            </p:nvCxnSpPr>
            <p:spPr>
              <a:xfrm flipH="1" flipV="1">
                <a:off x="7859681" y="1275081"/>
                <a:ext cx="395969" cy="88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2BBDD67-3F23-7973-AD21-959C203ECD53}"/>
                  </a:ext>
                </a:extLst>
              </p:cNvPr>
              <p:cNvCxnSpPr>
                <a:cxnSpLocks/>
                <a:stCxn id="74" idx="6"/>
                <a:endCxn id="188" idx="1"/>
              </p:cNvCxnSpPr>
              <p:nvPr/>
            </p:nvCxnSpPr>
            <p:spPr>
              <a:xfrm flipV="1">
                <a:off x="1481207" y="5159552"/>
                <a:ext cx="591249" cy="40197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A7F8F57-F7AD-8BEA-EB90-C4F44CA80394}"/>
                  </a:ext>
                </a:extLst>
              </p:cNvPr>
              <p:cNvSpPr/>
              <p:nvPr/>
            </p:nvSpPr>
            <p:spPr>
              <a:xfrm>
                <a:off x="9408539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3169D8-4C1B-8BF3-AC4E-27D938F88F0B}"/>
                  </a:ext>
                </a:extLst>
              </p:cNvPr>
              <p:cNvCxnSpPr>
                <a:cxnSpLocks/>
                <a:stCxn id="7" idx="6"/>
                <a:endCxn id="2" idx="2"/>
              </p:cNvCxnSpPr>
              <p:nvPr/>
            </p:nvCxnSpPr>
            <p:spPr>
              <a:xfrm>
                <a:off x="8888835" y="2431238"/>
                <a:ext cx="519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7C700D7-B963-959D-845D-9A3CA47999E6}"/>
                  </a:ext>
                </a:extLst>
              </p:cNvPr>
              <p:cNvCxnSpPr>
                <a:cxnSpLocks/>
                <a:stCxn id="2" idx="0"/>
                <a:endCxn id="29" idx="2"/>
              </p:cNvCxnSpPr>
              <p:nvPr/>
            </p:nvCxnSpPr>
            <p:spPr>
              <a:xfrm flipH="1" flipV="1">
                <a:off x="9617756" y="1278110"/>
                <a:ext cx="423968" cy="878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31000BF-3B42-3125-EE86-663FB96328FB}"/>
                  </a:ext>
                </a:extLst>
              </p:cNvPr>
              <p:cNvSpPr/>
              <p:nvPr/>
            </p:nvSpPr>
            <p:spPr>
              <a:xfrm>
                <a:off x="9399232" y="3581128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80E898-52BB-7A93-421E-B523155B0398}"/>
                  </a:ext>
                </a:extLst>
              </p:cNvPr>
              <p:cNvCxnSpPr>
                <a:cxnSpLocks/>
                <a:stCxn id="10" idx="6"/>
                <a:endCxn id="39" idx="2"/>
              </p:cNvCxnSpPr>
              <p:nvPr/>
            </p:nvCxnSpPr>
            <p:spPr>
              <a:xfrm>
                <a:off x="8907962" y="3850718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7735F15-4B42-0DF3-16BD-0F494D9CEE62}"/>
                  </a:ext>
                </a:extLst>
              </p:cNvPr>
              <p:cNvCxnSpPr>
                <a:cxnSpLocks/>
                <a:stCxn id="39" idx="4"/>
                <a:endCxn id="193" idx="0"/>
              </p:cNvCxnSpPr>
              <p:nvPr/>
            </p:nvCxnSpPr>
            <p:spPr>
              <a:xfrm flipH="1">
                <a:off x="9617756" y="4128657"/>
                <a:ext cx="419315" cy="8600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5BDD3C5-98DB-4193-873F-B844BC3C124B}"/>
                  </a:ext>
                </a:extLst>
              </p:cNvPr>
              <p:cNvSpPr/>
              <p:nvPr/>
            </p:nvSpPr>
            <p:spPr>
              <a:xfrm>
                <a:off x="11180446" y="2155477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CD30A61-1434-CC0A-4FF5-25B0E6C2A072}"/>
                  </a:ext>
                </a:extLst>
              </p:cNvPr>
              <p:cNvCxnSpPr>
                <a:cxnSpLocks/>
                <a:stCxn id="16" idx="0"/>
                <a:endCxn id="25" idx="2"/>
              </p:cNvCxnSpPr>
              <p:nvPr/>
            </p:nvCxnSpPr>
            <p:spPr>
              <a:xfrm flipH="1" flipV="1">
                <a:off x="11383891" y="1290871"/>
                <a:ext cx="429740" cy="864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13B39E0-1243-4A87-87E6-9CC82960145B}"/>
                  </a:ext>
                </a:extLst>
              </p:cNvPr>
              <p:cNvSpPr/>
              <p:nvPr/>
            </p:nvSpPr>
            <p:spPr>
              <a:xfrm>
                <a:off x="11171139" y="358020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58AC7EA-788D-88BE-5885-633D0F7A75EE}"/>
                  </a:ext>
                </a:extLst>
              </p:cNvPr>
              <p:cNvCxnSpPr>
                <a:cxnSpLocks/>
                <a:stCxn id="27" idx="4"/>
                <a:endCxn id="192" idx="0"/>
              </p:cNvCxnSpPr>
              <p:nvPr/>
            </p:nvCxnSpPr>
            <p:spPr>
              <a:xfrm flipH="1">
                <a:off x="11391366" y="4127732"/>
                <a:ext cx="417612" cy="875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EB18B57-8FD5-8960-A691-EFCC1961D5A3}"/>
                  </a:ext>
                </a:extLst>
              </p:cNvPr>
              <p:cNvCxnSpPr>
                <a:cxnSpLocks/>
                <a:stCxn id="75" idx="6"/>
                <a:endCxn id="25" idx="1"/>
              </p:cNvCxnSpPr>
              <p:nvPr/>
            </p:nvCxnSpPr>
            <p:spPr>
              <a:xfrm>
                <a:off x="1406847" y="739441"/>
                <a:ext cx="9610267" cy="36932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B734C75-99E6-7CAE-0D00-5FB84C2A5E37}"/>
                  </a:ext>
                </a:extLst>
              </p:cNvPr>
              <p:cNvCxnSpPr>
                <a:cxnSpLocks/>
                <a:stCxn id="120" idx="6"/>
                <a:endCxn id="196" idx="1"/>
              </p:cNvCxnSpPr>
              <p:nvPr/>
            </p:nvCxnSpPr>
            <p:spPr>
              <a:xfrm>
                <a:off x="1447568" y="4276079"/>
                <a:ext cx="5149775" cy="8960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02D597-963F-902B-3AAC-42D948D2A771}"/>
                  </a:ext>
                </a:extLst>
              </p:cNvPr>
              <p:cNvSpPr/>
              <p:nvPr/>
            </p:nvSpPr>
            <p:spPr>
              <a:xfrm rot="1921609">
                <a:off x="9384225" y="259259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EDE119-D861-100E-D449-83AE44551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069" y="2448469"/>
                <a:ext cx="519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393D8D0-9FEB-A8F3-4099-EB659B36F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196" y="3867949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7C6D61A-61FF-4E75-82DA-9FF20301A267}"/>
                  </a:ext>
                </a:extLst>
              </p:cNvPr>
              <p:cNvSpPr/>
              <p:nvPr/>
            </p:nvSpPr>
            <p:spPr>
              <a:xfrm rot="1921609">
                <a:off x="11123838" y="258806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D4D3A0E0-9938-EBFA-03C6-6F75697EE1E7}"/>
                  </a:ext>
                </a:extLst>
              </p:cNvPr>
              <p:cNvCxnSpPr>
                <a:cxnSpLocks/>
                <a:stCxn id="4" idx="0"/>
                <a:endCxn id="91" idx="2"/>
              </p:cNvCxnSpPr>
              <p:nvPr/>
            </p:nvCxnSpPr>
            <p:spPr>
              <a:xfrm flipV="1">
                <a:off x="2995380" y="1264866"/>
                <a:ext cx="370074" cy="891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B84FDFF-0488-0BA8-F6D8-33D11AF64B00}"/>
                  </a:ext>
                </a:extLst>
              </p:cNvPr>
              <p:cNvCxnSpPr>
                <a:cxnSpLocks/>
                <a:stCxn id="5" idx="0"/>
                <a:endCxn id="100" idx="2"/>
              </p:cNvCxnSpPr>
              <p:nvPr/>
            </p:nvCxnSpPr>
            <p:spPr>
              <a:xfrm flipV="1">
                <a:off x="4732567" y="1269048"/>
                <a:ext cx="432384" cy="88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650A3123-A219-506E-654A-6534C4494CFD}"/>
                  </a:ext>
                </a:extLst>
              </p:cNvPr>
              <p:cNvCxnSpPr>
                <a:cxnSpLocks/>
                <a:stCxn id="6" idx="0"/>
                <a:endCxn id="109" idx="2"/>
              </p:cNvCxnSpPr>
              <p:nvPr/>
            </p:nvCxnSpPr>
            <p:spPr>
              <a:xfrm flipV="1">
                <a:off x="6498835" y="1270544"/>
                <a:ext cx="425692" cy="885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95F483A-3105-E998-8092-49FE426E9679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V="1">
                <a:off x="8255650" y="1276150"/>
                <a:ext cx="491263" cy="880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3EB93CE4-44EE-2CEF-376E-69BDAD004DC1}"/>
                  </a:ext>
                </a:extLst>
              </p:cNvPr>
              <p:cNvCxnSpPr>
                <a:cxnSpLocks/>
                <a:stCxn id="2" idx="0"/>
                <a:endCxn id="123" idx="2"/>
              </p:cNvCxnSpPr>
              <p:nvPr/>
            </p:nvCxnSpPr>
            <p:spPr>
              <a:xfrm flipV="1">
                <a:off x="10041724" y="1284164"/>
                <a:ext cx="444946" cy="872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1D1D894C-38FD-0965-345C-B500DF98DBB6}"/>
                  </a:ext>
                </a:extLst>
              </p:cNvPr>
              <p:cNvCxnSpPr>
                <a:cxnSpLocks/>
                <a:stCxn id="16" idx="0"/>
                <a:endCxn id="130" idx="2"/>
              </p:cNvCxnSpPr>
              <p:nvPr/>
            </p:nvCxnSpPr>
            <p:spPr>
              <a:xfrm flipV="1">
                <a:off x="11813631" y="1300253"/>
                <a:ext cx="439174" cy="855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70BF9C1-04F8-B3FA-04CB-328262908846}"/>
                  </a:ext>
                </a:extLst>
              </p:cNvPr>
              <p:cNvCxnSpPr>
                <a:cxnSpLocks/>
                <a:stCxn id="119" idx="6"/>
                <a:endCxn id="91" idx="1"/>
              </p:cNvCxnSpPr>
              <p:nvPr/>
            </p:nvCxnSpPr>
            <p:spPr>
              <a:xfrm flipV="1">
                <a:off x="1403946" y="1082761"/>
                <a:ext cx="1594732" cy="91398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2BCDC54-84A9-C63D-E08B-F8ADF7D878F0}"/>
                  </a:ext>
                </a:extLst>
              </p:cNvPr>
              <p:cNvCxnSpPr>
                <a:cxnSpLocks/>
                <a:stCxn id="119" idx="6"/>
                <a:endCxn id="100" idx="1"/>
              </p:cNvCxnSpPr>
              <p:nvPr/>
            </p:nvCxnSpPr>
            <p:spPr>
              <a:xfrm flipV="1">
                <a:off x="1403946" y="1086943"/>
                <a:ext cx="3394228" cy="90980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D254C430-038A-6A21-CF50-BC8413382B56}"/>
                  </a:ext>
                </a:extLst>
              </p:cNvPr>
              <p:cNvCxnSpPr>
                <a:cxnSpLocks/>
                <a:stCxn id="119" idx="6"/>
                <a:endCxn id="109" idx="1"/>
              </p:cNvCxnSpPr>
              <p:nvPr/>
            </p:nvCxnSpPr>
            <p:spPr>
              <a:xfrm flipV="1">
                <a:off x="1403946" y="1088439"/>
                <a:ext cx="5153804" cy="9083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A345E406-4F6E-011C-0CA8-766E988FB285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 flipV="1">
                <a:off x="1403946" y="1102059"/>
                <a:ext cx="8715947" cy="89468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A394A25-AE04-88C7-39F6-4F234B335231}"/>
                  </a:ext>
                </a:extLst>
              </p:cNvPr>
              <p:cNvCxnSpPr>
                <a:cxnSpLocks/>
                <a:stCxn id="119" idx="6"/>
                <a:endCxn id="130" idx="1"/>
              </p:cNvCxnSpPr>
              <p:nvPr/>
            </p:nvCxnSpPr>
            <p:spPr>
              <a:xfrm flipV="1">
                <a:off x="1403946" y="1118148"/>
                <a:ext cx="10482082" cy="87859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F334C1F-B786-EFAB-88F0-5D9EF00E69E9}"/>
                  </a:ext>
                </a:extLst>
              </p:cNvPr>
              <p:cNvCxnSpPr>
                <a:cxnSpLocks/>
                <a:stCxn id="119" idx="6"/>
                <a:endCxn id="118" idx="1"/>
              </p:cNvCxnSpPr>
              <p:nvPr/>
            </p:nvCxnSpPr>
            <p:spPr>
              <a:xfrm flipV="1">
                <a:off x="1403946" y="1094045"/>
                <a:ext cx="6976190" cy="90269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 descr="Sleep item S2">
                <a:extLst>
                  <a:ext uri="{FF2B5EF4-FFF2-40B4-BE49-F238E27FC236}">
                    <a16:creationId xmlns:a16="http://schemas.microsoft.com/office/drawing/2014/main" id="{B951AEEB-2E8C-5761-CF05-D4D30AC6BEE2}"/>
                  </a:ext>
                </a:extLst>
              </p:cNvPr>
              <p:cNvSpPr/>
              <p:nvPr/>
            </p:nvSpPr>
            <p:spPr>
              <a:xfrm>
                <a:off x="2072456" y="90263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W2</a:t>
                </a:r>
              </a:p>
            </p:txBody>
          </p:sp>
          <p:sp>
            <p:nvSpPr>
              <p:cNvPr id="77" name="Rectangle 76" descr="Sleep item S2">
                <a:extLst>
                  <a:ext uri="{FF2B5EF4-FFF2-40B4-BE49-F238E27FC236}">
                    <a16:creationId xmlns:a16="http://schemas.microsoft.com/office/drawing/2014/main" id="{7495750E-55E5-5EDF-CAD7-98DBA38518E9}"/>
                  </a:ext>
                </a:extLst>
              </p:cNvPr>
              <p:cNvSpPr/>
              <p:nvPr/>
            </p:nvSpPr>
            <p:spPr>
              <a:xfrm>
                <a:off x="7492904" y="91087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W5</a:t>
                </a:r>
              </a:p>
            </p:txBody>
          </p:sp>
          <p:sp>
            <p:nvSpPr>
              <p:cNvPr id="78" name="Rectangle 77" descr="Sleep item S2">
                <a:extLst>
                  <a:ext uri="{FF2B5EF4-FFF2-40B4-BE49-F238E27FC236}">
                    <a16:creationId xmlns:a16="http://schemas.microsoft.com/office/drawing/2014/main" id="{D4D9CF8A-9950-4A4C-8F9B-581B1FD6BC56}"/>
                  </a:ext>
                </a:extLst>
              </p:cNvPr>
              <p:cNvSpPr/>
              <p:nvPr/>
            </p:nvSpPr>
            <p:spPr>
              <a:xfrm>
                <a:off x="5676971" y="90823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W4</a:t>
                </a:r>
              </a:p>
            </p:txBody>
          </p:sp>
          <p:sp>
            <p:nvSpPr>
              <p:cNvPr id="79" name="Rectangle 78" descr="Sleep item S2">
                <a:extLst>
                  <a:ext uri="{FF2B5EF4-FFF2-40B4-BE49-F238E27FC236}">
                    <a16:creationId xmlns:a16="http://schemas.microsoft.com/office/drawing/2014/main" id="{D526A021-E27B-EFAD-FD60-F96645275CF5}"/>
                  </a:ext>
                </a:extLst>
              </p:cNvPr>
              <p:cNvSpPr/>
              <p:nvPr/>
            </p:nvSpPr>
            <p:spPr>
              <a:xfrm>
                <a:off x="3931204" y="90790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W3</a:t>
                </a:r>
              </a:p>
            </p:txBody>
          </p:sp>
          <p:sp>
            <p:nvSpPr>
              <p:cNvPr id="25" name="Rectangle 24" descr="Sleep item S2">
                <a:extLst>
                  <a:ext uri="{FF2B5EF4-FFF2-40B4-BE49-F238E27FC236}">
                    <a16:creationId xmlns:a16="http://schemas.microsoft.com/office/drawing/2014/main" id="{D34D0B27-80D7-983D-0CC6-5114CBECB56E}"/>
                  </a:ext>
                </a:extLst>
              </p:cNvPr>
              <p:cNvSpPr/>
              <p:nvPr/>
            </p:nvSpPr>
            <p:spPr>
              <a:xfrm>
                <a:off x="11017114" y="92666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W7</a:t>
                </a:r>
              </a:p>
            </p:txBody>
          </p:sp>
          <p:sp>
            <p:nvSpPr>
              <p:cNvPr id="29" name="Rectangle 28" descr="Sleep item S2">
                <a:extLst>
                  <a:ext uri="{FF2B5EF4-FFF2-40B4-BE49-F238E27FC236}">
                    <a16:creationId xmlns:a16="http://schemas.microsoft.com/office/drawing/2014/main" id="{0D4E9047-EA9E-2E0B-114D-E555F2A9A119}"/>
                  </a:ext>
                </a:extLst>
              </p:cNvPr>
              <p:cNvSpPr/>
              <p:nvPr/>
            </p:nvSpPr>
            <p:spPr>
              <a:xfrm>
                <a:off x="9250979" y="91390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W6</a:t>
                </a:r>
              </a:p>
            </p:txBody>
          </p:sp>
          <p:sp>
            <p:nvSpPr>
              <p:cNvPr id="91" name="Rectangle 90" descr="Sleep item S2">
                <a:extLst>
                  <a:ext uri="{FF2B5EF4-FFF2-40B4-BE49-F238E27FC236}">
                    <a16:creationId xmlns:a16="http://schemas.microsoft.com/office/drawing/2014/main" id="{CBCDC12B-3859-4534-4D8C-F685011CF286}"/>
                  </a:ext>
                </a:extLst>
              </p:cNvPr>
              <p:cNvSpPr/>
              <p:nvPr/>
            </p:nvSpPr>
            <p:spPr>
              <a:xfrm>
                <a:off x="2998678" y="90065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W2</a:t>
                </a:r>
              </a:p>
            </p:txBody>
          </p:sp>
          <p:sp>
            <p:nvSpPr>
              <p:cNvPr id="100" name="Rectangle 99" descr="Sleep item S2">
                <a:extLst>
                  <a:ext uri="{FF2B5EF4-FFF2-40B4-BE49-F238E27FC236}">
                    <a16:creationId xmlns:a16="http://schemas.microsoft.com/office/drawing/2014/main" id="{FAE836DA-DE5A-163A-C32A-71660A23EDF9}"/>
                  </a:ext>
                </a:extLst>
              </p:cNvPr>
              <p:cNvSpPr/>
              <p:nvPr/>
            </p:nvSpPr>
            <p:spPr>
              <a:xfrm>
                <a:off x="4798174" y="90483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W3</a:t>
                </a:r>
              </a:p>
            </p:txBody>
          </p:sp>
          <p:sp>
            <p:nvSpPr>
              <p:cNvPr id="109" name="Rectangle 108" descr="Sleep item S2">
                <a:extLst>
                  <a:ext uri="{FF2B5EF4-FFF2-40B4-BE49-F238E27FC236}">
                    <a16:creationId xmlns:a16="http://schemas.microsoft.com/office/drawing/2014/main" id="{568A8F6B-C9D7-8ED5-B598-3F8040F1552E}"/>
                  </a:ext>
                </a:extLst>
              </p:cNvPr>
              <p:cNvSpPr/>
              <p:nvPr/>
            </p:nvSpPr>
            <p:spPr>
              <a:xfrm>
                <a:off x="6557750" y="90633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W4</a:t>
                </a:r>
              </a:p>
            </p:txBody>
          </p:sp>
          <p:sp>
            <p:nvSpPr>
              <p:cNvPr id="118" name="Rectangle 117" descr="Sleep item S2">
                <a:extLst>
                  <a:ext uri="{FF2B5EF4-FFF2-40B4-BE49-F238E27FC236}">
                    <a16:creationId xmlns:a16="http://schemas.microsoft.com/office/drawing/2014/main" id="{B26D280E-F0EA-F1C7-6B3B-53A117622F21}"/>
                  </a:ext>
                </a:extLst>
              </p:cNvPr>
              <p:cNvSpPr/>
              <p:nvPr/>
            </p:nvSpPr>
            <p:spPr>
              <a:xfrm>
                <a:off x="8380136" y="91194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W5</a:t>
                </a:r>
              </a:p>
            </p:txBody>
          </p:sp>
          <p:sp>
            <p:nvSpPr>
              <p:cNvPr id="123" name="Rectangle 122" descr="Sleep item S2">
                <a:extLst>
                  <a:ext uri="{FF2B5EF4-FFF2-40B4-BE49-F238E27FC236}">
                    <a16:creationId xmlns:a16="http://schemas.microsoft.com/office/drawing/2014/main" id="{5AB93086-7953-F8C2-FF8F-B8B94300739C}"/>
                  </a:ext>
                </a:extLst>
              </p:cNvPr>
              <p:cNvSpPr/>
              <p:nvPr/>
            </p:nvSpPr>
            <p:spPr>
              <a:xfrm>
                <a:off x="10119893" y="91995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W6</a:t>
                </a:r>
              </a:p>
            </p:txBody>
          </p:sp>
          <p:sp>
            <p:nvSpPr>
              <p:cNvPr id="130" name="Rectangle 129" descr="Sleep item S2">
                <a:extLst>
                  <a:ext uri="{FF2B5EF4-FFF2-40B4-BE49-F238E27FC236}">
                    <a16:creationId xmlns:a16="http://schemas.microsoft.com/office/drawing/2014/main" id="{90FE03B2-5DE6-065C-1A6A-0B335D7C3DF7}"/>
                  </a:ext>
                </a:extLst>
              </p:cNvPr>
              <p:cNvSpPr/>
              <p:nvPr/>
            </p:nvSpPr>
            <p:spPr>
              <a:xfrm>
                <a:off x="11886028" y="936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W7</a:t>
                </a:r>
              </a:p>
            </p:txBody>
          </p: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D477CAB-350F-46A0-95E6-378C3D5BAD92}"/>
                  </a:ext>
                </a:extLst>
              </p:cNvPr>
              <p:cNvCxnSpPr>
                <a:cxnSpLocks/>
                <a:stCxn id="74" idx="6"/>
                <a:endCxn id="189" idx="1"/>
              </p:cNvCxnSpPr>
              <p:nvPr/>
            </p:nvCxnSpPr>
            <p:spPr>
              <a:xfrm flipV="1">
                <a:off x="1481207" y="5167786"/>
                <a:ext cx="6011697" cy="39374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F526E423-D2D3-6400-0235-3F75EF0FB9D6}"/>
                  </a:ext>
                </a:extLst>
              </p:cNvPr>
              <p:cNvCxnSpPr>
                <a:cxnSpLocks/>
                <a:stCxn id="120" idx="6"/>
                <a:endCxn id="197" idx="1"/>
              </p:cNvCxnSpPr>
              <p:nvPr/>
            </p:nvCxnSpPr>
            <p:spPr>
              <a:xfrm>
                <a:off x="1447568" y="4276079"/>
                <a:ext cx="6915343" cy="89402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C1A4B61-26FF-BC68-2045-1206061778F7}"/>
                  </a:ext>
                </a:extLst>
              </p:cNvPr>
              <p:cNvCxnSpPr>
                <a:cxnSpLocks/>
                <a:stCxn id="74" idx="6"/>
                <a:endCxn id="193" idx="1"/>
              </p:cNvCxnSpPr>
              <p:nvPr/>
            </p:nvCxnSpPr>
            <p:spPr>
              <a:xfrm flipV="1">
                <a:off x="1481207" y="5170460"/>
                <a:ext cx="7769772" cy="391066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6C6EBE06-F0C0-6F6D-D666-70C3FDF5DCE2}"/>
                  </a:ext>
                </a:extLst>
              </p:cNvPr>
              <p:cNvCxnSpPr>
                <a:cxnSpLocks/>
                <a:stCxn id="120" idx="6"/>
                <a:endCxn id="198" idx="1"/>
              </p:cNvCxnSpPr>
              <p:nvPr/>
            </p:nvCxnSpPr>
            <p:spPr>
              <a:xfrm>
                <a:off x="1447568" y="4276079"/>
                <a:ext cx="8672325" cy="90079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A0AC5AF-57C2-3C55-A775-4160346DF100}"/>
                  </a:ext>
                </a:extLst>
              </p:cNvPr>
              <p:cNvCxnSpPr>
                <a:cxnSpLocks/>
                <a:stCxn id="74" idx="6"/>
                <a:endCxn id="192" idx="1"/>
              </p:cNvCxnSpPr>
              <p:nvPr/>
            </p:nvCxnSpPr>
            <p:spPr>
              <a:xfrm flipV="1">
                <a:off x="1481207" y="5184892"/>
                <a:ext cx="9543382" cy="37663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E7E3D53-DB3E-369C-05DD-5EAF7250E06B}"/>
                  </a:ext>
                </a:extLst>
              </p:cNvPr>
              <p:cNvCxnSpPr>
                <a:cxnSpLocks/>
                <a:stCxn id="120" idx="6"/>
                <a:endCxn id="199" idx="1"/>
              </p:cNvCxnSpPr>
              <p:nvPr/>
            </p:nvCxnSpPr>
            <p:spPr>
              <a:xfrm>
                <a:off x="1447568" y="4276079"/>
                <a:ext cx="10438460" cy="91687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 descr="Sleep item S2">
                <a:extLst>
                  <a:ext uri="{FF2B5EF4-FFF2-40B4-BE49-F238E27FC236}">
                    <a16:creationId xmlns:a16="http://schemas.microsoft.com/office/drawing/2014/main" id="{D3AA43BF-0A82-C2C0-7F24-A89097C422C5}"/>
                  </a:ext>
                </a:extLst>
              </p:cNvPr>
              <p:cNvSpPr/>
              <p:nvPr/>
            </p:nvSpPr>
            <p:spPr>
              <a:xfrm>
                <a:off x="2072456" y="497744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W2</a:t>
                </a:r>
              </a:p>
            </p:txBody>
          </p:sp>
          <p:sp>
            <p:nvSpPr>
              <p:cNvPr id="189" name="Rectangle 188" descr="Sleep item S2">
                <a:extLst>
                  <a:ext uri="{FF2B5EF4-FFF2-40B4-BE49-F238E27FC236}">
                    <a16:creationId xmlns:a16="http://schemas.microsoft.com/office/drawing/2014/main" id="{62EBBC41-A61C-C229-B393-85FF865ED3F3}"/>
                  </a:ext>
                </a:extLst>
              </p:cNvPr>
              <p:cNvSpPr/>
              <p:nvPr/>
            </p:nvSpPr>
            <p:spPr>
              <a:xfrm>
                <a:off x="7492904" y="498568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W5</a:t>
                </a:r>
              </a:p>
            </p:txBody>
          </p:sp>
          <p:sp>
            <p:nvSpPr>
              <p:cNvPr id="190" name="Rectangle 189" descr="Sleep item S2">
                <a:extLst>
                  <a:ext uri="{FF2B5EF4-FFF2-40B4-BE49-F238E27FC236}">
                    <a16:creationId xmlns:a16="http://schemas.microsoft.com/office/drawing/2014/main" id="{FD10E604-34F9-45F8-14F1-BFD3C1A5C0DB}"/>
                  </a:ext>
                </a:extLst>
              </p:cNvPr>
              <p:cNvSpPr/>
              <p:nvPr/>
            </p:nvSpPr>
            <p:spPr>
              <a:xfrm>
                <a:off x="5676971" y="498304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W4</a:t>
                </a:r>
              </a:p>
            </p:txBody>
          </p:sp>
          <p:sp>
            <p:nvSpPr>
              <p:cNvPr id="191" name="Rectangle 190" descr="Sleep item S2">
                <a:extLst>
                  <a:ext uri="{FF2B5EF4-FFF2-40B4-BE49-F238E27FC236}">
                    <a16:creationId xmlns:a16="http://schemas.microsoft.com/office/drawing/2014/main" id="{EFE2D8C8-20FE-C953-2664-44D5BB4DE2DF}"/>
                  </a:ext>
                </a:extLst>
              </p:cNvPr>
              <p:cNvSpPr/>
              <p:nvPr/>
            </p:nvSpPr>
            <p:spPr>
              <a:xfrm>
                <a:off x="3931204" y="498271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W3</a:t>
                </a:r>
              </a:p>
            </p:txBody>
          </p:sp>
          <p:sp>
            <p:nvSpPr>
              <p:cNvPr id="192" name="Rectangle 191" descr="Sleep item S2">
                <a:extLst>
                  <a:ext uri="{FF2B5EF4-FFF2-40B4-BE49-F238E27FC236}">
                    <a16:creationId xmlns:a16="http://schemas.microsoft.com/office/drawing/2014/main" id="{C1F7663C-E21B-66D7-A2A8-6A1FD52173A8}"/>
                  </a:ext>
                </a:extLst>
              </p:cNvPr>
              <p:cNvSpPr/>
              <p:nvPr/>
            </p:nvSpPr>
            <p:spPr>
              <a:xfrm>
                <a:off x="11024589" y="500278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W7</a:t>
                </a:r>
              </a:p>
            </p:txBody>
          </p:sp>
          <p:sp>
            <p:nvSpPr>
              <p:cNvPr id="193" name="Rectangle 192" descr="Sleep item S2">
                <a:extLst>
                  <a:ext uri="{FF2B5EF4-FFF2-40B4-BE49-F238E27FC236}">
                    <a16:creationId xmlns:a16="http://schemas.microsoft.com/office/drawing/2014/main" id="{C2E4F2DF-F980-37D3-3B79-DB1FC06F0853}"/>
                  </a:ext>
                </a:extLst>
              </p:cNvPr>
              <p:cNvSpPr/>
              <p:nvPr/>
            </p:nvSpPr>
            <p:spPr>
              <a:xfrm>
                <a:off x="9250979" y="4988711"/>
                <a:ext cx="733553" cy="3634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W6</a:t>
                </a:r>
              </a:p>
            </p:txBody>
          </p:sp>
          <p:sp>
            <p:nvSpPr>
              <p:cNvPr id="194" name="Rectangle 193" descr="Sleep item S2">
                <a:extLst>
                  <a:ext uri="{FF2B5EF4-FFF2-40B4-BE49-F238E27FC236}">
                    <a16:creationId xmlns:a16="http://schemas.microsoft.com/office/drawing/2014/main" id="{8B553FA7-05CE-3280-CA4D-47D8945AB82A}"/>
                  </a:ext>
                </a:extLst>
              </p:cNvPr>
              <p:cNvSpPr/>
              <p:nvPr/>
            </p:nvSpPr>
            <p:spPr>
              <a:xfrm>
                <a:off x="2998678" y="497546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W2</a:t>
                </a:r>
              </a:p>
            </p:txBody>
          </p:sp>
          <p:sp>
            <p:nvSpPr>
              <p:cNvPr id="195" name="Rectangle 194" descr="Sleep item S2">
                <a:extLst>
                  <a:ext uri="{FF2B5EF4-FFF2-40B4-BE49-F238E27FC236}">
                    <a16:creationId xmlns:a16="http://schemas.microsoft.com/office/drawing/2014/main" id="{F8F22E06-16A4-8633-2476-3F245ECE85F1}"/>
                  </a:ext>
                </a:extLst>
              </p:cNvPr>
              <p:cNvSpPr/>
              <p:nvPr/>
            </p:nvSpPr>
            <p:spPr>
              <a:xfrm>
                <a:off x="4808108" y="4993072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W3</a:t>
                </a:r>
              </a:p>
            </p:txBody>
          </p:sp>
          <p:sp>
            <p:nvSpPr>
              <p:cNvPr id="196" name="Rectangle 195" descr="Sleep item S2">
                <a:extLst>
                  <a:ext uri="{FF2B5EF4-FFF2-40B4-BE49-F238E27FC236}">
                    <a16:creationId xmlns:a16="http://schemas.microsoft.com/office/drawing/2014/main" id="{FE5789A8-4A14-8C70-4102-EB3247C1BA32}"/>
                  </a:ext>
                </a:extLst>
              </p:cNvPr>
              <p:cNvSpPr/>
              <p:nvPr/>
            </p:nvSpPr>
            <p:spPr>
              <a:xfrm>
                <a:off x="6597343" y="4990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W4</a:t>
                </a:r>
              </a:p>
            </p:txBody>
          </p:sp>
          <p:sp>
            <p:nvSpPr>
              <p:cNvPr id="197" name="Rectangle 196" descr="Sleep item S2">
                <a:extLst>
                  <a:ext uri="{FF2B5EF4-FFF2-40B4-BE49-F238E27FC236}">
                    <a16:creationId xmlns:a16="http://schemas.microsoft.com/office/drawing/2014/main" id="{2C9BF8C3-F925-10A0-4F02-1636782EDD33}"/>
                  </a:ext>
                </a:extLst>
              </p:cNvPr>
              <p:cNvSpPr/>
              <p:nvPr/>
            </p:nvSpPr>
            <p:spPr>
              <a:xfrm>
                <a:off x="8362911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W5</a:t>
                </a:r>
              </a:p>
            </p:txBody>
          </p:sp>
          <p:sp>
            <p:nvSpPr>
              <p:cNvPr id="198" name="Rectangle 197" descr="Sleep item S2">
                <a:extLst>
                  <a:ext uri="{FF2B5EF4-FFF2-40B4-BE49-F238E27FC236}">
                    <a16:creationId xmlns:a16="http://schemas.microsoft.com/office/drawing/2014/main" id="{E3259D69-1B3B-612E-1B16-FA6659289A83}"/>
                  </a:ext>
                </a:extLst>
              </p:cNvPr>
              <p:cNvSpPr/>
              <p:nvPr/>
            </p:nvSpPr>
            <p:spPr>
              <a:xfrm>
                <a:off x="10119893" y="499476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W6</a:t>
                </a:r>
              </a:p>
            </p:txBody>
          </p:sp>
          <p:sp>
            <p:nvSpPr>
              <p:cNvPr id="199" name="Rectangle 198" descr="Sleep item S2">
                <a:extLst>
                  <a:ext uri="{FF2B5EF4-FFF2-40B4-BE49-F238E27FC236}">
                    <a16:creationId xmlns:a16="http://schemas.microsoft.com/office/drawing/2014/main" id="{17435E93-E271-9B7C-A622-78A759A8DAE7}"/>
                  </a:ext>
                </a:extLst>
              </p:cNvPr>
              <p:cNvSpPr/>
              <p:nvPr/>
            </p:nvSpPr>
            <p:spPr>
              <a:xfrm>
                <a:off x="11886028" y="501085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W7</a:t>
                </a:r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3C7F1CFB-1C3D-3969-2C59-604D8E98771B}"/>
                  </a:ext>
                </a:extLst>
              </p:cNvPr>
              <p:cNvCxnSpPr>
                <a:cxnSpLocks/>
                <a:stCxn id="11" idx="4"/>
                <a:endCxn id="194" idx="0"/>
              </p:cNvCxnSpPr>
              <p:nvPr/>
            </p:nvCxnSpPr>
            <p:spPr>
              <a:xfrm>
                <a:off x="2998521" y="4149411"/>
                <a:ext cx="366933" cy="826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34FD5798-2142-9262-2869-3E4C74366811}"/>
                  </a:ext>
                </a:extLst>
              </p:cNvPr>
              <p:cNvCxnSpPr>
                <a:cxnSpLocks/>
                <a:stCxn id="8" idx="4"/>
                <a:endCxn id="191" idx="0"/>
              </p:cNvCxnSpPr>
              <p:nvPr/>
            </p:nvCxnSpPr>
            <p:spPr>
              <a:xfrm flipH="1">
                <a:off x="4297981" y="4132481"/>
                <a:ext cx="447882" cy="85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F9169426-3BAA-72C2-47DE-058296917C6B}"/>
                  </a:ext>
                </a:extLst>
              </p:cNvPr>
              <p:cNvCxnSpPr>
                <a:cxnSpLocks/>
                <a:stCxn id="9" idx="4"/>
                <a:endCxn id="196" idx="0"/>
              </p:cNvCxnSpPr>
              <p:nvPr/>
            </p:nvCxnSpPr>
            <p:spPr>
              <a:xfrm>
                <a:off x="6517879" y="4127727"/>
                <a:ext cx="446241" cy="862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BEAE2171-729E-A903-08F1-5A2B39638B50}"/>
                  </a:ext>
                </a:extLst>
              </p:cNvPr>
              <p:cNvCxnSpPr>
                <a:cxnSpLocks/>
                <a:stCxn id="10" idx="4"/>
                <a:endCxn id="197" idx="0"/>
              </p:cNvCxnSpPr>
              <p:nvPr/>
            </p:nvCxnSpPr>
            <p:spPr>
              <a:xfrm>
                <a:off x="8270124" y="4124482"/>
                <a:ext cx="459564" cy="863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EBDD81D7-DB61-1421-262F-7D7330C10D7F}"/>
                  </a:ext>
                </a:extLst>
              </p:cNvPr>
              <p:cNvCxnSpPr>
                <a:cxnSpLocks/>
                <a:stCxn id="39" idx="4"/>
                <a:endCxn id="198" idx="0"/>
              </p:cNvCxnSpPr>
              <p:nvPr/>
            </p:nvCxnSpPr>
            <p:spPr>
              <a:xfrm>
                <a:off x="10037071" y="4128657"/>
                <a:ext cx="449599" cy="866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60898C6-703E-F038-5E24-441DEEE948D7}"/>
                  </a:ext>
                </a:extLst>
              </p:cNvPr>
              <p:cNvCxnSpPr>
                <a:cxnSpLocks/>
                <a:stCxn id="27" idx="4"/>
                <a:endCxn id="199" idx="0"/>
              </p:cNvCxnSpPr>
              <p:nvPr/>
            </p:nvCxnSpPr>
            <p:spPr>
              <a:xfrm>
                <a:off x="11808978" y="4127732"/>
                <a:ext cx="443827" cy="88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3874C3-E8B2-7C65-89D6-98CC208FFDC4}"/>
                  </a:ext>
                </a:extLst>
              </p:cNvPr>
              <p:cNvCxnSpPr/>
              <p:nvPr/>
            </p:nvCxnSpPr>
            <p:spPr>
              <a:xfrm>
                <a:off x="3839007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E204670-3204-6CAC-9B71-116AA0A047BA}"/>
                  </a:ext>
                </a:extLst>
              </p:cNvPr>
              <p:cNvCxnSpPr/>
              <p:nvPr/>
            </p:nvCxnSpPr>
            <p:spPr>
              <a:xfrm>
                <a:off x="5600669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9A7C5DF2-7E55-3AC8-1705-4CCCB7F360D4}"/>
                  </a:ext>
                </a:extLst>
              </p:cNvPr>
              <p:cNvCxnSpPr/>
              <p:nvPr/>
            </p:nvCxnSpPr>
            <p:spPr>
              <a:xfrm>
                <a:off x="7402413" y="46515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9087FF8F-F2D7-4BD7-4B48-1704D77C74A8}"/>
                  </a:ext>
                </a:extLst>
              </p:cNvPr>
              <p:cNvCxnSpPr/>
              <p:nvPr/>
            </p:nvCxnSpPr>
            <p:spPr>
              <a:xfrm>
                <a:off x="9153597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FBBB7A3-B7FF-95C3-619B-88D71992D3A0}"/>
                  </a:ext>
                </a:extLst>
              </p:cNvPr>
              <p:cNvCxnSpPr/>
              <p:nvPr/>
            </p:nvCxnSpPr>
            <p:spPr>
              <a:xfrm>
                <a:off x="10906948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59E09-E30C-A658-E891-56D0CCF4A592}"/>
                  </a:ext>
                </a:extLst>
              </p:cNvPr>
              <p:cNvSpPr/>
              <p:nvPr/>
            </p:nvSpPr>
            <p:spPr>
              <a:xfrm>
                <a:off x="222976" y="1445312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BD5275-A5FA-426E-F744-213D711E1209}"/>
                  </a:ext>
                </a:extLst>
              </p:cNvPr>
              <p:cNvSpPr/>
              <p:nvPr/>
            </p:nvSpPr>
            <p:spPr>
              <a:xfrm>
                <a:off x="266598" y="3724648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</a:t>
                </a: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6F4B0999-7864-ED9D-5E19-D8E33DED672D}"/>
                  </a:ext>
                </a:extLst>
              </p:cNvPr>
              <p:cNvCxnSpPr>
                <a:stCxn id="119" idx="2"/>
                <a:endCxn id="120" idx="2"/>
              </p:cNvCxnSpPr>
              <p:nvPr/>
            </p:nvCxnSpPr>
            <p:spPr>
              <a:xfrm rot="10800000" flipH="1" flipV="1">
                <a:off x="222976" y="1996743"/>
                <a:ext cx="43622" cy="2279336"/>
              </a:xfrm>
              <a:prstGeom prst="curvedConnector3">
                <a:avLst>
                  <a:gd name="adj1" fmla="val -524047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4">
                <a:extLst>
                  <a:ext uri="{FF2B5EF4-FFF2-40B4-BE49-F238E27FC236}">
                    <a16:creationId xmlns:a16="http://schemas.microsoft.com/office/drawing/2014/main" id="{E68E04DD-9412-C1F4-D902-AB5D3C1D24C4}"/>
                  </a:ext>
                </a:extLst>
              </p:cNvPr>
              <p:cNvCxnSpPr>
                <a:cxnSpLocks/>
                <a:stCxn id="119" idx="2"/>
                <a:endCxn id="75" idx="2"/>
              </p:cNvCxnSpPr>
              <p:nvPr/>
            </p:nvCxnSpPr>
            <p:spPr>
              <a:xfrm rot="10800000" flipH="1">
                <a:off x="222975" y="739441"/>
                <a:ext cx="2901" cy="1257302"/>
              </a:xfrm>
              <a:prstGeom prst="curvedConnector3">
                <a:avLst>
                  <a:gd name="adj1" fmla="val -7880041"/>
                </a:avLst>
              </a:prstGeom>
              <a:ln w="12700">
                <a:solidFill>
                  <a:srgbClr val="00B0F0"/>
                </a:solidFill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44">
                <a:extLst>
                  <a:ext uri="{FF2B5EF4-FFF2-40B4-BE49-F238E27FC236}">
                    <a16:creationId xmlns:a16="http://schemas.microsoft.com/office/drawing/2014/main" id="{4BFF9800-FDCB-4B2E-B119-F07BF22BB678}"/>
                  </a:ext>
                </a:extLst>
              </p:cNvPr>
              <p:cNvCxnSpPr>
                <a:cxnSpLocks/>
                <a:stCxn id="74" idx="2"/>
                <a:endCxn id="120" idx="2"/>
              </p:cNvCxnSpPr>
              <p:nvPr/>
            </p:nvCxnSpPr>
            <p:spPr>
              <a:xfrm rot="10800000">
                <a:off x="266598" y="4276080"/>
                <a:ext cx="49826" cy="1285447"/>
              </a:xfrm>
              <a:prstGeom prst="curvedConnector3">
                <a:avLst>
                  <a:gd name="adj1" fmla="val 625288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44">
                <a:extLst>
                  <a:ext uri="{FF2B5EF4-FFF2-40B4-BE49-F238E27FC236}">
                    <a16:creationId xmlns:a16="http://schemas.microsoft.com/office/drawing/2014/main" id="{37ADF21D-2D8E-ACAB-E91A-8F38691CB23A}"/>
                  </a:ext>
                </a:extLst>
              </p:cNvPr>
              <p:cNvCxnSpPr>
                <a:cxnSpLocks/>
                <a:stCxn id="74" idx="2"/>
                <a:endCxn id="119" idx="2"/>
              </p:cNvCxnSpPr>
              <p:nvPr/>
            </p:nvCxnSpPr>
            <p:spPr>
              <a:xfrm rot="10800000">
                <a:off x="222976" y="1996744"/>
                <a:ext cx="93448" cy="3564783"/>
              </a:xfrm>
              <a:prstGeom prst="curvedConnector3">
                <a:avLst>
                  <a:gd name="adj1" fmla="val 514804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44">
                <a:extLst>
                  <a:ext uri="{FF2B5EF4-FFF2-40B4-BE49-F238E27FC236}">
                    <a16:creationId xmlns:a16="http://schemas.microsoft.com/office/drawing/2014/main" id="{FB159F48-8152-8A0B-1AA5-D53D85D7A732}"/>
                  </a:ext>
                </a:extLst>
              </p:cNvPr>
              <p:cNvCxnSpPr>
                <a:cxnSpLocks/>
                <a:stCxn id="120" idx="2"/>
                <a:endCxn id="75" idx="2"/>
              </p:cNvCxnSpPr>
              <p:nvPr/>
            </p:nvCxnSpPr>
            <p:spPr>
              <a:xfrm rot="10800000">
                <a:off x="225878" y="739441"/>
                <a:ext cx="40721" cy="3536638"/>
              </a:xfrm>
              <a:prstGeom prst="curvedConnector3">
                <a:avLst>
                  <a:gd name="adj1" fmla="val 1165811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44">
                <a:extLst>
                  <a:ext uri="{FF2B5EF4-FFF2-40B4-BE49-F238E27FC236}">
                    <a16:creationId xmlns:a16="http://schemas.microsoft.com/office/drawing/2014/main" id="{A8D44405-B964-247F-A8E2-A028D58E8331}"/>
                  </a:ext>
                </a:extLst>
              </p:cNvPr>
              <p:cNvCxnSpPr>
                <a:cxnSpLocks/>
                <a:stCxn id="74" idx="2"/>
                <a:endCxn id="75" idx="2"/>
              </p:cNvCxnSpPr>
              <p:nvPr/>
            </p:nvCxnSpPr>
            <p:spPr>
              <a:xfrm rot="10800000">
                <a:off x="225878" y="739442"/>
                <a:ext cx="90547" cy="4822085"/>
              </a:xfrm>
              <a:prstGeom prst="curvedConnector3">
                <a:avLst>
                  <a:gd name="adj1" fmla="val 732994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DF6D4D-98E1-6C93-07F2-4BF63775F66F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8703379" y="2904093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C1B3A4-E375-C14B-3F8A-1A69E4295DA8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>
            <a:xfrm>
              <a:off x="3444178" y="2910861"/>
              <a:ext cx="850665" cy="1039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5C9133A-6E2F-1FBC-B63D-0B40B58A044C}"/>
                </a:ext>
              </a:extLst>
            </p:cNvPr>
            <p:cNvCxnSpPr>
              <a:cxnSpLocks/>
              <a:stCxn id="2" idx="5"/>
              <a:endCxn id="27" idx="1"/>
            </p:cNvCxnSpPr>
            <p:nvPr/>
          </p:nvCxnSpPr>
          <p:spPr>
            <a:xfrm>
              <a:off x="10489453" y="2904093"/>
              <a:ext cx="868505" cy="10348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F18472-06C7-73CE-399A-ED54A94E5752}"/>
                </a:ext>
              </a:extLst>
            </p:cNvPr>
            <p:cNvCxnSpPr>
              <a:cxnSpLocks/>
              <a:stCxn id="10" idx="7"/>
              <a:endCxn id="2" idx="3"/>
            </p:cNvCxnSpPr>
            <p:nvPr/>
          </p:nvCxnSpPr>
          <p:spPr>
            <a:xfrm flipV="1">
              <a:off x="8721143" y="2904093"/>
              <a:ext cx="872852" cy="1031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21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2D7D09-EAF1-7020-CD7F-09F7F748CAB3}"/>
              </a:ext>
            </a:extLst>
          </p:cNvPr>
          <p:cNvGrpSpPr/>
          <p:nvPr/>
        </p:nvGrpSpPr>
        <p:grpSpPr>
          <a:xfrm>
            <a:off x="222976" y="466527"/>
            <a:ext cx="12424784" cy="5924946"/>
            <a:chOff x="222976" y="466527"/>
            <a:chExt cx="12424784" cy="5924946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FE443DEE-EB7B-F1D0-BB5C-E798E6A018E7}"/>
                </a:ext>
              </a:extLst>
            </p:cNvPr>
            <p:cNvGrpSpPr/>
            <p:nvPr/>
          </p:nvGrpSpPr>
          <p:grpSpPr>
            <a:xfrm>
              <a:off x="222976" y="466527"/>
              <a:ext cx="12424784" cy="5924946"/>
              <a:chOff x="222976" y="188010"/>
              <a:chExt cx="12424784" cy="5924946"/>
            </a:xfrm>
          </p:grpSpPr>
          <p:sp>
            <p:nvSpPr>
              <p:cNvPr id="316" name="Rectangle 315" descr="Sleep item S2">
                <a:extLst>
                  <a:ext uri="{FF2B5EF4-FFF2-40B4-BE49-F238E27FC236}">
                    <a16:creationId xmlns:a16="http://schemas.microsoft.com/office/drawing/2014/main" id="{CD8BC022-0E23-7C58-2BA3-9FD84CFAE3E3}"/>
                  </a:ext>
                </a:extLst>
              </p:cNvPr>
              <p:cNvSpPr/>
              <p:nvPr/>
            </p:nvSpPr>
            <p:spPr>
              <a:xfrm>
                <a:off x="2099125" y="3754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DB01D-8505-ECD4-991D-70751DAD1CC6}"/>
                  </a:ext>
                </a:extLst>
              </p:cNvPr>
              <p:cNvCxnSpPr>
                <a:cxnSpLocks/>
                <a:stCxn id="74" idx="6"/>
                <a:endCxn id="190" idx="1"/>
              </p:cNvCxnSpPr>
              <p:nvPr/>
            </p:nvCxnSpPr>
            <p:spPr>
              <a:xfrm flipV="1">
                <a:off x="1481207" y="5165146"/>
                <a:ext cx="4195764" cy="39638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78BF0D1-44B5-A689-AE50-8FE82E994A31}"/>
                  </a:ext>
                </a:extLst>
              </p:cNvPr>
              <p:cNvCxnSpPr>
                <a:cxnSpLocks/>
                <a:stCxn id="75" idx="6"/>
                <a:endCxn id="29" idx="1"/>
              </p:cNvCxnSpPr>
              <p:nvPr/>
            </p:nvCxnSpPr>
            <p:spPr>
              <a:xfrm>
                <a:off x="1406847" y="739441"/>
                <a:ext cx="7844132" cy="35656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D9EB1FCB-547F-2E56-9452-6A0C0D9A8A3B}"/>
                  </a:ext>
                </a:extLst>
              </p:cNvPr>
              <p:cNvCxnSpPr>
                <a:cxnSpLocks/>
                <a:stCxn id="75" idx="6"/>
                <a:endCxn id="77" idx="1"/>
              </p:cNvCxnSpPr>
              <p:nvPr/>
            </p:nvCxnSpPr>
            <p:spPr>
              <a:xfrm>
                <a:off x="1406847" y="739441"/>
                <a:ext cx="6086057" cy="35353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2577ACF3-7138-84A9-BD66-3CAA9E082A37}"/>
                  </a:ext>
                </a:extLst>
              </p:cNvPr>
              <p:cNvCxnSpPr>
                <a:cxnSpLocks/>
                <a:stCxn id="75" idx="6"/>
                <a:endCxn id="78" idx="1"/>
              </p:cNvCxnSpPr>
              <p:nvPr/>
            </p:nvCxnSpPr>
            <p:spPr>
              <a:xfrm>
                <a:off x="1406847" y="739441"/>
                <a:ext cx="4270124" cy="35089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DE804503-1133-7AFD-BB79-BEE9F785623F}"/>
                  </a:ext>
                </a:extLst>
              </p:cNvPr>
              <p:cNvCxnSpPr>
                <a:cxnSpLocks/>
                <a:stCxn id="75" idx="6"/>
                <a:endCxn id="79" idx="1"/>
              </p:cNvCxnSpPr>
              <p:nvPr/>
            </p:nvCxnSpPr>
            <p:spPr>
              <a:xfrm>
                <a:off x="1406847" y="739441"/>
                <a:ext cx="2524357" cy="3505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F88AA85A-0DDC-B409-8FD0-21273A2A1900}"/>
                  </a:ext>
                </a:extLst>
              </p:cNvPr>
              <p:cNvCxnSpPr>
                <a:cxnSpLocks/>
                <a:stCxn id="75" idx="6"/>
                <a:endCxn id="76" idx="1"/>
              </p:cNvCxnSpPr>
              <p:nvPr/>
            </p:nvCxnSpPr>
            <p:spPr>
              <a:xfrm>
                <a:off x="1406847" y="739441"/>
                <a:ext cx="665609" cy="3453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46D8F0F7-4057-B14C-82D2-7D48F9F12024}"/>
                  </a:ext>
                </a:extLst>
              </p:cNvPr>
              <p:cNvCxnSpPr>
                <a:cxnSpLocks/>
                <a:stCxn id="120" idx="6"/>
                <a:endCxn id="194" idx="1"/>
              </p:cNvCxnSpPr>
              <p:nvPr/>
            </p:nvCxnSpPr>
            <p:spPr>
              <a:xfrm>
                <a:off x="1447568" y="4276079"/>
                <a:ext cx="1551110" cy="88149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FA55293-8A92-ADBA-F5A4-815D6CF0A3BC}"/>
                  </a:ext>
                </a:extLst>
              </p:cNvPr>
              <p:cNvCxnSpPr>
                <a:cxnSpLocks/>
                <a:stCxn id="74" idx="6"/>
                <a:endCxn id="191" idx="1"/>
              </p:cNvCxnSpPr>
              <p:nvPr/>
            </p:nvCxnSpPr>
            <p:spPr>
              <a:xfrm flipV="1">
                <a:off x="1481207" y="5164822"/>
                <a:ext cx="2449997" cy="3967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40BC076A-A600-1A58-BDB5-0E2CCAB00051}"/>
                  </a:ext>
                </a:extLst>
              </p:cNvPr>
              <p:cNvCxnSpPr>
                <a:cxnSpLocks/>
                <a:stCxn id="120" idx="6"/>
                <a:endCxn id="195" idx="1"/>
              </p:cNvCxnSpPr>
              <p:nvPr/>
            </p:nvCxnSpPr>
            <p:spPr>
              <a:xfrm>
                <a:off x="1447568" y="4276079"/>
                <a:ext cx="3360540" cy="89909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0CB8B0B-ED30-436D-A3A8-DB3BE2E79FB4}"/>
                  </a:ext>
                </a:extLst>
              </p:cNvPr>
              <p:cNvSpPr/>
              <p:nvPr/>
            </p:nvSpPr>
            <p:spPr>
              <a:xfrm>
                <a:off x="2360682" y="2156077"/>
                <a:ext cx="1269395" cy="5579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911F4B0-8940-46D2-B770-54B6264E844C}"/>
                  </a:ext>
                </a:extLst>
              </p:cNvPr>
              <p:cNvSpPr/>
              <p:nvPr/>
            </p:nvSpPr>
            <p:spPr>
              <a:xfrm>
                <a:off x="4097869" y="2156076"/>
                <a:ext cx="1269396" cy="5579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436B417-706F-47D3-8D23-84A58DA8269A}"/>
                  </a:ext>
                </a:extLst>
              </p:cNvPr>
              <p:cNvSpPr/>
              <p:nvPr/>
            </p:nvSpPr>
            <p:spPr>
              <a:xfrm>
                <a:off x="5869843" y="2156075"/>
                <a:ext cx="1257984" cy="55798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8B77BE-7AFE-4885-91E7-B727C1B74D59}"/>
                  </a:ext>
                </a:extLst>
              </p:cNvPr>
              <p:cNvSpPr/>
              <p:nvPr/>
            </p:nvSpPr>
            <p:spPr>
              <a:xfrm>
                <a:off x="7622465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4A45E8D-711B-4511-A839-0AE16440D525}"/>
                  </a:ext>
                </a:extLst>
              </p:cNvPr>
              <p:cNvSpPr/>
              <p:nvPr/>
            </p:nvSpPr>
            <p:spPr>
              <a:xfrm>
                <a:off x="4108024" y="3592253"/>
                <a:ext cx="1275677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1C9E23-1153-4FC1-B7A5-F16D0892DE99}"/>
                  </a:ext>
                </a:extLst>
              </p:cNvPr>
              <p:cNvSpPr/>
              <p:nvPr/>
            </p:nvSpPr>
            <p:spPr>
              <a:xfrm>
                <a:off x="5880768" y="3587499"/>
                <a:ext cx="1274222" cy="5402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12B2C6-4AA5-4334-A5D6-F26A5D4B5CAF}"/>
                  </a:ext>
                </a:extLst>
              </p:cNvPr>
              <p:cNvSpPr/>
              <p:nvPr/>
            </p:nvSpPr>
            <p:spPr>
              <a:xfrm>
                <a:off x="7632285" y="357695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6757A21-FC8E-4E7C-9185-877A7D99DF32}"/>
                  </a:ext>
                </a:extLst>
              </p:cNvPr>
              <p:cNvSpPr/>
              <p:nvPr/>
            </p:nvSpPr>
            <p:spPr>
              <a:xfrm>
                <a:off x="2360682" y="3591430"/>
                <a:ext cx="1275677" cy="55798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871DFFB-1C61-4C72-B8A6-99C09FAC474F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3630077" y="2435068"/>
                <a:ext cx="4677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852C6B-B3CB-4983-8262-77DFDA972313}"/>
                  </a:ext>
                </a:extLst>
              </p:cNvPr>
              <p:cNvCxnSpPr>
                <a:cxnSpLocks/>
                <a:stCxn id="11" idx="6"/>
                <a:endCxn id="8" idx="2"/>
              </p:cNvCxnSpPr>
              <p:nvPr/>
            </p:nvCxnSpPr>
            <p:spPr>
              <a:xfrm flipV="1">
                <a:off x="3636359" y="3862367"/>
                <a:ext cx="471665" cy="80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E543E38-E655-428A-A050-3826A7831602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7127827" y="2431238"/>
                <a:ext cx="494638" cy="3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A611278-272F-4CCB-A158-E8CF484449B8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 flipV="1">
                <a:off x="5367265" y="2435067"/>
                <a:ext cx="50257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82FE08-AE2C-43CF-8C16-F2406C5A763B}"/>
                  </a:ext>
                </a:extLst>
              </p:cNvPr>
              <p:cNvCxnSpPr>
                <a:cxnSpLocks/>
                <a:stCxn id="5" idx="5"/>
                <a:endCxn id="9" idx="1"/>
              </p:cNvCxnSpPr>
              <p:nvPr/>
            </p:nvCxnSpPr>
            <p:spPr>
              <a:xfrm>
                <a:off x="5181366" y="2632344"/>
                <a:ext cx="886007" cy="1034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A4EFB5-C51D-4CB3-BB8C-FE68DCE0F34A}"/>
                  </a:ext>
                </a:extLst>
              </p:cNvPr>
              <p:cNvSpPr/>
              <p:nvPr/>
            </p:nvSpPr>
            <p:spPr>
              <a:xfrm rot="1921609">
                <a:off x="2312554" y="260269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567DC09-440C-6779-2DA9-584D26276E08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 flipV="1">
                <a:off x="5383701" y="3857613"/>
                <a:ext cx="497067" cy="4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9E7426-5922-ED8F-4901-52E6F9930DED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7154990" y="3850718"/>
                <a:ext cx="477295" cy="6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CDAC2A7-8484-448F-2E54-D4A36E480059}"/>
                  </a:ext>
                </a:extLst>
              </p:cNvPr>
              <p:cNvSpPr/>
              <p:nvPr/>
            </p:nvSpPr>
            <p:spPr>
              <a:xfrm rot="1921609">
                <a:off x="4070497" y="260269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B5867C9-BBF0-399D-1D66-A4B1B817E916}"/>
                  </a:ext>
                </a:extLst>
              </p:cNvPr>
              <p:cNvSpPr/>
              <p:nvPr/>
            </p:nvSpPr>
            <p:spPr>
              <a:xfrm rot="1921609">
                <a:off x="5849657" y="2592595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D3835431-432D-D5CD-F280-398B4DCFE3FC}"/>
                  </a:ext>
                </a:extLst>
              </p:cNvPr>
              <p:cNvSpPr/>
              <p:nvPr/>
            </p:nvSpPr>
            <p:spPr>
              <a:xfrm rot="1921609">
                <a:off x="7590865" y="2600537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97D18B-DAAB-F8CE-E846-E5A07D4BE1E6}"/>
                  </a:ext>
                </a:extLst>
              </p:cNvPr>
              <p:cNvSpPr/>
              <p:nvPr/>
            </p:nvSpPr>
            <p:spPr>
              <a:xfrm>
                <a:off x="316424" y="5010095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57FE415-F037-DCB1-9A9F-CC90E8371456}"/>
                  </a:ext>
                </a:extLst>
              </p:cNvPr>
              <p:cNvSpPr/>
              <p:nvPr/>
            </p:nvSpPr>
            <p:spPr>
              <a:xfrm>
                <a:off x="225877" y="188010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C6982E7-882C-5DFF-EE4C-A1286B3AC8AA}"/>
                  </a:ext>
                </a:extLst>
              </p:cNvPr>
              <p:cNvCxnSpPr>
                <a:cxnSpLocks/>
                <a:stCxn id="11" idx="4"/>
                <a:endCxn id="188" idx="0"/>
              </p:cNvCxnSpPr>
              <p:nvPr/>
            </p:nvCxnSpPr>
            <p:spPr>
              <a:xfrm flipH="1">
                <a:off x="2439232" y="4149411"/>
                <a:ext cx="559289" cy="82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BE853B6-10EF-F54C-799A-1994E9D19898}"/>
                  </a:ext>
                </a:extLst>
              </p:cNvPr>
              <p:cNvCxnSpPr>
                <a:cxnSpLocks/>
                <a:stCxn id="10" idx="4"/>
                <a:endCxn id="189" idx="0"/>
              </p:cNvCxnSpPr>
              <p:nvPr/>
            </p:nvCxnSpPr>
            <p:spPr>
              <a:xfrm flipH="1">
                <a:off x="7859681" y="4124482"/>
                <a:ext cx="410443" cy="8611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C2A7DB18-68D7-9DBA-A6C3-045E11823D9C}"/>
                  </a:ext>
                </a:extLst>
              </p:cNvPr>
              <p:cNvCxnSpPr>
                <a:cxnSpLocks/>
                <a:stCxn id="9" idx="4"/>
                <a:endCxn id="190" idx="0"/>
              </p:cNvCxnSpPr>
              <p:nvPr/>
            </p:nvCxnSpPr>
            <p:spPr>
              <a:xfrm flipH="1">
                <a:off x="6043748" y="4127727"/>
                <a:ext cx="474131" cy="85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C448E29-AAC0-4DFD-7DEE-4E90F68F3241}"/>
                  </a:ext>
                </a:extLst>
              </p:cNvPr>
              <p:cNvCxnSpPr>
                <a:cxnSpLocks/>
                <a:stCxn id="8" idx="4"/>
                <a:endCxn id="195" idx="0"/>
              </p:cNvCxnSpPr>
              <p:nvPr/>
            </p:nvCxnSpPr>
            <p:spPr>
              <a:xfrm>
                <a:off x="4745863" y="4132481"/>
                <a:ext cx="429022" cy="8605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97AE71DF-5542-D178-AAF4-6FE4549B1BF1}"/>
                  </a:ext>
                </a:extLst>
              </p:cNvPr>
              <p:cNvCxnSpPr>
                <a:cxnSpLocks/>
                <a:stCxn id="4" idx="0"/>
                <a:endCxn id="76" idx="2"/>
              </p:cNvCxnSpPr>
              <p:nvPr/>
            </p:nvCxnSpPr>
            <p:spPr>
              <a:xfrm flipH="1" flipV="1">
                <a:off x="2439232" y="1266847"/>
                <a:ext cx="556148" cy="889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8A697108-5DF4-110B-E7C7-6B1DB261171A}"/>
                  </a:ext>
                </a:extLst>
              </p:cNvPr>
              <p:cNvCxnSpPr>
                <a:cxnSpLocks/>
                <a:stCxn id="5" idx="0"/>
                <a:endCxn id="79" idx="2"/>
              </p:cNvCxnSpPr>
              <p:nvPr/>
            </p:nvCxnSpPr>
            <p:spPr>
              <a:xfrm flipH="1" flipV="1">
                <a:off x="4297981" y="1272117"/>
                <a:ext cx="434586" cy="88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D965996-D999-21C9-1209-48125626586B}"/>
                  </a:ext>
                </a:extLst>
              </p:cNvPr>
              <p:cNvCxnSpPr>
                <a:cxnSpLocks/>
                <a:stCxn id="6" idx="0"/>
                <a:endCxn id="78" idx="2"/>
              </p:cNvCxnSpPr>
              <p:nvPr/>
            </p:nvCxnSpPr>
            <p:spPr>
              <a:xfrm flipH="1" flipV="1">
                <a:off x="6043748" y="1272441"/>
                <a:ext cx="455087" cy="883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7C4E02C-AEA7-FCC2-D1DE-C26EC39547FF}"/>
                  </a:ext>
                </a:extLst>
              </p:cNvPr>
              <p:cNvCxnSpPr>
                <a:cxnSpLocks/>
                <a:stCxn id="7" idx="0"/>
                <a:endCxn id="77" idx="2"/>
              </p:cNvCxnSpPr>
              <p:nvPr/>
            </p:nvCxnSpPr>
            <p:spPr>
              <a:xfrm flipH="1" flipV="1">
                <a:off x="7859681" y="1275081"/>
                <a:ext cx="395969" cy="881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2BBDD67-3F23-7973-AD21-959C203ECD53}"/>
                  </a:ext>
                </a:extLst>
              </p:cNvPr>
              <p:cNvCxnSpPr>
                <a:cxnSpLocks/>
                <a:stCxn id="74" idx="6"/>
                <a:endCxn id="188" idx="1"/>
              </p:cNvCxnSpPr>
              <p:nvPr/>
            </p:nvCxnSpPr>
            <p:spPr>
              <a:xfrm flipV="1">
                <a:off x="1481207" y="5159552"/>
                <a:ext cx="591249" cy="40197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A7F8F57-F7AD-8BEA-EB90-C4F44CA80394}"/>
                  </a:ext>
                </a:extLst>
              </p:cNvPr>
              <p:cNvSpPr/>
              <p:nvPr/>
            </p:nvSpPr>
            <p:spPr>
              <a:xfrm>
                <a:off x="9408539" y="2156402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3169D8-4C1B-8BF3-AC4E-27D938F88F0B}"/>
                  </a:ext>
                </a:extLst>
              </p:cNvPr>
              <p:cNvCxnSpPr>
                <a:cxnSpLocks/>
                <a:stCxn id="7" idx="6"/>
                <a:endCxn id="2" idx="2"/>
              </p:cNvCxnSpPr>
              <p:nvPr/>
            </p:nvCxnSpPr>
            <p:spPr>
              <a:xfrm>
                <a:off x="8888835" y="2431238"/>
                <a:ext cx="519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7C700D7-B963-959D-845D-9A3CA47999E6}"/>
                  </a:ext>
                </a:extLst>
              </p:cNvPr>
              <p:cNvCxnSpPr>
                <a:cxnSpLocks/>
                <a:stCxn id="2" idx="0"/>
                <a:endCxn id="29" idx="2"/>
              </p:cNvCxnSpPr>
              <p:nvPr/>
            </p:nvCxnSpPr>
            <p:spPr>
              <a:xfrm flipH="1" flipV="1">
                <a:off x="9617756" y="1278110"/>
                <a:ext cx="423968" cy="878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31000BF-3B42-3125-EE86-663FB96328FB}"/>
                  </a:ext>
                </a:extLst>
              </p:cNvPr>
              <p:cNvSpPr/>
              <p:nvPr/>
            </p:nvSpPr>
            <p:spPr>
              <a:xfrm>
                <a:off x="9399232" y="3581128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80E898-52BB-7A93-421E-B523155B0398}"/>
                  </a:ext>
                </a:extLst>
              </p:cNvPr>
              <p:cNvCxnSpPr>
                <a:cxnSpLocks/>
                <a:stCxn id="10" idx="6"/>
                <a:endCxn id="39" idx="2"/>
              </p:cNvCxnSpPr>
              <p:nvPr/>
            </p:nvCxnSpPr>
            <p:spPr>
              <a:xfrm>
                <a:off x="8907962" y="3850718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7735F15-4B42-0DF3-16BD-0F494D9CEE62}"/>
                  </a:ext>
                </a:extLst>
              </p:cNvPr>
              <p:cNvCxnSpPr>
                <a:cxnSpLocks/>
                <a:stCxn id="39" idx="4"/>
                <a:endCxn id="193" idx="0"/>
              </p:cNvCxnSpPr>
              <p:nvPr/>
            </p:nvCxnSpPr>
            <p:spPr>
              <a:xfrm flipH="1">
                <a:off x="9617756" y="4128657"/>
                <a:ext cx="419315" cy="8600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5BDD3C5-98DB-4193-873F-B844BC3C124B}"/>
                  </a:ext>
                </a:extLst>
              </p:cNvPr>
              <p:cNvSpPr/>
              <p:nvPr/>
            </p:nvSpPr>
            <p:spPr>
              <a:xfrm>
                <a:off x="11180446" y="2155477"/>
                <a:ext cx="1266370" cy="5496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CD30A61-1434-CC0A-4FF5-25B0E6C2A072}"/>
                  </a:ext>
                </a:extLst>
              </p:cNvPr>
              <p:cNvCxnSpPr>
                <a:cxnSpLocks/>
                <a:stCxn id="16" idx="0"/>
                <a:endCxn id="25" idx="2"/>
              </p:cNvCxnSpPr>
              <p:nvPr/>
            </p:nvCxnSpPr>
            <p:spPr>
              <a:xfrm flipH="1" flipV="1">
                <a:off x="11383891" y="1290871"/>
                <a:ext cx="429740" cy="864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13B39E0-1243-4A87-87E6-9CC82960145B}"/>
                  </a:ext>
                </a:extLst>
              </p:cNvPr>
              <p:cNvSpPr/>
              <p:nvPr/>
            </p:nvSpPr>
            <p:spPr>
              <a:xfrm>
                <a:off x="11171139" y="3580203"/>
                <a:ext cx="1275677" cy="5475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W7</a:t>
                </a:r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58AC7EA-788D-88BE-5885-633D0F7A75EE}"/>
                  </a:ext>
                </a:extLst>
              </p:cNvPr>
              <p:cNvCxnSpPr>
                <a:cxnSpLocks/>
                <a:stCxn id="27" idx="4"/>
                <a:endCxn id="192" idx="0"/>
              </p:cNvCxnSpPr>
              <p:nvPr/>
            </p:nvCxnSpPr>
            <p:spPr>
              <a:xfrm flipH="1">
                <a:off x="11391366" y="4127732"/>
                <a:ext cx="417612" cy="875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EB18B57-8FD5-8960-A691-EFCC1961D5A3}"/>
                  </a:ext>
                </a:extLst>
              </p:cNvPr>
              <p:cNvCxnSpPr>
                <a:cxnSpLocks/>
                <a:stCxn id="75" idx="6"/>
                <a:endCxn id="25" idx="1"/>
              </p:cNvCxnSpPr>
              <p:nvPr/>
            </p:nvCxnSpPr>
            <p:spPr>
              <a:xfrm>
                <a:off x="1406847" y="739441"/>
                <a:ext cx="9610267" cy="36932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B734C75-99E6-7CAE-0D00-5FB84C2A5E37}"/>
                  </a:ext>
                </a:extLst>
              </p:cNvPr>
              <p:cNvCxnSpPr>
                <a:cxnSpLocks/>
                <a:stCxn id="120" idx="6"/>
                <a:endCxn id="196" idx="1"/>
              </p:cNvCxnSpPr>
              <p:nvPr/>
            </p:nvCxnSpPr>
            <p:spPr>
              <a:xfrm>
                <a:off x="1447568" y="4276079"/>
                <a:ext cx="5149775" cy="89606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02D597-963F-902B-3AAC-42D948D2A771}"/>
                  </a:ext>
                </a:extLst>
              </p:cNvPr>
              <p:cNvSpPr/>
              <p:nvPr/>
            </p:nvSpPr>
            <p:spPr>
              <a:xfrm rot="1921609">
                <a:off x="9384225" y="259259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EDE119-D861-100E-D449-83AE445511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3069" y="2448469"/>
                <a:ext cx="51970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393D8D0-9FEB-A8F3-4099-EB659B36F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2196" y="3867949"/>
                <a:ext cx="491270" cy="4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7C6D61A-61FF-4E75-82DA-9FF20301A267}"/>
                  </a:ext>
                </a:extLst>
              </p:cNvPr>
              <p:cNvSpPr/>
              <p:nvPr/>
            </p:nvSpPr>
            <p:spPr>
              <a:xfrm rot="1921609">
                <a:off x="11123838" y="258806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D4D3A0E0-9938-EBFA-03C6-6F75697EE1E7}"/>
                  </a:ext>
                </a:extLst>
              </p:cNvPr>
              <p:cNvCxnSpPr>
                <a:cxnSpLocks/>
                <a:stCxn id="4" idx="0"/>
                <a:endCxn id="91" idx="2"/>
              </p:cNvCxnSpPr>
              <p:nvPr/>
            </p:nvCxnSpPr>
            <p:spPr>
              <a:xfrm flipV="1">
                <a:off x="2995380" y="1264866"/>
                <a:ext cx="370074" cy="8912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B84FDFF-0488-0BA8-F6D8-33D11AF64B00}"/>
                  </a:ext>
                </a:extLst>
              </p:cNvPr>
              <p:cNvCxnSpPr>
                <a:cxnSpLocks/>
                <a:stCxn id="5" idx="0"/>
                <a:endCxn id="100" idx="2"/>
              </p:cNvCxnSpPr>
              <p:nvPr/>
            </p:nvCxnSpPr>
            <p:spPr>
              <a:xfrm flipV="1">
                <a:off x="4732567" y="1269048"/>
                <a:ext cx="432384" cy="88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650A3123-A219-506E-654A-6534C4494CFD}"/>
                  </a:ext>
                </a:extLst>
              </p:cNvPr>
              <p:cNvCxnSpPr>
                <a:cxnSpLocks/>
                <a:stCxn id="6" idx="0"/>
                <a:endCxn id="109" idx="2"/>
              </p:cNvCxnSpPr>
              <p:nvPr/>
            </p:nvCxnSpPr>
            <p:spPr>
              <a:xfrm flipV="1">
                <a:off x="6498835" y="1270544"/>
                <a:ext cx="425692" cy="8855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95F483A-3105-E998-8092-49FE426E9679}"/>
                  </a:ext>
                </a:extLst>
              </p:cNvPr>
              <p:cNvCxnSpPr>
                <a:cxnSpLocks/>
                <a:stCxn id="7" idx="0"/>
                <a:endCxn id="118" idx="2"/>
              </p:cNvCxnSpPr>
              <p:nvPr/>
            </p:nvCxnSpPr>
            <p:spPr>
              <a:xfrm flipV="1">
                <a:off x="8255650" y="1276150"/>
                <a:ext cx="491263" cy="880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3EB93CE4-44EE-2CEF-376E-69BDAD004DC1}"/>
                  </a:ext>
                </a:extLst>
              </p:cNvPr>
              <p:cNvCxnSpPr>
                <a:cxnSpLocks/>
                <a:stCxn id="2" idx="0"/>
                <a:endCxn id="123" idx="2"/>
              </p:cNvCxnSpPr>
              <p:nvPr/>
            </p:nvCxnSpPr>
            <p:spPr>
              <a:xfrm flipV="1">
                <a:off x="10041724" y="1284164"/>
                <a:ext cx="444946" cy="872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1D1D894C-38FD-0965-345C-B500DF98DBB6}"/>
                  </a:ext>
                </a:extLst>
              </p:cNvPr>
              <p:cNvCxnSpPr>
                <a:cxnSpLocks/>
                <a:stCxn id="16" idx="0"/>
                <a:endCxn id="130" idx="2"/>
              </p:cNvCxnSpPr>
              <p:nvPr/>
            </p:nvCxnSpPr>
            <p:spPr>
              <a:xfrm flipV="1">
                <a:off x="11813631" y="1300253"/>
                <a:ext cx="439174" cy="8552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70BF9C1-04F8-B3FA-04CB-328262908846}"/>
                  </a:ext>
                </a:extLst>
              </p:cNvPr>
              <p:cNvCxnSpPr>
                <a:cxnSpLocks/>
                <a:stCxn id="119" idx="6"/>
                <a:endCxn id="91" idx="1"/>
              </p:cNvCxnSpPr>
              <p:nvPr/>
            </p:nvCxnSpPr>
            <p:spPr>
              <a:xfrm flipV="1">
                <a:off x="1403946" y="1082761"/>
                <a:ext cx="1594732" cy="91398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2BCDC54-84A9-C63D-E08B-F8ADF7D878F0}"/>
                  </a:ext>
                </a:extLst>
              </p:cNvPr>
              <p:cNvCxnSpPr>
                <a:cxnSpLocks/>
                <a:stCxn id="119" idx="6"/>
                <a:endCxn id="100" idx="1"/>
              </p:cNvCxnSpPr>
              <p:nvPr/>
            </p:nvCxnSpPr>
            <p:spPr>
              <a:xfrm flipV="1">
                <a:off x="1403946" y="1086943"/>
                <a:ext cx="3394228" cy="90980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D254C430-038A-6A21-CF50-BC8413382B56}"/>
                  </a:ext>
                </a:extLst>
              </p:cNvPr>
              <p:cNvCxnSpPr>
                <a:cxnSpLocks/>
                <a:stCxn id="119" idx="6"/>
                <a:endCxn id="109" idx="1"/>
              </p:cNvCxnSpPr>
              <p:nvPr/>
            </p:nvCxnSpPr>
            <p:spPr>
              <a:xfrm flipV="1">
                <a:off x="1403946" y="1088439"/>
                <a:ext cx="5153804" cy="90830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A345E406-4F6E-011C-0CA8-766E988FB285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 flipV="1">
                <a:off x="1403946" y="1102059"/>
                <a:ext cx="8715947" cy="89468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A394A25-AE04-88C7-39F6-4F234B335231}"/>
                  </a:ext>
                </a:extLst>
              </p:cNvPr>
              <p:cNvCxnSpPr>
                <a:cxnSpLocks/>
                <a:stCxn id="119" idx="6"/>
                <a:endCxn id="130" idx="1"/>
              </p:cNvCxnSpPr>
              <p:nvPr/>
            </p:nvCxnSpPr>
            <p:spPr>
              <a:xfrm flipV="1">
                <a:off x="1403946" y="1118148"/>
                <a:ext cx="10482082" cy="878595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F334C1F-B786-EFAB-88F0-5D9EF00E69E9}"/>
                  </a:ext>
                </a:extLst>
              </p:cNvPr>
              <p:cNvCxnSpPr>
                <a:cxnSpLocks/>
                <a:stCxn id="119" idx="6"/>
                <a:endCxn id="118" idx="1"/>
              </p:cNvCxnSpPr>
              <p:nvPr/>
            </p:nvCxnSpPr>
            <p:spPr>
              <a:xfrm flipV="1">
                <a:off x="1403946" y="1094045"/>
                <a:ext cx="6976190" cy="90269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ectangle 75" descr="Sleep item S2">
                <a:extLst>
                  <a:ext uri="{FF2B5EF4-FFF2-40B4-BE49-F238E27FC236}">
                    <a16:creationId xmlns:a16="http://schemas.microsoft.com/office/drawing/2014/main" id="{B951AEEB-2E8C-5761-CF05-D4D30AC6BEE2}"/>
                  </a:ext>
                </a:extLst>
              </p:cNvPr>
              <p:cNvSpPr/>
              <p:nvPr/>
            </p:nvSpPr>
            <p:spPr>
              <a:xfrm>
                <a:off x="2072456" y="90263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W2</a:t>
                </a:r>
              </a:p>
            </p:txBody>
          </p:sp>
          <p:sp>
            <p:nvSpPr>
              <p:cNvPr id="77" name="Rectangle 76" descr="Sleep item S2">
                <a:extLst>
                  <a:ext uri="{FF2B5EF4-FFF2-40B4-BE49-F238E27FC236}">
                    <a16:creationId xmlns:a16="http://schemas.microsoft.com/office/drawing/2014/main" id="{7495750E-55E5-5EDF-CAD7-98DBA38518E9}"/>
                  </a:ext>
                </a:extLst>
              </p:cNvPr>
              <p:cNvSpPr/>
              <p:nvPr/>
            </p:nvSpPr>
            <p:spPr>
              <a:xfrm>
                <a:off x="7492904" y="91087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W5</a:t>
                </a:r>
              </a:p>
            </p:txBody>
          </p:sp>
          <p:sp>
            <p:nvSpPr>
              <p:cNvPr id="78" name="Rectangle 77" descr="Sleep item S2">
                <a:extLst>
                  <a:ext uri="{FF2B5EF4-FFF2-40B4-BE49-F238E27FC236}">
                    <a16:creationId xmlns:a16="http://schemas.microsoft.com/office/drawing/2014/main" id="{D4D9CF8A-9950-4A4C-8F9B-581B1FD6BC56}"/>
                  </a:ext>
                </a:extLst>
              </p:cNvPr>
              <p:cNvSpPr/>
              <p:nvPr/>
            </p:nvSpPr>
            <p:spPr>
              <a:xfrm>
                <a:off x="5676971" y="90823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W4</a:t>
                </a:r>
              </a:p>
            </p:txBody>
          </p:sp>
          <p:sp>
            <p:nvSpPr>
              <p:cNvPr id="79" name="Rectangle 78" descr="Sleep item S2">
                <a:extLst>
                  <a:ext uri="{FF2B5EF4-FFF2-40B4-BE49-F238E27FC236}">
                    <a16:creationId xmlns:a16="http://schemas.microsoft.com/office/drawing/2014/main" id="{D526A021-E27B-EFAD-FD60-F96645275CF5}"/>
                  </a:ext>
                </a:extLst>
              </p:cNvPr>
              <p:cNvSpPr/>
              <p:nvPr/>
            </p:nvSpPr>
            <p:spPr>
              <a:xfrm>
                <a:off x="3931204" y="90790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W3</a:t>
                </a:r>
              </a:p>
            </p:txBody>
          </p:sp>
          <p:sp>
            <p:nvSpPr>
              <p:cNvPr id="25" name="Rectangle 24" descr="Sleep item S2">
                <a:extLst>
                  <a:ext uri="{FF2B5EF4-FFF2-40B4-BE49-F238E27FC236}">
                    <a16:creationId xmlns:a16="http://schemas.microsoft.com/office/drawing/2014/main" id="{D34D0B27-80D7-983D-0CC6-5114CBECB56E}"/>
                  </a:ext>
                </a:extLst>
              </p:cNvPr>
              <p:cNvSpPr/>
              <p:nvPr/>
            </p:nvSpPr>
            <p:spPr>
              <a:xfrm>
                <a:off x="11017114" y="92666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W7</a:t>
                </a:r>
              </a:p>
            </p:txBody>
          </p:sp>
          <p:sp>
            <p:nvSpPr>
              <p:cNvPr id="29" name="Rectangle 28" descr="Sleep item S2">
                <a:extLst>
                  <a:ext uri="{FF2B5EF4-FFF2-40B4-BE49-F238E27FC236}">
                    <a16:creationId xmlns:a16="http://schemas.microsoft.com/office/drawing/2014/main" id="{0D4E9047-EA9E-2E0B-114D-E555F2A9A119}"/>
                  </a:ext>
                </a:extLst>
              </p:cNvPr>
              <p:cNvSpPr/>
              <p:nvPr/>
            </p:nvSpPr>
            <p:spPr>
              <a:xfrm>
                <a:off x="9250979" y="91390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Emotional Subscale W6</a:t>
                </a:r>
              </a:p>
            </p:txBody>
          </p:sp>
          <p:sp>
            <p:nvSpPr>
              <p:cNvPr id="91" name="Rectangle 90" descr="Sleep item S2">
                <a:extLst>
                  <a:ext uri="{FF2B5EF4-FFF2-40B4-BE49-F238E27FC236}">
                    <a16:creationId xmlns:a16="http://schemas.microsoft.com/office/drawing/2014/main" id="{CBCDC12B-3859-4534-4D8C-F685011CF286}"/>
                  </a:ext>
                </a:extLst>
              </p:cNvPr>
              <p:cNvSpPr/>
              <p:nvPr/>
            </p:nvSpPr>
            <p:spPr>
              <a:xfrm>
                <a:off x="2998678" y="90065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W2</a:t>
                </a:r>
              </a:p>
            </p:txBody>
          </p:sp>
          <p:sp>
            <p:nvSpPr>
              <p:cNvPr id="100" name="Rectangle 99" descr="Sleep item S2">
                <a:extLst>
                  <a:ext uri="{FF2B5EF4-FFF2-40B4-BE49-F238E27FC236}">
                    <a16:creationId xmlns:a16="http://schemas.microsoft.com/office/drawing/2014/main" id="{FAE836DA-DE5A-163A-C32A-71660A23EDF9}"/>
                  </a:ext>
                </a:extLst>
              </p:cNvPr>
              <p:cNvSpPr/>
              <p:nvPr/>
            </p:nvSpPr>
            <p:spPr>
              <a:xfrm>
                <a:off x="4798174" y="90483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W3</a:t>
                </a:r>
              </a:p>
            </p:txBody>
          </p:sp>
          <p:sp>
            <p:nvSpPr>
              <p:cNvPr id="109" name="Rectangle 108" descr="Sleep item S2">
                <a:extLst>
                  <a:ext uri="{FF2B5EF4-FFF2-40B4-BE49-F238E27FC236}">
                    <a16:creationId xmlns:a16="http://schemas.microsoft.com/office/drawing/2014/main" id="{568A8F6B-C9D7-8ED5-B598-3F8040F1552E}"/>
                  </a:ext>
                </a:extLst>
              </p:cNvPr>
              <p:cNvSpPr/>
              <p:nvPr/>
            </p:nvSpPr>
            <p:spPr>
              <a:xfrm>
                <a:off x="6557750" y="90633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W4</a:t>
                </a:r>
              </a:p>
            </p:txBody>
          </p:sp>
          <p:sp>
            <p:nvSpPr>
              <p:cNvPr id="118" name="Rectangle 117" descr="Sleep item S2">
                <a:extLst>
                  <a:ext uri="{FF2B5EF4-FFF2-40B4-BE49-F238E27FC236}">
                    <a16:creationId xmlns:a16="http://schemas.microsoft.com/office/drawing/2014/main" id="{B26D280E-F0EA-F1C7-6B3B-53A117622F21}"/>
                  </a:ext>
                </a:extLst>
              </p:cNvPr>
              <p:cNvSpPr/>
              <p:nvPr/>
            </p:nvSpPr>
            <p:spPr>
              <a:xfrm>
                <a:off x="8380136" y="911940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W5</a:t>
                </a:r>
              </a:p>
            </p:txBody>
          </p:sp>
          <p:sp>
            <p:nvSpPr>
              <p:cNvPr id="123" name="Rectangle 122" descr="Sleep item S2">
                <a:extLst>
                  <a:ext uri="{FF2B5EF4-FFF2-40B4-BE49-F238E27FC236}">
                    <a16:creationId xmlns:a16="http://schemas.microsoft.com/office/drawing/2014/main" id="{5AB93086-7953-F8C2-FF8F-B8B94300739C}"/>
                  </a:ext>
                </a:extLst>
              </p:cNvPr>
              <p:cNvSpPr/>
              <p:nvPr/>
            </p:nvSpPr>
            <p:spPr>
              <a:xfrm>
                <a:off x="10119893" y="91995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W6</a:t>
                </a:r>
              </a:p>
            </p:txBody>
          </p:sp>
          <p:sp>
            <p:nvSpPr>
              <p:cNvPr id="130" name="Rectangle 129" descr="Sleep item S2">
                <a:extLst>
                  <a:ext uri="{FF2B5EF4-FFF2-40B4-BE49-F238E27FC236}">
                    <a16:creationId xmlns:a16="http://schemas.microsoft.com/office/drawing/2014/main" id="{90FE03B2-5DE6-065C-1A6A-0B335D7C3DF7}"/>
                  </a:ext>
                </a:extLst>
              </p:cNvPr>
              <p:cNvSpPr/>
              <p:nvPr/>
            </p:nvSpPr>
            <p:spPr>
              <a:xfrm>
                <a:off x="11886028" y="936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 Subscale W7</a:t>
                </a:r>
              </a:p>
            </p:txBody>
          </p: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D477CAB-350F-46A0-95E6-378C3D5BAD92}"/>
                  </a:ext>
                </a:extLst>
              </p:cNvPr>
              <p:cNvCxnSpPr>
                <a:cxnSpLocks/>
                <a:stCxn id="74" idx="6"/>
                <a:endCxn id="189" idx="1"/>
              </p:cNvCxnSpPr>
              <p:nvPr/>
            </p:nvCxnSpPr>
            <p:spPr>
              <a:xfrm flipV="1">
                <a:off x="1481207" y="5167786"/>
                <a:ext cx="6011697" cy="39374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F526E423-D2D3-6400-0235-3F75EF0FB9D6}"/>
                  </a:ext>
                </a:extLst>
              </p:cNvPr>
              <p:cNvCxnSpPr>
                <a:cxnSpLocks/>
                <a:stCxn id="120" idx="6"/>
                <a:endCxn id="197" idx="1"/>
              </p:cNvCxnSpPr>
              <p:nvPr/>
            </p:nvCxnSpPr>
            <p:spPr>
              <a:xfrm>
                <a:off x="1447568" y="4276079"/>
                <a:ext cx="6915343" cy="89402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C1A4B61-26FF-BC68-2045-1206061778F7}"/>
                  </a:ext>
                </a:extLst>
              </p:cNvPr>
              <p:cNvCxnSpPr>
                <a:cxnSpLocks/>
                <a:stCxn id="74" idx="6"/>
                <a:endCxn id="193" idx="1"/>
              </p:cNvCxnSpPr>
              <p:nvPr/>
            </p:nvCxnSpPr>
            <p:spPr>
              <a:xfrm flipV="1">
                <a:off x="1481207" y="5170459"/>
                <a:ext cx="7769772" cy="391067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6C6EBE06-F0C0-6F6D-D666-70C3FDF5DCE2}"/>
                  </a:ext>
                </a:extLst>
              </p:cNvPr>
              <p:cNvCxnSpPr>
                <a:cxnSpLocks/>
                <a:stCxn id="120" idx="6"/>
                <a:endCxn id="198" idx="1"/>
              </p:cNvCxnSpPr>
              <p:nvPr/>
            </p:nvCxnSpPr>
            <p:spPr>
              <a:xfrm>
                <a:off x="1447568" y="4276079"/>
                <a:ext cx="8672325" cy="90079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A0AC5AF-57C2-3C55-A775-4160346DF100}"/>
                  </a:ext>
                </a:extLst>
              </p:cNvPr>
              <p:cNvCxnSpPr>
                <a:cxnSpLocks/>
                <a:stCxn id="74" idx="6"/>
                <a:endCxn id="192" idx="1"/>
              </p:cNvCxnSpPr>
              <p:nvPr/>
            </p:nvCxnSpPr>
            <p:spPr>
              <a:xfrm flipV="1">
                <a:off x="1481207" y="5184892"/>
                <a:ext cx="9543382" cy="37663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E7E3D53-DB3E-369C-05DD-5EAF7250E06B}"/>
                  </a:ext>
                </a:extLst>
              </p:cNvPr>
              <p:cNvCxnSpPr>
                <a:cxnSpLocks/>
                <a:stCxn id="120" idx="6"/>
                <a:endCxn id="199" idx="1"/>
              </p:cNvCxnSpPr>
              <p:nvPr/>
            </p:nvCxnSpPr>
            <p:spPr>
              <a:xfrm>
                <a:off x="1447568" y="4276079"/>
                <a:ext cx="10438460" cy="91687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 descr="Sleep item S2">
                <a:extLst>
                  <a:ext uri="{FF2B5EF4-FFF2-40B4-BE49-F238E27FC236}">
                    <a16:creationId xmlns:a16="http://schemas.microsoft.com/office/drawing/2014/main" id="{D3AA43BF-0A82-C2C0-7F24-A89097C422C5}"/>
                  </a:ext>
                </a:extLst>
              </p:cNvPr>
              <p:cNvSpPr/>
              <p:nvPr/>
            </p:nvSpPr>
            <p:spPr>
              <a:xfrm>
                <a:off x="2072456" y="4977447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W2</a:t>
                </a:r>
              </a:p>
            </p:txBody>
          </p:sp>
          <p:sp>
            <p:nvSpPr>
              <p:cNvPr id="189" name="Rectangle 188" descr="Sleep item S2">
                <a:extLst>
                  <a:ext uri="{FF2B5EF4-FFF2-40B4-BE49-F238E27FC236}">
                    <a16:creationId xmlns:a16="http://schemas.microsoft.com/office/drawing/2014/main" id="{62EBBC41-A61C-C229-B393-85FF865ED3F3}"/>
                  </a:ext>
                </a:extLst>
              </p:cNvPr>
              <p:cNvSpPr/>
              <p:nvPr/>
            </p:nvSpPr>
            <p:spPr>
              <a:xfrm>
                <a:off x="7492904" y="498568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W5</a:t>
                </a:r>
              </a:p>
            </p:txBody>
          </p:sp>
          <p:sp>
            <p:nvSpPr>
              <p:cNvPr id="190" name="Rectangle 189" descr="Sleep item S2">
                <a:extLst>
                  <a:ext uri="{FF2B5EF4-FFF2-40B4-BE49-F238E27FC236}">
                    <a16:creationId xmlns:a16="http://schemas.microsoft.com/office/drawing/2014/main" id="{FD10E604-34F9-45F8-14F1-BFD3C1A5C0DB}"/>
                  </a:ext>
                </a:extLst>
              </p:cNvPr>
              <p:cNvSpPr/>
              <p:nvPr/>
            </p:nvSpPr>
            <p:spPr>
              <a:xfrm>
                <a:off x="5676971" y="4983041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W4</a:t>
                </a:r>
              </a:p>
            </p:txBody>
          </p:sp>
          <p:sp>
            <p:nvSpPr>
              <p:cNvPr id="191" name="Rectangle 190" descr="Sleep item S2">
                <a:extLst>
                  <a:ext uri="{FF2B5EF4-FFF2-40B4-BE49-F238E27FC236}">
                    <a16:creationId xmlns:a16="http://schemas.microsoft.com/office/drawing/2014/main" id="{EFE2D8C8-20FE-C953-2664-44D5BB4DE2DF}"/>
                  </a:ext>
                </a:extLst>
              </p:cNvPr>
              <p:cNvSpPr/>
              <p:nvPr/>
            </p:nvSpPr>
            <p:spPr>
              <a:xfrm>
                <a:off x="3931204" y="498271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W3</a:t>
                </a:r>
              </a:p>
            </p:txBody>
          </p:sp>
          <p:sp>
            <p:nvSpPr>
              <p:cNvPr id="192" name="Rectangle 191" descr="Sleep item S2">
                <a:extLst>
                  <a:ext uri="{FF2B5EF4-FFF2-40B4-BE49-F238E27FC236}">
                    <a16:creationId xmlns:a16="http://schemas.microsoft.com/office/drawing/2014/main" id="{C1F7663C-E21B-66D7-A2A8-6A1FD52173A8}"/>
                  </a:ext>
                </a:extLst>
              </p:cNvPr>
              <p:cNvSpPr/>
              <p:nvPr/>
            </p:nvSpPr>
            <p:spPr>
              <a:xfrm>
                <a:off x="11024589" y="5002787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W7</a:t>
                </a:r>
              </a:p>
            </p:txBody>
          </p:sp>
          <p:sp>
            <p:nvSpPr>
              <p:cNvPr id="193" name="Rectangle 192" descr="Sleep item S2">
                <a:extLst>
                  <a:ext uri="{FF2B5EF4-FFF2-40B4-BE49-F238E27FC236}">
                    <a16:creationId xmlns:a16="http://schemas.microsoft.com/office/drawing/2014/main" id="{C2E4F2DF-F980-37D3-3B79-DB1FC06F0853}"/>
                  </a:ext>
                </a:extLst>
              </p:cNvPr>
              <p:cNvSpPr/>
              <p:nvPr/>
            </p:nvSpPr>
            <p:spPr>
              <a:xfrm>
                <a:off x="9250979" y="4988710"/>
                <a:ext cx="733553" cy="3634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Conduct Subscale W6</a:t>
                </a:r>
              </a:p>
            </p:txBody>
          </p:sp>
          <p:sp>
            <p:nvSpPr>
              <p:cNvPr id="194" name="Rectangle 193" descr="Sleep item S2">
                <a:extLst>
                  <a:ext uri="{FF2B5EF4-FFF2-40B4-BE49-F238E27FC236}">
                    <a16:creationId xmlns:a16="http://schemas.microsoft.com/office/drawing/2014/main" id="{8B553FA7-05CE-3280-CA4D-47D8945AB82A}"/>
                  </a:ext>
                </a:extLst>
              </p:cNvPr>
              <p:cNvSpPr/>
              <p:nvPr/>
            </p:nvSpPr>
            <p:spPr>
              <a:xfrm>
                <a:off x="2998678" y="4975466"/>
                <a:ext cx="733552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W2</a:t>
                </a:r>
              </a:p>
            </p:txBody>
          </p:sp>
          <p:sp>
            <p:nvSpPr>
              <p:cNvPr id="195" name="Rectangle 194" descr="Sleep item S2">
                <a:extLst>
                  <a:ext uri="{FF2B5EF4-FFF2-40B4-BE49-F238E27FC236}">
                    <a16:creationId xmlns:a16="http://schemas.microsoft.com/office/drawing/2014/main" id="{F8F22E06-16A4-8633-2476-3F245ECE85F1}"/>
                  </a:ext>
                </a:extLst>
              </p:cNvPr>
              <p:cNvSpPr/>
              <p:nvPr/>
            </p:nvSpPr>
            <p:spPr>
              <a:xfrm>
                <a:off x="4808108" y="4993072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W3</a:t>
                </a:r>
              </a:p>
            </p:txBody>
          </p:sp>
          <p:sp>
            <p:nvSpPr>
              <p:cNvPr id="196" name="Rectangle 195" descr="Sleep item S2">
                <a:extLst>
                  <a:ext uri="{FF2B5EF4-FFF2-40B4-BE49-F238E27FC236}">
                    <a16:creationId xmlns:a16="http://schemas.microsoft.com/office/drawing/2014/main" id="{FE5789A8-4A14-8C70-4102-EB3247C1BA32}"/>
                  </a:ext>
                </a:extLst>
              </p:cNvPr>
              <p:cNvSpPr/>
              <p:nvPr/>
            </p:nvSpPr>
            <p:spPr>
              <a:xfrm>
                <a:off x="6597343" y="499004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W4</a:t>
                </a:r>
              </a:p>
            </p:txBody>
          </p:sp>
          <p:sp>
            <p:nvSpPr>
              <p:cNvPr id="197" name="Rectangle 196" descr="Sleep item S2">
                <a:extLst>
                  <a:ext uri="{FF2B5EF4-FFF2-40B4-BE49-F238E27FC236}">
                    <a16:creationId xmlns:a16="http://schemas.microsoft.com/office/drawing/2014/main" id="{2C9BF8C3-F925-10A0-4F02-1636782EDD33}"/>
                  </a:ext>
                </a:extLst>
              </p:cNvPr>
              <p:cNvSpPr/>
              <p:nvPr/>
            </p:nvSpPr>
            <p:spPr>
              <a:xfrm>
                <a:off x="8362911" y="4987998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W5</a:t>
                </a:r>
              </a:p>
            </p:txBody>
          </p:sp>
          <p:sp>
            <p:nvSpPr>
              <p:cNvPr id="198" name="Rectangle 197" descr="Sleep item S2">
                <a:extLst>
                  <a:ext uri="{FF2B5EF4-FFF2-40B4-BE49-F238E27FC236}">
                    <a16:creationId xmlns:a16="http://schemas.microsoft.com/office/drawing/2014/main" id="{E3259D69-1B3B-612E-1B16-FA6659289A83}"/>
                  </a:ext>
                </a:extLst>
              </p:cNvPr>
              <p:cNvSpPr/>
              <p:nvPr/>
            </p:nvSpPr>
            <p:spPr>
              <a:xfrm>
                <a:off x="10119893" y="4994764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W6</a:t>
                </a:r>
              </a:p>
            </p:txBody>
          </p:sp>
          <p:sp>
            <p:nvSpPr>
              <p:cNvPr id="199" name="Rectangle 198" descr="Sleep item S2">
                <a:extLst>
                  <a:ext uri="{FF2B5EF4-FFF2-40B4-BE49-F238E27FC236}">
                    <a16:creationId xmlns:a16="http://schemas.microsoft.com/office/drawing/2014/main" id="{17435E93-E271-9B7C-A622-78A759A8DAE7}"/>
                  </a:ext>
                </a:extLst>
              </p:cNvPr>
              <p:cNvSpPr/>
              <p:nvPr/>
            </p:nvSpPr>
            <p:spPr>
              <a:xfrm>
                <a:off x="11886028" y="5010853"/>
                <a:ext cx="733553" cy="364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 Subscale W7</a:t>
                </a:r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3C7F1CFB-1C3D-3969-2C59-604D8E98771B}"/>
                  </a:ext>
                </a:extLst>
              </p:cNvPr>
              <p:cNvCxnSpPr>
                <a:cxnSpLocks/>
                <a:stCxn id="11" idx="4"/>
                <a:endCxn id="194" idx="0"/>
              </p:cNvCxnSpPr>
              <p:nvPr/>
            </p:nvCxnSpPr>
            <p:spPr>
              <a:xfrm>
                <a:off x="2998521" y="4149411"/>
                <a:ext cx="366933" cy="8260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:a16="http://schemas.microsoft.com/office/drawing/2014/main" id="{34FD5798-2142-9262-2869-3E4C74366811}"/>
                  </a:ext>
                </a:extLst>
              </p:cNvPr>
              <p:cNvCxnSpPr>
                <a:cxnSpLocks/>
                <a:stCxn id="8" idx="4"/>
                <a:endCxn id="191" idx="0"/>
              </p:cNvCxnSpPr>
              <p:nvPr/>
            </p:nvCxnSpPr>
            <p:spPr>
              <a:xfrm flipH="1">
                <a:off x="4297981" y="4132481"/>
                <a:ext cx="447882" cy="85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F9169426-3BAA-72C2-47DE-058296917C6B}"/>
                  </a:ext>
                </a:extLst>
              </p:cNvPr>
              <p:cNvCxnSpPr>
                <a:cxnSpLocks/>
                <a:stCxn id="9" idx="4"/>
                <a:endCxn id="196" idx="0"/>
              </p:cNvCxnSpPr>
              <p:nvPr/>
            </p:nvCxnSpPr>
            <p:spPr>
              <a:xfrm>
                <a:off x="6517879" y="4127727"/>
                <a:ext cx="446241" cy="862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BEAE2171-729E-A903-08F1-5A2B39638B50}"/>
                  </a:ext>
                </a:extLst>
              </p:cNvPr>
              <p:cNvCxnSpPr>
                <a:cxnSpLocks/>
                <a:stCxn id="10" idx="4"/>
                <a:endCxn id="197" idx="0"/>
              </p:cNvCxnSpPr>
              <p:nvPr/>
            </p:nvCxnSpPr>
            <p:spPr>
              <a:xfrm>
                <a:off x="8270124" y="4124482"/>
                <a:ext cx="459564" cy="863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EBDD81D7-DB61-1421-262F-7D7330C10D7F}"/>
                  </a:ext>
                </a:extLst>
              </p:cNvPr>
              <p:cNvCxnSpPr>
                <a:cxnSpLocks/>
                <a:stCxn id="39" idx="4"/>
                <a:endCxn id="198" idx="0"/>
              </p:cNvCxnSpPr>
              <p:nvPr/>
            </p:nvCxnSpPr>
            <p:spPr>
              <a:xfrm>
                <a:off x="10037071" y="4128657"/>
                <a:ext cx="449599" cy="866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60898C6-703E-F038-5E24-441DEEE948D7}"/>
                  </a:ext>
                </a:extLst>
              </p:cNvPr>
              <p:cNvCxnSpPr>
                <a:cxnSpLocks/>
                <a:stCxn id="27" idx="4"/>
                <a:endCxn id="199" idx="0"/>
              </p:cNvCxnSpPr>
              <p:nvPr/>
            </p:nvCxnSpPr>
            <p:spPr>
              <a:xfrm>
                <a:off x="11808978" y="4127732"/>
                <a:ext cx="443827" cy="883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3874C3-E8B2-7C65-89D6-98CC208FFDC4}"/>
                  </a:ext>
                </a:extLst>
              </p:cNvPr>
              <p:cNvCxnSpPr/>
              <p:nvPr/>
            </p:nvCxnSpPr>
            <p:spPr>
              <a:xfrm>
                <a:off x="3839007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E204670-3204-6CAC-9B71-116AA0A047BA}"/>
                  </a:ext>
                </a:extLst>
              </p:cNvPr>
              <p:cNvCxnSpPr/>
              <p:nvPr/>
            </p:nvCxnSpPr>
            <p:spPr>
              <a:xfrm>
                <a:off x="5600669" y="52084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9A7C5DF2-7E55-3AC8-1705-4CCCB7F360D4}"/>
                  </a:ext>
                </a:extLst>
              </p:cNvPr>
              <p:cNvCxnSpPr/>
              <p:nvPr/>
            </p:nvCxnSpPr>
            <p:spPr>
              <a:xfrm>
                <a:off x="7402413" y="465150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9087FF8F-F2D7-4BD7-4B48-1704D77C74A8}"/>
                  </a:ext>
                </a:extLst>
              </p:cNvPr>
              <p:cNvCxnSpPr/>
              <p:nvPr/>
            </p:nvCxnSpPr>
            <p:spPr>
              <a:xfrm>
                <a:off x="9153597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FBBB7A3-B7FF-95C3-619B-88D71992D3A0}"/>
                  </a:ext>
                </a:extLst>
              </p:cNvPr>
              <p:cNvCxnSpPr/>
              <p:nvPr/>
            </p:nvCxnSpPr>
            <p:spPr>
              <a:xfrm>
                <a:off x="10906948" y="552287"/>
                <a:ext cx="0" cy="525241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59E09-E30C-A658-E891-56D0CCF4A592}"/>
                  </a:ext>
                </a:extLst>
              </p:cNvPr>
              <p:cNvSpPr/>
              <p:nvPr/>
            </p:nvSpPr>
            <p:spPr>
              <a:xfrm>
                <a:off x="222976" y="1445312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6BD5275-A5FA-426E-F744-213D711E1209}"/>
                  </a:ext>
                </a:extLst>
              </p:cNvPr>
              <p:cNvSpPr/>
              <p:nvPr/>
            </p:nvSpPr>
            <p:spPr>
              <a:xfrm>
                <a:off x="266598" y="3724648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Hyperactivity</a:t>
                </a:r>
              </a:p>
            </p:txBody>
          </p: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6F4B0999-7864-ED9D-5E19-D8E33DED672D}"/>
                  </a:ext>
                </a:extLst>
              </p:cNvPr>
              <p:cNvCxnSpPr>
                <a:stCxn id="119" idx="2"/>
                <a:endCxn id="120" idx="2"/>
              </p:cNvCxnSpPr>
              <p:nvPr/>
            </p:nvCxnSpPr>
            <p:spPr>
              <a:xfrm rot="10800000" flipH="1" flipV="1">
                <a:off x="222976" y="1996743"/>
                <a:ext cx="43622" cy="2279336"/>
              </a:xfrm>
              <a:prstGeom prst="curvedConnector3">
                <a:avLst>
                  <a:gd name="adj1" fmla="val -524047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44">
                <a:extLst>
                  <a:ext uri="{FF2B5EF4-FFF2-40B4-BE49-F238E27FC236}">
                    <a16:creationId xmlns:a16="http://schemas.microsoft.com/office/drawing/2014/main" id="{4BFF9800-FDCB-4B2E-B119-F07BF22BB678}"/>
                  </a:ext>
                </a:extLst>
              </p:cNvPr>
              <p:cNvCxnSpPr>
                <a:cxnSpLocks/>
                <a:stCxn id="74" idx="2"/>
                <a:endCxn id="120" idx="2"/>
              </p:cNvCxnSpPr>
              <p:nvPr/>
            </p:nvCxnSpPr>
            <p:spPr>
              <a:xfrm rot="10800000">
                <a:off x="266598" y="4276080"/>
                <a:ext cx="49826" cy="1285447"/>
              </a:xfrm>
              <a:prstGeom prst="curvedConnector3">
                <a:avLst>
                  <a:gd name="adj1" fmla="val 625288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44">
                <a:extLst>
                  <a:ext uri="{FF2B5EF4-FFF2-40B4-BE49-F238E27FC236}">
                    <a16:creationId xmlns:a16="http://schemas.microsoft.com/office/drawing/2014/main" id="{37ADF21D-2D8E-ACAB-E91A-8F38691CB23A}"/>
                  </a:ext>
                </a:extLst>
              </p:cNvPr>
              <p:cNvCxnSpPr>
                <a:cxnSpLocks/>
                <a:stCxn id="74" idx="2"/>
                <a:endCxn id="119" idx="2"/>
              </p:cNvCxnSpPr>
              <p:nvPr/>
            </p:nvCxnSpPr>
            <p:spPr>
              <a:xfrm rot="10800000">
                <a:off x="222976" y="1996744"/>
                <a:ext cx="93448" cy="3564783"/>
              </a:xfrm>
              <a:prstGeom prst="curvedConnector3">
                <a:avLst>
                  <a:gd name="adj1" fmla="val 514804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44">
                <a:extLst>
                  <a:ext uri="{FF2B5EF4-FFF2-40B4-BE49-F238E27FC236}">
                    <a16:creationId xmlns:a16="http://schemas.microsoft.com/office/drawing/2014/main" id="{FB159F48-8152-8A0B-1AA5-D53D85D7A732}"/>
                  </a:ext>
                </a:extLst>
              </p:cNvPr>
              <p:cNvCxnSpPr>
                <a:cxnSpLocks/>
                <a:stCxn id="120" idx="2"/>
                <a:endCxn id="75" idx="2"/>
              </p:cNvCxnSpPr>
              <p:nvPr/>
            </p:nvCxnSpPr>
            <p:spPr>
              <a:xfrm rot="10800000">
                <a:off x="225878" y="739441"/>
                <a:ext cx="40721" cy="3536638"/>
              </a:xfrm>
              <a:prstGeom prst="curvedConnector3">
                <a:avLst>
                  <a:gd name="adj1" fmla="val 1165811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44">
                <a:extLst>
                  <a:ext uri="{FF2B5EF4-FFF2-40B4-BE49-F238E27FC236}">
                    <a16:creationId xmlns:a16="http://schemas.microsoft.com/office/drawing/2014/main" id="{A8D44405-B964-247F-A8E2-A028D58E8331}"/>
                  </a:ext>
                </a:extLst>
              </p:cNvPr>
              <p:cNvCxnSpPr>
                <a:cxnSpLocks/>
                <a:stCxn id="74" idx="2"/>
                <a:endCxn id="75" idx="2"/>
              </p:cNvCxnSpPr>
              <p:nvPr/>
            </p:nvCxnSpPr>
            <p:spPr>
              <a:xfrm rot="10800000">
                <a:off x="225878" y="739442"/>
                <a:ext cx="90547" cy="4822085"/>
              </a:xfrm>
              <a:prstGeom prst="curvedConnector3">
                <a:avLst>
                  <a:gd name="adj1" fmla="val 732994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DF6D4D-98E1-6C93-07F2-4BF63775F66F}"/>
                </a:ext>
              </a:extLst>
            </p:cNvPr>
            <p:cNvCxnSpPr>
              <a:cxnSpLocks/>
              <a:stCxn id="7" idx="5"/>
              <a:endCxn id="39" idx="1"/>
            </p:cNvCxnSpPr>
            <p:nvPr/>
          </p:nvCxnSpPr>
          <p:spPr>
            <a:xfrm>
              <a:off x="8703379" y="2904093"/>
              <a:ext cx="882672" cy="103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5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51A518-8020-84E8-9001-BF48DC9BA574}"/>
              </a:ext>
            </a:extLst>
          </p:cNvPr>
          <p:cNvSpPr txBox="1"/>
          <p:nvPr/>
        </p:nvSpPr>
        <p:spPr>
          <a:xfrm>
            <a:off x="476277" y="6382973"/>
            <a:ext cx="18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5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F463C02-0C25-5E63-E115-08C5427B360B}"/>
              </a:ext>
            </a:extLst>
          </p:cNvPr>
          <p:cNvGrpSpPr/>
          <p:nvPr/>
        </p:nvGrpSpPr>
        <p:grpSpPr>
          <a:xfrm>
            <a:off x="509563" y="1023006"/>
            <a:ext cx="12138197" cy="5571628"/>
            <a:chOff x="509563" y="1023006"/>
            <a:chExt cx="12138197" cy="557162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7A5A81E-DD52-5923-15AD-99B0814F02BA}"/>
                </a:ext>
              </a:extLst>
            </p:cNvPr>
            <p:cNvGrpSpPr/>
            <p:nvPr/>
          </p:nvGrpSpPr>
          <p:grpSpPr>
            <a:xfrm>
              <a:off x="509563" y="1023006"/>
              <a:ext cx="12138197" cy="5571628"/>
              <a:chOff x="509563" y="1023006"/>
              <a:chExt cx="12138197" cy="5571628"/>
            </a:xfrm>
          </p:grpSpPr>
          <p:sp>
            <p:nvSpPr>
              <p:cNvPr id="316" name="Rectangle 315" descr="Sleep item S2">
                <a:extLst>
                  <a:ext uri="{FF2B5EF4-FFF2-40B4-BE49-F238E27FC236}">
                    <a16:creationId xmlns:a16="http://schemas.microsoft.com/office/drawing/2014/main" id="{CD8BC022-0E23-7C58-2BA3-9FD84CFAE3E3}"/>
                  </a:ext>
                </a:extLst>
              </p:cNvPr>
              <p:cNvSpPr/>
              <p:nvPr/>
            </p:nvSpPr>
            <p:spPr>
              <a:xfrm>
                <a:off x="2099125" y="1162884"/>
                <a:ext cx="10548635" cy="5431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t" anchorCtr="0"/>
              <a:lstStyle/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GB" sz="16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MCS2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MCS3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MCS4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MCS5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MCS6</a:t>
                </a:r>
                <a:r>
                  <a:rPr lang="en-GB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:r>
                  <a:rPr lang="en-GB" sz="16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MCS7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CDB01D-8505-ECD4-991D-70751DAD1CC6}"/>
                  </a:ext>
                </a:extLst>
              </p:cNvPr>
              <p:cNvCxnSpPr>
                <a:cxnSpLocks/>
                <a:stCxn id="74" idx="6"/>
                <a:endCxn id="41" idx="2"/>
              </p:cNvCxnSpPr>
              <p:nvPr/>
            </p:nvCxnSpPr>
            <p:spPr>
              <a:xfrm flipV="1">
                <a:off x="1687583" y="4403265"/>
                <a:ext cx="4803362" cy="885347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FA55293-8A92-ADBA-F5A4-815D6CF0A3BC}"/>
                  </a:ext>
                </a:extLst>
              </p:cNvPr>
              <p:cNvCxnSpPr>
                <a:cxnSpLocks/>
                <a:stCxn id="74" idx="6"/>
                <a:endCxn id="37" idx="2"/>
              </p:cNvCxnSpPr>
              <p:nvPr/>
            </p:nvCxnSpPr>
            <p:spPr>
              <a:xfrm flipV="1">
                <a:off x="1687583" y="4398585"/>
                <a:ext cx="3020646" cy="890027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871DFFB-1C61-4C72-B8A6-99C09FAC474F}"/>
                  </a:ext>
                </a:extLst>
              </p:cNvPr>
              <p:cNvCxnSpPr>
                <a:cxnSpLocks/>
                <a:stCxn id="88" idx="3"/>
                <a:endCxn id="90" idx="1"/>
              </p:cNvCxnSpPr>
              <p:nvPr/>
            </p:nvCxnSpPr>
            <p:spPr>
              <a:xfrm flipV="1">
                <a:off x="3424496" y="2715766"/>
                <a:ext cx="812680" cy="10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0852C6B-B3CB-4983-8262-77DFDA972313}"/>
                  </a:ext>
                </a:extLst>
              </p:cNvPr>
              <p:cNvCxnSpPr>
                <a:cxnSpLocks/>
                <a:stCxn id="188" idx="3"/>
                <a:endCxn id="37" idx="1"/>
              </p:cNvCxnSpPr>
              <p:nvPr/>
            </p:nvCxnSpPr>
            <p:spPr>
              <a:xfrm>
                <a:off x="3427465" y="4144599"/>
                <a:ext cx="823085" cy="66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E543E38-E655-428A-A050-3826A7831602}"/>
                  </a:ext>
                </a:extLst>
              </p:cNvPr>
              <p:cNvCxnSpPr>
                <a:cxnSpLocks/>
                <a:stCxn id="94" idx="3"/>
                <a:endCxn id="95" idx="1"/>
              </p:cNvCxnSpPr>
              <p:nvPr/>
            </p:nvCxnSpPr>
            <p:spPr>
              <a:xfrm>
                <a:off x="6951487" y="2715992"/>
                <a:ext cx="835023" cy="1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A611278-272F-4CCB-A158-E8CF484449B8}"/>
                  </a:ext>
                </a:extLst>
              </p:cNvPr>
              <p:cNvCxnSpPr>
                <a:cxnSpLocks/>
                <a:stCxn id="90" idx="3"/>
                <a:endCxn id="94" idx="1"/>
              </p:cNvCxnSpPr>
              <p:nvPr/>
            </p:nvCxnSpPr>
            <p:spPr>
              <a:xfrm>
                <a:off x="5152533" y="2715766"/>
                <a:ext cx="883597" cy="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82FE08-AE2C-43CF-8C16-F2406C5A763B}"/>
                  </a:ext>
                </a:extLst>
              </p:cNvPr>
              <p:cNvCxnSpPr>
                <a:cxnSpLocks/>
                <a:stCxn id="90" idx="2"/>
                <a:endCxn id="41" idx="0"/>
              </p:cNvCxnSpPr>
              <p:nvPr/>
            </p:nvCxnSpPr>
            <p:spPr>
              <a:xfrm>
                <a:off x="4694855" y="2963053"/>
                <a:ext cx="1796090" cy="9456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A4EFB5-C51D-4CB3-BB8C-FE68DCE0F34A}"/>
                  </a:ext>
                </a:extLst>
              </p:cNvPr>
              <p:cNvSpPr/>
              <p:nvPr/>
            </p:nvSpPr>
            <p:spPr>
              <a:xfrm rot="1921609">
                <a:off x="2312554" y="2881213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567DC09-440C-6779-2DA9-584D26276E08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5165907" y="4151298"/>
                <a:ext cx="867359" cy="46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89E7426-5922-ED8F-4901-52E6F9930DED}"/>
                  </a:ext>
                </a:extLst>
              </p:cNvPr>
              <p:cNvCxnSpPr>
                <a:cxnSpLocks/>
                <a:stCxn id="41" idx="3"/>
                <a:endCxn id="53" idx="1"/>
              </p:cNvCxnSpPr>
              <p:nvPr/>
            </p:nvCxnSpPr>
            <p:spPr>
              <a:xfrm>
                <a:off x="6948623" y="4155978"/>
                <a:ext cx="846004" cy="100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CDAC2A7-8484-448F-2E54-D4A36E480059}"/>
                  </a:ext>
                </a:extLst>
              </p:cNvPr>
              <p:cNvSpPr/>
              <p:nvPr/>
            </p:nvSpPr>
            <p:spPr>
              <a:xfrm rot="1921609">
                <a:off x="4070497" y="2881214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9B5867C9-BBF0-399D-1D66-A4B1B817E916}"/>
                  </a:ext>
                </a:extLst>
              </p:cNvPr>
              <p:cNvSpPr/>
              <p:nvPr/>
            </p:nvSpPr>
            <p:spPr>
              <a:xfrm rot="1921609">
                <a:off x="5849657" y="2879063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D3835431-432D-D5CD-F280-398B4DCFE3FC}"/>
                  </a:ext>
                </a:extLst>
              </p:cNvPr>
              <p:cNvSpPr/>
              <p:nvPr/>
            </p:nvSpPr>
            <p:spPr>
              <a:xfrm rot="1921609">
                <a:off x="7590865" y="2894956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E97D18B-DAAB-F8CE-E846-E5A07D4BE1E6}"/>
                  </a:ext>
                </a:extLst>
              </p:cNvPr>
              <p:cNvSpPr/>
              <p:nvPr/>
            </p:nvSpPr>
            <p:spPr>
              <a:xfrm>
                <a:off x="522800" y="4737181"/>
                <a:ext cx="1164783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Conduct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C2BBDD67-3F23-7973-AD21-959C203ECD53}"/>
                  </a:ext>
                </a:extLst>
              </p:cNvPr>
              <p:cNvCxnSpPr>
                <a:cxnSpLocks/>
                <a:stCxn id="74" idx="6"/>
                <a:endCxn id="188" idx="2"/>
              </p:cNvCxnSpPr>
              <p:nvPr/>
            </p:nvCxnSpPr>
            <p:spPr>
              <a:xfrm flipV="1">
                <a:off x="1687583" y="4391886"/>
                <a:ext cx="1282204" cy="896726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A3169D8-4C1B-8BF3-AC4E-27D938F88F0B}"/>
                  </a:ext>
                </a:extLst>
              </p:cNvPr>
              <p:cNvCxnSpPr>
                <a:cxnSpLocks/>
                <a:stCxn id="95" idx="3"/>
                <a:endCxn id="96" idx="1"/>
              </p:cNvCxnSpPr>
              <p:nvPr/>
            </p:nvCxnSpPr>
            <p:spPr>
              <a:xfrm>
                <a:off x="8701867" y="2717706"/>
                <a:ext cx="845235" cy="1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780E898-52BB-7A93-421E-B523155B0398}"/>
                  </a:ext>
                </a:extLst>
              </p:cNvPr>
              <p:cNvCxnSpPr>
                <a:cxnSpLocks/>
                <a:stCxn id="53" idx="3"/>
                <a:endCxn id="58" idx="1"/>
              </p:cNvCxnSpPr>
              <p:nvPr/>
            </p:nvCxnSpPr>
            <p:spPr>
              <a:xfrm flipV="1">
                <a:off x="8709984" y="4162315"/>
                <a:ext cx="813253" cy="37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602D597-963F-902B-3AAC-42D948D2A771}"/>
                  </a:ext>
                </a:extLst>
              </p:cNvPr>
              <p:cNvSpPr/>
              <p:nvPr/>
            </p:nvSpPr>
            <p:spPr>
              <a:xfrm rot="1921609">
                <a:off x="9384225" y="2879062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0EDE119-D861-100E-D449-83AE4455115A}"/>
                  </a:ext>
                </a:extLst>
              </p:cNvPr>
              <p:cNvCxnSpPr>
                <a:cxnSpLocks/>
                <a:stCxn id="96" idx="3"/>
                <a:endCxn id="97" idx="1"/>
              </p:cNvCxnSpPr>
              <p:nvPr/>
            </p:nvCxnSpPr>
            <p:spPr>
              <a:xfrm>
                <a:off x="10462459" y="2719318"/>
                <a:ext cx="873533" cy="15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393D8D0-9FEB-A8F3-4099-EB659B36F6CF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10438594" y="4161026"/>
                <a:ext cx="901210" cy="1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7C6D61A-61FF-4E75-82DA-9FF20301A267}"/>
                  </a:ext>
                </a:extLst>
              </p:cNvPr>
              <p:cNvSpPr/>
              <p:nvPr/>
            </p:nvSpPr>
            <p:spPr>
              <a:xfrm rot="1921609">
                <a:off x="11123838" y="2890430"/>
                <a:ext cx="1091715" cy="1133291"/>
              </a:xfrm>
              <a:prstGeom prst="arc">
                <a:avLst>
                  <a:gd name="adj1" fmla="val 16511808"/>
                  <a:gd name="adj2" fmla="val 1124053"/>
                </a:avLst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endParaRPr lang="en-GB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170BF9C1-04F8-B3FA-04CB-328262908846}"/>
                  </a:ext>
                </a:extLst>
              </p:cNvPr>
              <p:cNvCxnSpPr>
                <a:cxnSpLocks/>
                <a:stCxn id="119" idx="6"/>
                <a:endCxn id="88" idx="0"/>
              </p:cNvCxnSpPr>
              <p:nvPr/>
            </p:nvCxnSpPr>
            <p:spPr>
              <a:xfrm>
                <a:off x="1690533" y="1574437"/>
                <a:ext cx="1276285" cy="895056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22BCDC54-84A9-C63D-E08B-F8ADF7D878F0}"/>
                  </a:ext>
                </a:extLst>
              </p:cNvPr>
              <p:cNvCxnSpPr>
                <a:cxnSpLocks/>
                <a:stCxn id="119" idx="6"/>
                <a:endCxn id="90" idx="0"/>
              </p:cNvCxnSpPr>
              <p:nvPr/>
            </p:nvCxnSpPr>
            <p:spPr>
              <a:xfrm>
                <a:off x="1690533" y="1574437"/>
                <a:ext cx="3004322" cy="89404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D254C430-038A-6A21-CF50-BC8413382B56}"/>
                  </a:ext>
                </a:extLst>
              </p:cNvPr>
              <p:cNvCxnSpPr>
                <a:cxnSpLocks/>
                <a:stCxn id="119" idx="6"/>
                <a:endCxn id="94" idx="0"/>
              </p:cNvCxnSpPr>
              <p:nvPr/>
            </p:nvCxnSpPr>
            <p:spPr>
              <a:xfrm>
                <a:off x="1690533" y="1574437"/>
                <a:ext cx="4803276" cy="894268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A345E406-4F6E-011C-0CA8-766E988FB285}"/>
                  </a:ext>
                </a:extLst>
              </p:cNvPr>
              <p:cNvCxnSpPr>
                <a:cxnSpLocks/>
                <a:stCxn id="119" idx="6"/>
                <a:endCxn id="96" idx="0"/>
              </p:cNvCxnSpPr>
              <p:nvPr/>
            </p:nvCxnSpPr>
            <p:spPr>
              <a:xfrm>
                <a:off x="1690533" y="1574437"/>
                <a:ext cx="8314248" cy="897594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1A394A25-AE04-88C7-39F6-4F234B335231}"/>
                  </a:ext>
                </a:extLst>
              </p:cNvPr>
              <p:cNvCxnSpPr>
                <a:cxnSpLocks/>
                <a:stCxn id="119" idx="6"/>
                <a:endCxn id="97" idx="0"/>
              </p:cNvCxnSpPr>
              <p:nvPr/>
            </p:nvCxnSpPr>
            <p:spPr>
              <a:xfrm>
                <a:off x="1690533" y="1574437"/>
                <a:ext cx="10103138" cy="899103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F334C1F-B786-EFAB-88F0-5D9EF00E69E9}"/>
                  </a:ext>
                </a:extLst>
              </p:cNvPr>
              <p:cNvCxnSpPr>
                <a:cxnSpLocks/>
                <a:stCxn id="119" idx="6"/>
                <a:endCxn id="95" idx="0"/>
              </p:cNvCxnSpPr>
              <p:nvPr/>
            </p:nvCxnSpPr>
            <p:spPr>
              <a:xfrm>
                <a:off x="1690533" y="1574437"/>
                <a:ext cx="6553656" cy="89598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D477CAB-350F-46A0-95E6-378C3D5BAD92}"/>
                  </a:ext>
                </a:extLst>
              </p:cNvPr>
              <p:cNvCxnSpPr>
                <a:cxnSpLocks/>
                <a:stCxn id="74" idx="6"/>
                <a:endCxn id="53" idx="2"/>
              </p:cNvCxnSpPr>
              <p:nvPr/>
            </p:nvCxnSpPr>
            <p:spPr>
              <a:xfrm flipV="1">
                <a:off x="1687583" y="4413361"/>
                <a:ext cx="6564723" cy="87525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1C1A4B61-26FF-BC68-2045-1206061778F7}"/>
                  </a:ext>
                </a:extLst>
              </p:cNvPr>
              <p:cNvCxnSpPr>
                <a:cxnSpLocks/>
                <a:stCxn id="74" idx="6"/>
                <a:endCxn id="58" idx="2"/>
              </p:cNvCxnSpPr>
              <p:nvPr/>
            </p:nvCxnSpPr>
            <p:spPr>
              <a:xfrm flipV="1">
                <a:off x="1687583" y="4409602"/>
                <a:ext cx="8293333" cy="87901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8A0AC5AF-57C2-3C55-A775-4160346DF100}"/>
                  </a:ext>
                </a:extLst>
              </p:cNvPr>
              <p:cNvCxnSpPr>
                <a:cxnSpLocks/>
                <a:stCxn id="74" idx="6"/>
                <a:endCxn id="59" idx="2"/>
              </p:cNvCxnSpPr>
              <p:nvPr/>
            </p:nvCxnSpPr>
            <p:spPr>
              <a:xfrm flipV="1">
                <a:off x="1687583" y="4408313"/>
                <a:ext cx="10109900" cy="880299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Rectangle 187" descr="Sleep item S2">
                <a:extLst>
                  <a:ext uri="{FF2B5EF4-FFF2-40B4-BE49-F238E27FC236}">
                    <a16:creationId xmlns:a16="http://schemas.microsoft.com/office/drawing/2014/main" id="{D3AA43BF-0A82-C2C0-7F24-A89097C422C5}"/>
                  </a:ext>
                </a:extLst>
              </p:cNvPr>
              <p:cNvSpPr/>
              <p:nvPr/>
            </p:nvSpPr>
            <p:spPr>
              <a:xfrm>
                <a:off x="2512108" y="3897312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W2</a:t>
                </a:r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D3874C3-E8B2-7C65-89D6-98CC208FFD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34745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1159E09-E30C-A658-E891-56D0CCF4A592}"/>
                  </a:ext>
                </a:extLst>
              </p:cNvPr>
              <p:cNvSpPr/>
              <p:nvPr/>
            </p:nvSpPr>
            <p:spPr>
              <a:xfrm>
                <a:off x="509563" y="1023006"/>
                <a:ext cx="1180970" cy="110286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</a:p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Peer</a:t>
                </a:r>
              </a:p>
            </p:txBody>
          </p:sp>
          <p:cxnSp>
            <p:nvCxnSpPr>
              <p:cNvPr id="258" name="Straight Arrow Connector 244">
                <a:extLst>
                  <a:ext uri="{FF2B5EF4-FFF2-40B4-BE49-F238E27FC236}">
                    <a16:creationId xmlns:a16="http://schemas.microsoft.com/office/drawing/2014/main" id="{37ADF21D-2D8E-ACAB-E91A-8F38691CB23A}"/>
                  </a:ext>
                </a:extLst>
              </p:cNvPr>
              <p:cNvCxnSpPr>
                <a:cxnSpLocks/>
                <a:stCxn id="74" idx="2"/>
                <a:endCxn id="119" idx="2"/>
              </p:cNvCxnSpPr>
              <p:nvPr/>
            </p:nvCxnSpPr>
            <p:spPr>
              <a:xfrm rot="10800000">
                <a:off x="509564" y="1574438"/>
                <a:ext cx="13237" cy="3714175"/>
              </a:xfrm>
              <a:prstGeom prst="curvedConnector3">
                <a:avLst>
                  <a:gd name="adj1" fmla="val 1826977"/>
                </a:avLst>
              </a:prstGeom>
              <a:ln w="6350">
                <a:prstDash val="lgDash"/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BDF6D4D-98E1-6C93-07F2-4BF63775F66F}"/>
                  </a:ext>
                </a:extLst>
              </p:cNvPr>
              <p:cNvCxnSpPr>
                <a:cxnSpLocks/>
                <a:stCxn id="95" idx="2"/>
                <a:endCxn id="58" idx="0"/>
              </p:cNvCxnSpPr>
              <p:nvPr/>
            </p:nvCxnSpPr>
            <p:spPr>
              <a:xfrm>
                <a:off x="8244189" y="2964993"/>
                <a:ext cx="1736727" cy="950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 descr="Sleep item S2">
                <a:extLst>
                  <a:ext uri="{FF2B5EF4-FFF2-40B4-BE49-F238E27FC236}">
                    <a16:creationId xmlns:a16="http://schemas.microsoft.com/office/drawing/2014/main" id="{1B0FEE3B-7059-E4D2-71CD-5E49F64DE1BB}"/>
                  </a:ext>
                </a:extLst>
              </p:cNvPr>
              <p:cNvSpPr/>
              <p:nvPr/>
            </p:nvSpPr>
            <p:spPr>
              <a:xfrm>
                <a:off x="4250550" y="390401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W3</a:t>
                </a:r>
              </a:p>
            </p:txBody>
          </p:sp>
          <p:sp>
            <p:nvSpPr>
              <p:cNvPr id="41" name="Rectangle 40" descr="Sleep item S2">
                <a:extLst>
                  <a:ext uri="{FF2B5EF4-FFF2-40B4-BE49-F238E27FC236}">
                    <a16:creationId xmlns:a16="http://schemas.microsoft.com/office/drawing/2014/main" id="{39642A5A-1037-FEEC-04D8-8EE497DB5E6D}"/>
                  </a:ext>
                </a:extLst>
              </p:cNvPr>
              <p:cNvSpPr/>
              <p:nvPr/>
            </p:nvSpPr>
            <p:spPr>
              <a:xfrm>
                <a:off x="6033266" y="390869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W4</a:t>
                </a:r>
              </a:p>
            </p:txBody>
          </p:sp>
          <p:sp>
            <p:nvSpPr>
              <p:cNvPr id="53" name="Rectangle 52" descr="Sleep item S2">
                <a:extLst>
                  <a:ext uri="{FF2B5EF4-FFF2-40B4-BE49-F238E27FC236}">
                    <a16:creationId xmlns:a16="http://schemas.microsoft.com/office/drawing/2014/main" id="{75360024-A52D-8D4E-085D-701AA5AB5967}"/>
                  </a:ext>
                </a:extLst>
              </p:cNvPr>
              <p:cNvSpPr/>
              <p:nvPr/>
            </p:nvSpPr>
            <p:spPr>
              <a:xfrm>
                <a:off x="7794627" y="3918787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W5</a:t>
                </a:r>
              </a:p>
            </p:txBody>
          </p:sp>
          <p:sp>
            <p:nvSpPr>
              <p:cNvPr id="58" name="Rectangle 57" descr="Sleep item S2">
                <a:extLst>
                  <a:ext uri="{FF2B5EF4-FFF2-40B4-BE49-F238E27FC236}">
                    <a16:creationId xmlns:a16="http://schemas.microsoft.com/office/drawing/2014/main" id="{695BBCEE-9955-4F1E-68D6-8A594B2B8A25}"/>
                  </a:ext>
                </a:extLst>
              </p:cNvPr>
              <p:cNvSpPr/>
              <p:nvPr/>
            </p:nvSpPr>
            <p:spPr>
              <a:xfrm>
                <a:off x="9523237" y="3915028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 W6</a:t>
                </a:r>
              </a:p>
            </p:txBody>
          </p:sp>
          <p:sp>
            <p:nvSpPr>
              <p:cNvPr id="59" name="Rectangle 58" descr="Sleep item S2">
                <a:extLst>
                  <a:ext uri="{FF2B5EF4-FFF2-40B4-BE49-F238E27FC236}">
                    <a16:creationId xmlns:a16="http://schemas.microsoft.com/office/drawing/2014/main" id="{DE4F3B91-6639-8289-7B4F-69C4F65E1B46}"/>
                  </a:ext>
                </a:extLst>
              </p:cNvPr>
              <p:cNvSpPr/>
              <p:nvPr/>
            </p:nvSpPr>
            <p:spPr>
              <a:xfrm>
                <a:off x="11339804" y="3913739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ExternalisingW7</a:t>
                </a:r>
              </a:p>
            </p:txBody>
          </p:sp>
          <p:sp>
            <p:nvSpPr>
              <p:cNvPr id="88" name="Rectangle 87" descr="Sleep item S2">
                <a:extLst>
                  <a:ext uri="{FF2B5EF4-FFF2-40B4-BE49-F238E27FC236}">
                    <a16:creationId xmlns:a16="http://schemas.microsoft.com/office/drawing/2014/main" id="{6E361FEA-2F71-EA14-1A12-668109494BB3}"/>
                  </a:ext>
                </a:extLst>
              </p:cNvPr>
              <p:cNvSpPr/>
              <p:nvPr/>
            </p:nvSpPr>
            <p:spPr>
              <a:xfrm>
                <a:off x="2509139" y="2469493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W2</a:t>
                </a:r>
              </a:p>
            </p:txBody>
          </p:sp>
          <p:sp>
            <p:nvSpPr>
              <p:cNvPr id="90" name="Rectangle 89" descr="Sleep item S2">
                <a:extLst>
                  <a:ext uri="{FF2B5EF4-FFF2-40B4-BE49-F238E27FC236}">
                    <a16:creationId xmlns:a16="http://schemas.microsoft.com/office/drawing/2014/main" id="{A9DF61B7-7678-A9AB-DEA8-81F8AAE289C9}"/>
                  </a:ext>
                </a:extLst>
              </p:cNvPr>
              <p:cNvSpPr/>
              <p:nvPr/>
            </p:nvSpPr>
            <p:spPr>
              <a:xfrm>
                <a:off x="4237176" y="2468479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W3</a:t>
                </a:r>
              </a:p>
            </p:txBody>
          </p:sp>
          <p:sp>
            <p:nvSpPr>
              <p:cNvPr id="94" name="Rectangle 93" descr="Sleep item S2">
                <a:extLst>
                  <a:ext uri="{FF2B5EF4-FFF2-40B4-BE49-F238E27FC236}">
                    <a16:creationId xmlns:a16="http://schemas.microsoft.com/office/drawing/2014/main" id="{7E3F114C-172D-E4E9-746E-07704F4D180C}"/>
                  </a:ext>
                </a:extLst>
              </p:cNvPr>
              <p:cNvSpPr/>
              <p:nvPr/>
            </p:nvSpPr>
            <p:spPr>
              <a:xfrm>
                <a:off x="6036130" y="2468705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W4</a:t>
                </a:r>
              </a:p>
            </p:txBody>
          </p:sp>
          <p:sp>
            <p:nvSpPr>
              <p:cNvPr id="95" name="Rectangle 94" descr="Sleep item S2">
                <a:extLst>
                  <a:ext uri="{FF2B5EF4-FFF2-40B4-BE49-F238E27FC236}">
                    <a16:creationId xmlns:a16="http://schemas.microsoft.com/office/drawing/2014/main" id="{27350CC3-58B0-1577-338C-6CBE621266C6}"/>
                  </a:ext>
                </a:extLst>
              </p:cNvPr>
              <p:cNvSpPr/>
              <p:nvPr/>
            </p:nvSpPr>
            <p:spPr>
              <a:xfrm>
                <a:off x="7786510" y="2470419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W5</a:t>
                </a:r>
              </a:p>
            </p:txBody>
          </p:sp>
          <p:sp>
            <p:nvSpPr>
              <p:cNvPr id="96" name="Rectangle 95" descr="Sleep item S2">
                <a:extLst>
                  <a:ext uri="{FF2B5EF4-FFF2-40B4-BE49-F238E27FC236}">
                    <a16:creationId xmlns:a16="http://schemas.microsoft.com/office/drawing/2014/main" id="{BEF289EE-46C8-9CFE-CDCA-1877BF94688F}"/>
                  </a:ext>
                </a:extLst>
              </p:cNvPr>
              <p:cNvSpPr/>
              <p:nvPr/>
            </p:nvSpPr>
            <p:spPr>
              <a:xfrm>
                <a:off x="9547102" y="2472031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W6</a:t>
                </a:r>
              </a:p>
            </p:txBody>
          </p:sp>
          <p:sp>
            <p:nvSpPr>
              <p:cNvPr id="97" name="Rectangle 96" descr="Sleep item S2">
                <a:extLst>
                  <a:ext uri="{FF2B5EF4-FFF2-40B4-BE49-F238E27FC236}">
                    <a16:creationId xmlns:a16="http://schemas.microsoft.com/office/drawing/2014/main" id="{B3C212B5-0BB1-D537-4263-FBBA17762F79}"/>
                  </a:ext>
                </a:extLst>
              </p:cNvPr>
              <p:cNvSpPr/>
              <p:nvPr/>
            </p:nvSpPr>
            <p:spPr>
              <a:xfrm>
                <a:off x="11335992" y="2473540"/>
                <a:ext cx="915357" cy="494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 anchorCtr="0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Internalising W7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EF6557D-00E0-007F-9C0E-669605E59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7263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D4028EB-011F-F0A1-3EB7-FED1FE624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52325" y="1237670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236632D-D470-175F-C1DD-8E6959C03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15303" y="1245571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24BA746-A1CD-32D4-3872-F26FC9328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73986" y="1256306"/>
                <a:ext cx="18330" cy="443881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D22837E-0118-33C8-2439-E9ADA0E80480}"/>
                </a:ext>
              </a:extLst>
            </p:cNvPr>
            <p:cNvCxnSpPr>
              <a:cxnSpLocks/>
              <a:stCxn id="188" idx="0"/>
              <a:endCxn id="90" idx="2"/>
            </p:cNvCxnSpPr>
            <p:nvPr/>
          </p:nvCxnSpPr>
          <p:spPr>
            <a:xfrm flipV="1">
              <a:off x="2969787" y="2963053"/>
              <a:ext cx="1725068" cy="934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92A69D4-1F03-3D3B-53F2-52C3CD4FF2EC}"/>
                </a:ext>
              </a:extLst>
            </p:cNvPr>
            <p:cNvCxnSpPr>
              <a:cxnSpLocks/>
              <a:stCxn id="96" idx="2"/>
              <a:endCxn id="59" idx="0"/>
            </p:cNvCxnSpPr>
            <p:nvPr/>
          </p:nvCxnSpPr>
          <p:spPr>
            <a:xfrm>
              <a:off x="10004781" y="2966605"/>
              <a:ext cx="1792702" cy="9471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E925C92-56A9-B999-1090-AE116F7FC78E}"/>
                </a:ext>
              </a:extLst>
            </p:cNvPr>
            <p:cNvCxnSpPr>
              <a:cxnSpLocks/>
              <a:stCxn id="58" idx="0"/>
              <a:endCxn id="97" idx="2"/>
            </p:cNvCxnSpPr>
            <p:nvPr/>
          </p:nvCxnSpPr>
          <p:spPr>
            <a:xfrm flipV="1">
              <a:off x="9980916" y="2968114"/>
              <a:ext cx="1812755" cy="946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69766B0-CF7C-32C3-FB90-398A83B4E5B3}"/>
                </a:ext>
              </a:extLst>
            </p:cNvPr>
            <p:cNvCxnSpPr>
              <a:cxnSpLocks/>
              <a:stCxn id="53" idx="0"/>
              <a:endCxn id="96" idx="2"/>
            </p:cNvCxnSpPr>
            <p:nvPr/>
          </p:nvCxnSpPr>
          <p:spPr>
            <a:xfrm flipV="1">
              <a:off x="8252306" y="2966605"/>
              <a:ext cx="1752475" cy="952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BE0AEF8-E9C4-A2D9-D0FA-6BE7C8E3F21D}"/>
                </a:ext>
              </a:extLst>
            </p:cNvPr>
            <p:cNvCxnSpPr>
              <a:cxnSpLocks/>
              <a:stCxn id="41" idx="0"/>
              <a:endCxn id="95" idx="2"/>
            </p:cNvCxnSpPr>
            <p:nvPr/>
          </p:nvCxnSpPr>
          <p:spPr>
            <a:xfrm flipV="1">
              <a:off x="6490945" y="2964993"/>
              <a:ext cx="1753244" cy="943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BE3E39A8-B83B-7342-5C56-C205F9CDCF33}"/>
                </a:ext>
              </a:extLst>
            </p:cNvPr>
            <p:cNvCxnSpPr>
              <a:cxnSpLocks/>
              <a:stCxn id="37" idx="0"/>
              <a:endCxn id="94" idx="2"/>
            </p:cNvCxnSpPr>
            <p:nvPr/>
          </p:nvCxnSpPr>
          <p:spPr>
            <a:xfrm flipV="1">
              <a:off x="4708229" y="2963279"/>
              <a:ext cx="1785580" cy="940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A0D7489-9D57-DECC-1E0C-BB6006FB86E2}"/>
                </a:ext>
              </a:extLst>
            </p:cNvPr>
            <p:cNvCxnSpPr>
              <a:cxnSpLocks/>
              <a:stCxn id="94" idx="2"/>
              <a:endCxn id="53" idx="0"/>
            </p:cNvCxnSpPr>
            <p:nvPr/>
          </p:nvCxnSpPr>
          <p:spPr>
            <a:xfrm>
              <a:off x="6493809" y="2963279"/>
              <a:ext cx="1758497" cy="955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5690FC85-0809-E439-F509-EEF7727EDF37}"/>
                </a:ext>
              </a:extLst>
            </p:cNvPr>
            <p:cNvCxnSpPr>
              <a:cxnSpLocks/>
              <a:stCxn id="88" idx="2"/>
              <a:endCxn id="37" idx="0"/>
            </p:cNvCxnSpPr>
            <p:nvPr/>
          </p:nvCxnSpPr>
          <p:spPr>
            <a:xfrm>
              <a:off x="2966818" y="2964067"/>
              <a:ext cx="1741411" cy="939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233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517</Words>
  <Application>Microsoft Macintosh PowerPoint</Application>
  <PresentationFormat>Widescreen</PresentationFormat>
  <Paragraphs>300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Saunders</dc:creator>
  <cp:lastModifiedBy>Choyang Loke</cp:lastModifiedBy>
  <cp:revision>10</cp:revision>
  <dcterms:created xsi:type="dcterms:W3CDTF">2020-11-12T22:45:47Z</dcterms:created>
  <dcterms:modified xsi:type="dcterms:W3CDTF">2024-03-20T03:23:05Z</dcterms:modified>
</cp:coreProperties>
</file>