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5AE9-00FE-744B-A83C-23485647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E5033-F9E4-8D4A-8701-8E2D1BBD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9909-C8A5-384B-A1EB-FA67E622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72F1-382A-024D-A99F-2E670C88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9CB84-EBAF-494B-958F-8D719308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E06C-F6FB-E64E-A2C7-B02EC2B7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7F43A-7AA0-7841-BBB4-AE3DB3346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45EA-B9DC-6940-9EAD-239DC134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DE6FA-50E6-2C46-94AA-48B3DE42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C8CC-635C-6A4D-A6F6-D31114A3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B6B05-D9D7-9E40-8470-F989405D9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F7557-17FA-3D48-92BF-6F315E922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7495D-122A-A246-ACCD-D12EA618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E08E-BF7B-FB44-90D5-5E226438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0C84F-07E7-A743-B3B6-18662018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2246-40CF-0D4F-B948-89737223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C661-9334-C647-8A2A-7AB2D78B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C70B-3BF3-F14B-8E94-FE6F8A6B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1814-AC02-B940-84E1-5BBD8E78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4AAD-3509-2949-8249-AC997A4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2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B57B-E913-FF4A-A26C-AEB2DA1D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88D90-2147-684D-B3DD-2EEEFCEB6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AF95-2BC8-0B41-A516-E000719F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BB90E-41C8-4346-92BC-CBAF0C43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38E9-AA90-F94B-A5F2-9145F6AB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A7A1-4250-F940-8E06-1C81C02C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77BF-B0D4-4F49-BF9C-84F8A73E7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D8E93-8A42-0243-B1FD-346499CB6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87CFB-DFC0-F444-A1A6-7D58AF7D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BAFBB-0766-764B-942F-363E2991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1FE01-A99C-7348-AB52-9D0C7DBC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62C2-EC0D-244F-98B2-B8E80051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D6458-E37D-6A40-BF56-6F2E7243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7FB34-D438-924C-9161-1BEB9D545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ED147-A558-4C47-AF99-ACA85F232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0EA2E-995E-D141-BAF2-C33F77A24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91A6B-7717-2040-85BB-B4AAD62D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131CD-C3CD-5A4D-9CE0-07F9B4D7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04818-BFB1-0F44-90B6-26723646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3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33D4-DFBB-0145-BB1B-5644025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34D7-DE63-B643-9129-BFD7AB83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B72C9-A08A-FB46-BD2E-9E7D95A3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288C2-22CF-1342-AA58-BC0E2432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5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B68CA-30F6-B541-A586-C25C2819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946EE-2B22-424E-95DF-12FEF3B5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7DCD9-EC36-DF4C-9408-F9D83437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8BAC-F85D-D943-B704-951135E6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56B2-0092-E44B-968F-411632E7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00D98-7FA8-F346-8A06-7442A020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62B1B-966A-2E48-973D-D073686E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A4203-F487-5244-996B-AC695068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DE465-08EE-AE48-BCEA-0F0D92D9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7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B394-8568-884E-80B7-6333F3C5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4DA23-696E-0D4E-A763-EF5E478DC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A94B1-0430-324E-98EA-BF5F5193F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FFCA3-5FD4-4C49-8C7D-F06E3326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541B-4E5A-FC42-9369-0EDBCCEC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AB669-6BD3-1041-8F11-A2035A6A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B18B7-D3D1-BF4A-ABB7-6DDD6225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F9D7D-A840-2149-AB5C-8F175C2F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0294-8E8C-4945-A853-BCADBA346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012E3-85D4-CB44-92A1-0F6C175DC1B1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BAD8-6004-8D44-BF51-A3CA142EB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15F6-D312-6142-8FC4-5694B8248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3FAC-E119-134E-A702-3380EF0A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6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79CC44B5-53F9-4F03-9EEB-4C3C821A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28682-DE5B-AC46-8C36-B8C8E8312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8163374" y="780103"/>
            <a:ext cx="3444236" cy="3444236"/>
          </a:xfrm>
          <a:custGeom>
            <a:avLst/>
            <a:gdLst>
              <a:gd name="connsiteX0" fmla="*/ 1722118 w 3444236"/>
              <a:gd name="connsiteY0" fmla="*/ 0 h 3444236"/>
              <a:gd name="connsiteX1" fmla="*/ 3444236 w 3444236"/>
              <a:gd name="connsiteY1" fmla="*/ 1722118 h 3444236"/>
              <a:gd name="connsiteX2" fmla="*/ 1722118 w 3444236"/>
              <a:gd name="connsiteY2" fmla="*/ 3444236 h 3444236"/>
              <a:gd name="connsiteX3" fmla="*/ 0 w 3444236"/>
              <a:gd name="connsiteY3" fmla="*/ 1722118 h 3444236"/>
              <a:gd name="connsiteX4" fmla="*/ 1722118 w 3444236"/>
              <a:gd name="connsiteY4" fmla="*/ 0 h 3444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4236" h="3444236">
                <a:moveTo>
                  <a:pt x="1722118" y="0"/>
                </a:moveTo>
                <a:cubicBezTo>
                  <a:pt x="2673218" y="0"/>
                  <a:pt x="3444236" y="771018"/>
                  <a:pt x="3444236" y="1722118"/>
                </a:cubicBezTo>
                <a:cubicBezTo>
                  <a:pt x="3444236" y="2673218"/>
                  <a:pt x="2673218" y="3444236"/>
                  <a:pt x="1722118" y="3444236"/>
                </a:cubicBezTo>
                <a:cubicBezTo>
                  <a:pt x="771018" y="3444236"/>
                  <a:pt x="0" y="2673218"/>
                  <a:pt x="0" y="1722118"/>
                </a:cubicBezTo>
                <a:cubicBezTo>
                  <a:pt x="0" y="771018"/>
                  <a:pt x="771018" y="0"/>
                  <a:pt x="172211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B65284-C51A-7240-A221-B51FF32C4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977899"/>
            <a:ext cx="7133144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dirty="0"/>
              <a:t>What We Want: </a:t>
            </a:r>
            <a:br>
              <a:rPr lang="en-US" sz="4800" dirty="0"/>
            </a:br>
            <a:r>
              <a:rPr lang="en-US" sz="4800" dirty="0"/>
              <a:t>An Analysis of College Prestige and Virality on Google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6B9F5-33E6-1F4F-BC84-9A735CE7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6339840" cy="1655762"/>
          </a:xfrm>
        </p:spPr>
        <p:txBody>
          <a:bodyPr>
            <a:normAutofit/>
          </a:bodyPr>
          <a:lstStyle/>
          <a:p>
            <a:pPr algn="l"/>
            <a:r>
              <a:rPr lang="en-US" sz="2400"/>
              <a:t>By: Asher Noel, Geena Kim, </a:t>
            </a:r>
            <a:r>
              <a:rPr lang="en-US" sz="2400" err="1"/>
              <a:t>Thuan</a:t>
            </a:r>
            <a:r>
              <a:rPr lang="en-US" sz="2400"/>
              <a:t> Tran, Jenny Lu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071948-B6A1-0442-93CE-28481E10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286" y="6203092"/>
            <a:ext cx="521695" cy="5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4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0F6FE24-A387-F44C-941F-67E1951FB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601199" cy="68580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0FF4E9-84CB-C04B-8912-6019D96AF282}"/>
              </a:ext>
            </a:extLst>
          </p:cNvPr>
          <p:cNvSpPr/>
          <p:nvPr/>
        </p:nvSpPr>
        <p:spPr>
          <a:xfrm>
            <a:off x="7698825" y="3237186"/>
            <a:ext cx="3804745" cy="2669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60E11-EF42-F94C-8CC9-28CEEC690974}"/>
              </a:ext>
            </a:extLst>
          </p:cNvPr>
          <p:cNvSpPr txBox="1"/>
          <p:nvPr/>
        </p:nvSpPr>
        <p:spPr>
          <a:xfrm>
            <a:off x="9655063" y="3894160"/>
            <a:ext cx="1686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THE:</a:t>
            </a:r>
          </a:p>
          <a:p>
            <a:pPr marL="342900" indent="-342900">
              <a:buAutoNum type="arabicParenR" startAt="4"/>
            </a:pPr>
            <a:r>
              <a:rPr lang="en-US" dirty="0">
                <a:latin typeface="+mj-lt"/>
              </a:rPr>
              <a:t>Stanford</a:t>
            </a:r>
          </a:p>
          <a:p>
            <a:pPr marL="342900" indent="-342900">
              <a:buAutoNum type="arabicParenR" startAt="4"/>
            </a:pPr>
            <a:r>
              <a:rPr lang="en-US" dirty="0">
                <a:latin typeface="+mj-lt"/>
              </a:rPr>
              <a:t>MIT</a:t>
            </a:r>
          </a:p>
          <a:p>
            <a:pPr marL="342900" indent="-342900">
              <a:buAutoNum type="arabicParenR" startAt="4"/>
            </a:pPr>
            <a:r>
              <a:rPr lang="en-US" dirty="0">
                <a:latin typeface="+mj-lt"/>
              </a:rPr>
              <a:t>Princeton</a:t>
            </a:r>
          </a:p>
          <a:p>
            <a:pPr marL="342900" indent="-342900">
              <a:buAutoNum type="arabicParenR" startAt="4"/>
            </a:pPr>
            <a:r>
              <a:rPr lang="en-US" dirty="0">
                <a:latin typeface="+mj-lt"/>
              </a:rPr>
              <a:t>Harvard</a:t>
            </a:r>
          </a:p>
          <a:p>
            <a:pPr marL="342900" indent="-342900">
              <a:buAutoNum type="arabicParenR" startAt="4"/>
            </a:pPr>
            <a:r>
              <a:rPr lang="en-US" dirty="0">
                <a:latin typeface="+mj-lt"/>
              </a:rPr>
              <a:t>Yale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6734E-A577-5645-89C6-DCB0D3796D98}"/>
              </a:ext>
            </a:extLst>
          </p:cNvPr>
          <p:cNvSpPr txBox="1"/>
          <p:nvPr/>
        </p:nvSpPr>
        <p:spPr>
          <a:xfrm>
            <a:off x="8022016" y="3881434"/>
            <a:ext cx="1686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US News:</a:t>
            </a:r>
          </a:p>
          <a:p>
            <a:pPr marL="342900" indent="-342900">
              <a:buAutoNum type="arabicParenR"/>
            </a:pPr>
            <a:r>
              <a:rPr lang="en-US" dirty="0">
                <a:latin typeface="+mj-lt"/>
              </a:rPr>
              <a:t>Princeton</a:t>
            </a:r>
          </a:p>
          <a:p>
            <a:pPr marL="342900" indent="-342900">
              <a:buAutoNum type="arabicParenR"/>
            </a:pPr>
            <a:r>
              <a:rPr lang="en-US" dirty="0">
                <a:latin typeface="+mj-lt"/>
              </a:rPr>
              <a:t>Harvard</a:t>
            </a:r>
          </a:p>
          <a:p>
            <a:pPr marL="342900" indent="-342900">
              <a:buAutoNum type="arabicParenR"/>
            </a:pPr>
            <a:r>
              <a:rPr lang="en-US" dirty="0">
                <a:latin typeface="+mj-lt"/>
              </a:rPr>
              <a:t>Yale</a:t>
            </a:r>
          </a:p>
          <a:p>
            <a:pPr marL="342900" indent="-342900">
              <a:buAutoNum type="arabicParenR" startAt="3"/>
            </a:pPr>
            <a:r>
              <a:rPr lang="en-US" dirty="0">
                <a:latin typeface="+mj-lt"/>
              </a:rPr>
              <a:t>MIT</a:t>
            </a:r>
          </a:p>
          <a:p>
            <a:r>
              <a:rPr lang="en-US" dirty="0">
                <a:latin typeface="+mj-lt"/>
              </a:rPr>
              <a:t>6)   Stanford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698C0-9124-8647-8916-11D3B632BC6C}"/>
              </a:ext>
            </a:extLst>
          </p:cNvPr>
          <p:cNvSpPr txBox="1"/>
          <p:nvPr/>
        </p:nvSpPr>
        <p:spPr>
          <a:xfrm>
            <a:off x="7861738" y="3429000"/>
            <a:ext cx="299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Traditional Rankings: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EC6CC3-470A-524B-A317-AA181AD8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53" y="6153665"/>
            <a:ext cx="521695" cy="5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9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BE01F02-265A-4843-98F8-44A7605C9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6012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EB0953-315C-C642-9D5A-D796EA5EA762}"/>
              </a:ext>
            </a:extLst>
          </p:cNvPr>
          <p:cNvSpPr/>
          <p:nvPr/>
        </p:nvSpPr>
        <p:spPr>
          <a:xfrm>
            <a:off x="7698827" y="3941379"/>
            <a:ext cx="3804745" cy="23017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711E0-6D94-EA4E-B04C-78C555B3450D}"/>
              </a:ext>
            </a:extLst>
          </p:cNvPr>
          <p:cNvSpPr txBox="1"/>
          <p:nvPr/>
        </p:nvSpPr>
        <p:spPr>
          <a:xfrm>
            <a:off x="9655065" y="4598353"/>
            <a:ext cx="168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marL="342900" indent="-342900">
              <a:buAutoNum type="arabicParenR" startAt="6"/>
            </a:pPr>
            <a:r>
              <a:rPr lang="en-US" dirty="0">
                <a:latin typeface="+mj-lt"/>
              </a:rPr>
              <a:t>Penn</a:t>
            </a:r>
          </a:p>
          <a:p>
            <a:r>
              <a:rPr lang="en-US" dirty="0">
                <a:latin typeface="+mj-lt"/>
              </a:rPr>
              <a:t>12) Dartmouth</a:t>
            </a:r>
          </a:p>
          <a:p>
            <a:r>
              <a:rPr lang="en-US" dirty="0">
                <a:latin typeface="+mj-lt"/>
              </a:rPr>
              <a:t>14) Brown</a:t>
            </a:r>
          </a:p>
          <a:p>
            <a:r>
              <a:rPr lang="en-US" dirty="0">
                <a:latin typeface="+mj-lt"/>
              </a:rPr>
              <a:t>17) Cornell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85C55-CF84-A64A-9098-5743955EDF6F}"/>
              </a:ext>
            </a:extLst>
          </p:cNvPr>
          <p:cNvSpPr txBox="1"/>
          <p:nvPr/>
        </p:nvSpPr>
        <p:spPr>
          <a:xfrm>
            <a:off x="8022018" y="4585627"/>
            <a:ext cx="168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US News:</a:t>
            </a:r>
          </a:p>
          <a:p>
            <a:pPr marL="342900" indent="-342900">
              <a:buAutoNum type="arabicParenR"/>
            </a:pPr>
            <a:r>
              <a:rPr lang="en-US" dirty="0">
                <a:latin typeface="+mj-lt"/>
              </a:rPr>
              <a:t>Princeton</a:t>
            </a:r>
          </a:p>
          <a:p>
            <a:pPr marL="342900" indent="-342900">
              <a:buAutoNum type="arabicParenR"/>
            </a:pPr>
            <a:r>
              <a:rPr lang="en-US" dirty="0">
                <a:latin typeface="+mj-lt"/>
              </a:rPr>
              <a:t>Harvard</a:t>
            </a:r>
          </a:p>
          <a:p>
            <a:pPr marL="342900" indent="-342900">
              <a:buAutoNum type="arabicParenR"/>
            </a:pPr>
            <a:r>
              <a:rPr lang="en-US" dirty="0">
                <a:latin typeface="+mj-lt"/>
              </a:rPr>
              <a:t>Yale</a:t>
            </a:r>
          </a:p>
          <a:p>
            <a:pPr marL="342900" indent="-342900">
              <a:buAutoNum type="arabicParenR" startAt="3"/>
            </a:pPr>
            <a:r>
              <a:rPr lang="en-US" dirty="0">
                <a:latin typeface="+mj-lt"/>
              </a:rPr>
              <a:t>Columbia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5E59B-3A9C-0A4E-9BCE-BFE2870DD7ED}"/>
              </a:ext>
            </a:extLst>
          </p:cNvPr>
          <p:cNvSpPr txBox="1"/>
          <p:nvPr/>
        </p:nvSpPr>
        <p:spPr>
          <a:xfrm>
            <a:off x="7861740" y="4133193"/>
            <a:ext cx="299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Traditional Rankings: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4FC1B-2C15-6141-9763-0DF9F29A9684}"/>
              </a:ext>
            </a:extLst>
          </p:cNvPr>
          <p:cNvSpPr txBox="1"/>
          <p:nvPr/>
        </p:nvSpPr>
        <p:spPr>
          <a:xfrm>
            <a:off x="11918733" y="6905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1EA0647-84A9-C644-BD7F-44F011CB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33" y="6075681"/>
            <a:ext cx="521695" cy="5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1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D2B04-853A-494E-A60D-D003CCD10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565" y="-127365"/>
            <a:ext cx="7386869" cy="7400524"/>
          </a:xfr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0BC604-4B5A-9A41-85DB-D0F368342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0" y="6178379"/>
            <a:ext cx="521695" cy="5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0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DDE81BC-331B-DB44-AFFF-97E1552F6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504037" cy="685800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8A1C08-15B2-3A41-BB02-14B00DC3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611973" cy="6858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2F233A-EDCE-AE46-9102-2BA0A711F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0" y="6203092"/>
            <a:ext cx="521695" cy="5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17925C-36C5-434F-A36D-6AB5C0797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2" y="246604"/>
            <a:ext cx="12111856" cy="6364792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6C570E-4688-C544-BD55-98C8FD0D3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11" y="6178379"/>
            <a:ext cx="521695" cy="5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We Want:  An Analysis of College Prestige and Virality on Google Trends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Want:  An Analysis of College Prestige and Virality on Google Trends </dc:title>
  <dc:creator>Asher Noel</dc:creator>
  <cp:lastModifiedBy>Asher Noel</cp:lastModifiedBy>
  <cp:revision>1</cp:revision>
  <dcterms:created xsi:type="dcterms:W3CDTF">2019-11-05T01:57:52Z</dcterms:created>
  <dcterms:modified xsi:type="dcterms:W3CDTF">2019-11-05T02:00:57Z</dcterms:modified>
</cp:coreProperties>
</file>