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65EC7-728E-84CF-ACC4-BBC6BC6B9A0C}" v="284" dt="2025-02-25T17:03:02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9AC833-0DE6-4317-A716-2A309FCFEAD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3A31E8-DE7E-4C3B-A4CD-F4D707131891}">
      <dgm:prSet/>
      <dgm:spPr/>
      <dgm:t>
        <a:bodyPr/>
        <a:lstStyle/>
        <a:p>
          <a:r>
            <a:rPr lang="en-GB" b="1"/>
            <a:t>C</a:t>
          </a:r>
          <a:r>
            <a:rPr lang="en-GB"/>
            <a:t>reate a new student record </a:t>
          </a:r>
          <a:endParaRPr lang="en-US"/>
        </a:p>
      </dgm:t>
    </dgm:pt>
    <dgm:pt modelId="{06089D38-92B7-4875-A330-3C8A031E0663}" type="parTrans" cxnId="{36170819-3469-4A2C-9E6C-531FDC84EF91}">
      <dgm:prSet/>
      <dgm:spPr/>
      <dgm:t>
        <a:bodyPr/>
        <a:lstStyle/>
        <a:p>
          <a:endParaRPr lang="en-US"/>
        </a:p>
      </dgm:t>
    </dgm:pt>
    <dgm:pt modelId="{082BC38C-41F6-41BB-AEB9-36C6FDF9077B}" type="sibTrans" cxnId="{36170819-3469-4A2C-9E6C-531FDC84EF91}">
      <dgm:prSet/>
      <dgm:spPr/>
      <dgm:t>
        <a:bodyPr/>
        <a:lstStyle/>
        <a:p>
          <a:endParaRPr lang="en-US"/>
        </a:p>
      </dgm:t>
    </dgm:pt>
    <dgm:pt modelId="{8E4D87B4-AA24-4D22-B241-874E1BC891F0}">
      <dgm:prSet/>
      <dgm:spPr/>
      <dgm:t>
        <a:bodyPr/>
        <a:lstStyle/>
        <a:p>
          <a:r>
            <a:rPr lang="en-GB" b="1"/>
            <a:t>R</a:t>
          </a:r>
          <a:r>
            <a:rPr lang="en-GB"/>
            <a:t>ead student record</a:t>
          </a:r>
          <a:endParaRPr lang="en-US"/>
        </a:p>
      </dgm:t>
    </dgm:pt>
    <dgm:pt modelId="{B6ABA5B6-5FC2-4BB8-947B-41713BE87236}" type="parTrans" cxnId="{A0810C7E-CB8B-4D13-9195-24478DC89F39}">
      <dgm:prSet/>
      <dgm:spPr/>
      <dgm:t>
        <a:bodyPr/>
        <a:lstStyle/>
        <a:p>
          <a:endParaRPr lang="en-US"/>
        </a:p>
      </dgm:t>
    </dgm:pt>
    <dgm:pt modelId="{AC46E85A-56C3-4CA5-9B05-38809D64A652}" type="sibTrans" cxnId="{A0810C7E-CB8B-4D13-9195-24478DC89F39}">
      <dgm:prSet/>
      <dgm:spPr/>
      <dgm:t>
        <a:bodyPr/>
        <a:lstStyle/>
        <a:p>
          <a:endParaRPr lang="en-US"/>
        </a:p>
      </dgm:t>
    </dgm:pt>
    <dgm:pt modelId="{6A2E7F72-D686-441B-8211-B036E109DC6F}">
      <dgm:prSet/>
      <dgm:spPr/>
      <dgm:t>
        <a:bodyPr/>
        <a:lstStyle/>
        <a:p>
          <a:r>
            <a:rPr lang="en-GB" b="1"/>
            <a:t>U</a:t>
          </a:r>
          <a:r>
            <a:rPr lang="en-GB"/>
            <a:t>pdate a student record</a:t>
          </a:r>
          <a:endParaRPr lang="en-US"/>
        </a:p>
      </dgm:t>
    </dgm:pt>
    <dgm:pt modelId="{531B49F5-B70D-4C57-832F-C996EE6272FD}" type="parTrans" cxnId="{E457748B-AFBA-4658-90A1-862322A846BB}">
      <dgm:prSet/>
      <dgm:spPr/>
      <dgm:t>
        <a:bodyPr/>
        <a:lstStyle/>
        <a:p>
          <a:endParaRPr lang="en-US"/>
        </a:p>
      </dgm:t>
    </dgm:pt>
    <dgm:pt modelId="{D16E5D15-EBB7-419D-9BC7-12B797B0FDF2}" type="sibTrans" cxnId="{E457748B-AFBA-4658-90A1-862322A846BB}">
      <dgm:prSet/>
      <dgm:spPr/>
      <dgm:t>
        <a:bodyPr/>
        <a:lstStyle/>
        <a:p>
          <a:endParaRPr lang="en-US"/>
        </a:p>
      </dgm:t>
    </dgm:pt>
    <dgm:pt modelId="{7B60E9A0-2C70-4389-8F21-AB5F687103B5}">
      <dgm:prSet/>
      <dgm:spPr/>
      <dgm:t>
        <a:bodyPr/>
        <a:lstStyle/>
        <a:p>
          <a:r>
            <a:rPr lang="en-GB" b="1"/>
            <a:t>D</a:t>
          </a:r>
          <a:r>
            <a:rPr lang="en-GB"/>
            <a:t>elete a student record</a:t>
          </a:r>
          <a:endParaRPr lang="en-US"/>
        </a:p>
      </dgm:t>
    </dgm:pt>
    <dgm:pt modelId="{856261F7-AD4D-4F9A-9A5A-A8BC81CE5DD3}" type="parTrans" cxnId="{63BF7C85-CFC7-4D99-A243-831D3B6EEDFC}">
      <dgm:prSet/>
      <dgm:spPr/>
      <dgm:t>
        <a:bodyPr/>
        <a:lstStyle/>
        <a:p>
          <a:endParaRPr lang="en-US"/>
        </a:p>
      </dgm:t>
    </dgm:pt>
    <dgm:pt modelId="{9A0D67A5-018A-4CEB-9DD5-EFFDF0B5F97A}" type="sibTrans" cxnId="{63BF7C85-CFC7-4D99-A243-831D3B6EEDFC}">
      <dgm:prSet/>
      <dgm:spPr/>
      <dgm:t>
        <a:bodyPr/>
        <a:lstStyle/>
        <a:p>
          <a:endParaRPr lang="en-US"/>
        </a:p>
      </dgm:t>
    </dgm:pt>
    <dgm:pt modelId="{2E5BA85A-208C-4731-85DB-9BC3F830C274}" type="pres">
      <dgm:prSet presAssocID="{069AC833-0DE6-4317-A716-2A309FCFEADE}" presName="Name0" presStyleCnt="0">
        <dgm:presLayoutVars>
          <dgm:dir/>
          <dgm:resizeHandles val="exact"/>
        </dgm:presLayoutVars>
      </dgm:prSet>
      <dgm:spPr/>
    </dgm:pt>
    <dgm:pt modelId="{6E034269-4ED4-475B-B39E-768E8AC77F2D}" type="pres">
      <dgm:prSet presAssocID="{253A31E8-DE7E-4C3B-A4CD-F4D707131891}" presName="node" presStyleLbl="node1" presStyleIdx="0" presStyleCnt="4">
        <dgm:presLayoutVars>
          <dgm:bulletEnabled val="1"/>
        </dgm:presLayoutVars>
      </dgm:prSet>
      <dgm:spPr/>
    </dgm:pt>
    <dgm:pt modelId="{45CE672A-7836-42F9-B99E-8F887135EC74}" type="pres">
      <dgm:prSet presAssocID="{082BC38C-41F6-41BB-AEB9-36C6FDF9077B}" presName="sibTrans" presStyleLbl="sibTrans1D1" presStyleIdx="0" presStyleCnt="3"/>
      <dgm:spPr/>
    </dgm:pt>
    <dgm:pt modelId="{3600AA87-0590-4530-ACEC-B15C965F327E}" type="pres">
      <dgm:prSet presAssocID="{082BC38C-41F6-41BB-AEB9-36C6FDF9077B}" presName="connectorText" presStyleLbl="sibTrans1D1" presStyleIdx="0" presStyleCnt="3"/>
      <dgm:spPr/>
    </dgm:pt>
    <dgm:pt modelId="{5DCDBC3F-70A2-47EF-A21F-199B7020782B}" type="pres">
      <dgm:prSet presAssocID="{8E4D87B4-AA24-4D22-B241-874E1BC891F0}" presName="node" presStyleLbl="node1" presStyleIdx="1" presStyleCnt="4">
        <dgm:presLayoutVars>
          <dgm:bulletEnabled val="1"/>
        </dgm:presLayoutVars>
      </dgm:prSet>
      <dgm:spPr/>
    </dgm:pt>
    <dgm:pt modelId="{D7452E85-3DAD-404C-9609-082ACCE0E8E6}" type="pres">
      <dgm:prSet presAssocID="{AC46E85A-56C3-4CA5-9B05-38809D64A652}" presName="sibTrans" presStyleLbl="sibTrans1D1" presStyleIdx="1" presStyleCnt="3"/>
      <dgm:spPr/>
    </dgm:pt>
    <dgm:pt modelId="{13B0FC43-0B05-4BA9-9F62-5C9E1F8D7C21}" type="pres">
      <dgm:prSet presAssocID="{AC46E85A-56C3-4CA5-9B05-38809D64A652}" presName="connectorText" presStyleLbl="sibTrans1D1" presStyleIdx="1" presStyleCnt="3"/>
      <dgm:spPr/>
    </dgm:pt>
    <dgm:pt modelId="{80EFA2DB-A57C-440C-A05F-7C7C3D1AB685}" type="pres">
      <dgm:prSet presAssocID="{6A2E7F72-D686-441B-8211-B036E109DC6F}" presName="node" presStyleLbl="node1" presStyleIdx="2" presStyleCnt="4">
        <dgm:presLayoutVars>
          <dgm:bulletEnabled val="1"/>
        </dgm:presLayoutVars>
      </dgm:prSet>
      <dgm:spPr/>
    </dgm:pt>
    <dgm:pt modelId="{B892F9FE-A387-4E3F-8D2D-993804933E2F}" type="pres">
      <dgm:prSet presAssocID="{D16E5D15-EBB7-419D-9BC7-12B797B0FDF2}" presName="sibTrans" presStyleLbl="sibTrans1D1" presStyleIdx="2" presStyleCnt="3"/>
      <dgm:spPr/>
    </dgm:pt>
    <dgm:pt modelId="{700A9A56-5BAB-4136-AA7E-553EAFE2BE03}" type="pres">
      <dgm:prSet presAssocID="{D16E5D15-EBB7-419D-9BC7-12B797B0FDF2}" presName="connectorText" presStyleLbl="sibTrans1D1" presStyleIdx="2" presStyleCnt="3"/>
      <dgm:spPr/>
    </dgm:pt>
    <dgm:pt modelId="{B4BB0E6B-C595-4A13-83A5-AFC2AE1EBAC2}" type="pres">
      <dgm:prSet presAssocID="{7B60E9A0-2C70-4389-8F21-AB5F687103B5}" presName="node" presStyleLbl="node1" presStyleIdx="3" presStyleCnt="4">
        <dgm:presLayoutVars>
          <dgm:bulletEnabled val="1"/>
        </dgm:presLayoutVars>
      </dgm:prSet>
      <dgm:spPr/>
    </dgm:pt>
  </dgm:ptLst>
  <dgm:cxnLst>
    <dgm:cxn modelId="{B4358708-ECD4-4B2A-A4FB-C6AD777284B4}" type="presOf" srcId="{082BC38C-41F6-41BB-AEB9-36C6FDF9077B}" destId="{3600AA87-0590-4530-ACEC-B15C965F327E}" srcOrd="1" destOrd="0" presId="urn:microsoft.com/office/officeart/2016/7/layout/RepeatingBendingProcessNew"/>
    <dgm:cxn modelId="{6A2C7A17-50E0-4992-B81D-B9142E3531E4}" type="presOf" srcId="{069AC833-0DE6-4317-A716-2A309FCFEADE}" destId="{2E5BA85A-208C-4731-85DB-9BC3F830C274}" srcOrd="0" destOrd="0" presId="urn:microsoft.com/office/officeart/2016/7/layout/RepeatingBendingProcessNew"/>
    <dgm:cxn modelId="{36170819-3469-4A2C-9E6C-531FDC84EF91}" srcId="{069AC833-0DE6-4317-A716-2A309FCFEADE}" destId="{253A31E8-DE7E-4C3B-A4CD-F4D707131891}" srcOrd="0" destOrd="0" parTransId="{06089D38-92B7-4875-A330-3C8A031E0663}" sibTransId="{082BC38C-41F6-41BB-AEB9-36C6FDF9077B}"/>
    <dgm:cxn modelId="{2E71662E-769E-4CBF-96B8-6E533CEBD6AA}" type="presOf" srcId="{D16E5D15-EBB7-419D-9BC7-12B797B0FDF2}" destId="{B892F9FE-A387-4E3F-8D2D-993804933E2F}" srcOrd="0" destOrd="0" presId="urn:microsoft.com/office/officeart/2016/7/layout/RepeatingBendingProcessNew"/>
    <dgm:cxn modelId="{F748D735-CB7E-47C3-87B8-F94BB366530F}" type="presOf" srcId="{082BC38C-41F6-41BB-AEB9-36C6FDF9077B}" destId="{45CE672A-7836-42F9-B99E-8F887135EC74}" srcOrd="0" destOrd="0" presId="urn:microsoft.com/office/officeart/2016/7/layout/RepeatingBendingProcessNew"/>
    <dgm:cxn modelId="{DCC4D17D-6A66-444C-9E23-E60CD70FDE67}" type="presOf" srcId="{8E4D87B4-AA24-4D22-B241-874E1BC891F0}" destId="{5DCDBC3F-70A2-47EF-A21F-199B7020782B}" srcOrd="0" destOrd="0" presId="urn:microsoft.com/office/officeart/2016/7/layout/RepeatingBendingProcessNew"/>
    <dgm:cxn modelId="{A0810C7E-CB8B-4D13-9195-24478DC89F39}" srcId="{069AC833-0DE6-4317-A716-2A309FCFEADE}" destId="{8E4D87B4-AA24-4D22-B241-874E1BC891F0}" srcOrd="1" destOrd="0" parTransId="{B6ABA5B6-5FC2-4BB8-947B-41713BE87236}" sibTransId="{AC46E85A-56C3-4CA5-9B05-38809D64A652}"/>
    <dgm:cxn modelId="{63BF7C85-CFC7-4D99-A243-831D3B6EEDFC}" srcId="{069AC833-0DE6-4317-A716-2A309FCFEADE}" destId="{7B60E9A0-2C70-4389-8F21-AB5F687103B5}" srcOrd="3" destOrd="0" parTransId="{856261F7-AD4D-4F9A-9A5A-A8BC81CE5DD3}" sibTransId="{9A0D67A5-018A-4CEB-9DD5-EFFDF0B5F97A}"/>
    <dgm:cxn modelId="{E457748B-AFBA-4658-90A1-862322A846BB}" srcId="{069AC833-0DE6-4317-A716-2A309FCFEADE}" destId="{6A2E7F72-D686-441B-8211-B036E109DC6F}" srcOrd="2" destOrd="0" parTransId="{531B49F5-B70D-4C57-832F-C996EE6272FD}" sibTransId="{D16E5D15-EBB7-419D-9BC7-12B797B0FDF2}"/>
    <dgm:cxn modelId="{E0A642B1-0A8E-41DA-BC95-0839DBE5A325}" type="presOf" srcId="{253A31E8-DE7E-4C3B-A4CD-F4D707131891}" destId="{6E034269-4ED4-475B-B39E-768E8AC77F2D}" srcOrd="0" destOrd="0" presId="urn:microsoft.com/office/officeart/2016/7/layout/RepeatingBendingProcessNew"/>
    <dgm:cxn modelId="{9F00C9B1-A711-4CF6-AFA8-E7EACC65B135}" type="presOf" srcId="{6A2E7F72-D686-441B-8211-B036E109DC6F}" destId="{80EFA2DB-A57C-440C-A05F-7C7C3D1AB685}" srcOrd="0" destOrd="0" presId="urn:microsoft.com/office/officeart/2016/7/layout/RepeatingBendingProcessNew"/>
    <dgm:cxn modelId="{33A983C2-B264-4E01-B6E1-9E0CBDAE74B9}" type="presOf" srcId="{AC46E85A-56C3-4CA5-9B05-38809D64A652}" destId="{13B0FC43-0B05-4BA9-9F62-5C9E1F8D7C21}" srcOrd="1" destOrd="0" presId="urn:microsoft.com/office/officeart/2016/7/layout/RepeatingBendingProcessNew"/>
    <dgm:cxn modelId="{E85D90CD-CB1A-434A-8412-B375D15BDB11}" type="presOf" srcId="{7B60E9A0-2C70-4389-8F21-AB5F687103B5}" destId="{B4BB0E6B-C595-4A13-83A5-AFC2AE1EBAC2}" srcOrd="0" destOrd="0" presId="urn:microsoft.com/office/officeart/2016/7/layout/RepeatingBendingProcessNew"/>
    <dgm:cxn modelId="{0D6B20F0-4C40-4699-BC42-4A2DF950AAE5}" type="presOf" srcId="{AC46E85A-56C3-4CA5-9B05-38809D64A652}" destId="{D7452E85-3DAD-404C-9609-082ACCE0E8E6}" srcOrd="0" destOrd="0" presId="urn:microsoft.com/office/officeart/2016/7/layout/RepeatingBendingProcessNew"/>
    <dgm:cxn modelId="{41C133F0-9A7F-4C1D-A131-41052963913C}" type="presOf" srcId="{D16E5D15-EBB7-419D-9BC7-12B797B0FDF2}" destId="{700A9A56-5BAB-4136-AA7E-553EAFE2BE03}" srcOrd="1" destOrd="0" presId="urn:microsoft.com/office/officeart/2016/7/layout/RepeatingBendingProcessNew"/>
    <dgm:cxn modelId="{8898D284-6737-4DE3-A041-0820C04E2364}" type="presParOf" srcId="{2E5BA85A-208C-4731-85DB-9BC3F830C274}" destId="{6E034269-4ED4-475B-B39E-768E8AC77F2D}" srcOrd="0" destOrd="0" presId="urn:microsoft.com/office/officeart/2016/7/layout/RepeatingBendingProcessNew"/>
    <dgm:cxn modelId="{F205D3FA-720F-49FF-B190-CCCDC049AA5F}" type="presParOf" srcId="{2E5BA85A-208C-4731-85DB-9BC3F830C274}" destId="{45CE672A-7836-42F9-B99E-8F887135EC74}" srcOrd="1" destOrd="0" presId="urn:microsoft.com/office/officeart/2016/7/layout/RepeatingBendingProcessNew"/>
    <dgm:cxn modelId="{CBA53E16-D51C-4C79-9E0E-7E9E26725FE1}" type="presParOf" srcId="{45CE672A-7836-42F9-B99E-8F887135EC74}" destId="{3600AA87-0590-4530-ACEC-B15C965F327E}" srcOrd="0" destOrd="0" presId="urn:microsoft.com/office/officeart/2016/7/layout/RepeatingBendingProcessNew"/>
    <dgm:cxn modelId="{15DB6090-836A-47FC-8E90-7419B7FB4120}" type="presParOf" srcId="{2E5BA85A-208C-4731-85DB-9BC3F830C274}" destId="{5DCDBC3F-70A2-47EF-A21F-199B7020782B}" srcOrd="2" destOrd="0" presId="urn:microsoft.com/office/officeart/2016/7/layout/RepeatingBendingProcessNew"/>
    <dgm:cxn modelId="{3A0ED58C-6AE9-445F-B070-BC8150AC0A25}" type="presParOf" srcId="{2E5BA85A-208C-4731-85DB-9BC3F830C274}" destId="{D7452E85-3DAD-404C-9609-082ACCE0E8E6}" srcOrd="3" destOrd="0" presId="urn:microsoft.com/office/officeart/2016/7/layout/RepeatingBendingProcessNew"/>
    <dgm:cxn modelId="{FD34D5C5-F16B-4F3E-A045-1B022EBA0EA2}" type="presParOf" srcId="{D7452E85-3DAD-404C-9609-082ACCE0E8E6}" destId="{13B0FC43-0B05-4BA9-9F62-5C9E1F8D7C21}" srcOrd="0" destOrd="0" presId="urn:microsoft.com/office/officeart/2016/7/layout/RepeatingBendingProcessNew"/>
    <dgm:cxn modelId="{5DB31689-6410-4E0F-927E-E2322F8F69AA}" type="presParOf" srcId="{2E5BA85A-208C-4731-85DB-9BC3F830C274}" destId="{80EFA2DB-A57C-440C-A05F-7C7C3D1AB685}" srcOrd="4" destOrd="0" presId="urn:microsoft.com/office/officeart/2016/7/layout/RepeatingBendingProcessNew"/>
    <dgm:cxn modelId="{9DE179FA-F8FA-4234-B6B6-174E5B451D69}" type="presParOf" srcId="{2E5BA85A-208C-4731-85DB-9BC3F830C274}" destId="{B892F9FE-A387-4E3F-8D2D-993804933E2F}" srcOrd="5" destOrd="0" presId="urn:microsoft.com/office/officeart/2016/7/layout/RepeatingBendingProcessNew"/>
    <dgm:cxn modelId="{1350AEA2-594C-41BC-8E25-FF51E9C2C048}" type="presParOf" srcId="{B892F9FE-A387-4E3F-8D2D-993804933E2F}" destId="{700A9A56-5BAB-4136-AA7E-553EAFE2BE03}" srcOrd="0" destOrd="0" presId="urn:microsoft.com/office/officeart/2016/7/layout/RepeatingBendingProcessNew"/>
    <dgm:cxn modelId="{BFA32C46-1F5B-4D4E-B7C4-6CD13848FB2F}" type="presParOf" srcId="{2E5BA85A-208C-4731-85DB-9BC3F830C274}" destId="{B4BB0E6B-C595-4A13-83A5-AFC2AE1EBAC2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257E4A7-DA4B-4CF0-A8D0-E850916B42E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8B17B3D-7368-408A-9721-106FE91926FD}">
      <dgm:prSet/>
      <dgm:spPr/>
      <dgm:t>
        <a:bodyPr/>
        <a:lstStyle/>
        <a:p>
          <a:pPr rtl="0"/>
          <a:r>
            <a:rPr lang="en-US"/>
            <a:t>Planning and Design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469F49DE-6D5D-4601-A448-5FE516D189BB}" type="parTrans" cxnId="{8513D4C3-22AF-4971-A8C3-DC615C17BE8A}">
      <dgm:prSet/>
      <dgm:spPr/>
      <dgm:t>
        <a:bodyPr/>
        <a:lstStyle/>
        <a:p>
          <a:endParaRPr lang="en-US"/>
        </a:p>
      </dgm:t>
    </dgm:pt>
    <dgm:pt modelId="{93A58169-440B-4E29-A75B-D81E85736AA6}" type="sibTrans" cxnId="{8513D4C3-22AF-4971-A8C3-DC615C17BE8A}">
      <dgm:prSet phldrT="01" phldr="0"/>
      <dgm:spPr/>
      <dgm:t>
        <a:bodyPr/>
        <a:lstStyle/>
        <a:p>
          <a:endParaRPr lang="en-US"/>
        </a:p>
      </dgm:t>
    </dgm:pt>
    <dgm:pt modelId="{71FACE25-47FF-4BEB-948D-948521754B61}">
      <dgm:prSet/>
      <dgm:spPr/>
      <dgm:t>
        <a:bodyPr/>
        <a:lstStyle/>
        <a:p>
          <a:r>
            <a:rPr lang="en-US"/>
            <a:t>Develop </a:t>
          </a:r>
          <a:r>
            <a:rPr lang="en-US">
              <a:latin typeface="Univers Condensed"/>
            </a:rPr>
            <a:t>Phase</a:t>
          </a:r>
          <a:endParaRPr lang="en-US"/>
        </a:p>
      </dgm:t>
    </dgm:pt>
    <dgm:pt modelId="{6012261F-C695-4AF2-8F61-D2CE02C038F9}" type="parTrans" cxnId="{F22E155F-EFBA-4D03-8C79-00EAE9FB2BA5}">
      <dgm:prSet/>
      <dgm:spPr/>
      <dgm:t>
        <a:bodyPr/>
        <a:lstStyle/>
        <a:p>
          <a:endParaRPr lang="en-US"/>
        </a:p>
      </dgm:t>
    </dgm:pt>
    <dgm:pt modelId="{774627C7-2055-4D6F-90DA-45980B6269C3}" type="sibTrans" cxnId="{F22E155F-EFBA-4D03-8C79-00EAE9FB2BA5}">
      <dgm:prSet phldrT="02" phldr="0"/>
      <dgm:spPr/>
      <dgm:t>
        <a:bodyPr/>
        <a:lstStyle/>
        <a:p>
          <a:endParaRPr lang="en-US"/>
        </a:p>
      </dgm:t>
    </dgm:pt>
    <dgm:pt modelId="{CC4CBF9C-1688-4BF7-ABD3-CDA184613737}">
      <dgm:prSet/>
      <dgm:spPr/>
      <dgm:t>
        <a:bodyPr/>
        <a:lstStyle/>
        <a:p>
          <a:pPr rtl="0"/>
          <a:r>
            <a:rPr lang="en-US"/>
            <a:t>Test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E293B1B2-FB3A-48FF-8867-1CEE5F4D22F0}" type="parTrans" cxnId="{6B0140C6-9C1B-4D97-A99B-8280691C1B2E}">
      <dgm:prSet/>
      <dgm:spPr/>
      <dgm:t>
        <a:bodyPr/>
        <a:lstStyle/>
        <a:p>
          <a:endParaRPr lang="en-US"/>
        </a:p>
      </dgm:t>
    </dgm:pt>
    <dgm:pt modelId="{5CDFDDC6-268E-4E7F-9B09-09ECA9C9F113}" type="sibTrans" cxnId="{6B0140C6-9C1B-4D97-A99B-8280691C1B2E}">
      <dgm:prSet phldrT="03" phldr="0"/>
      <dgm:spPr/>
      <dgm:t>
        <a:bodyPr/>
        <a:lstStyle/>
        <a:p>
          <a:endParaRPr lang="en-US"/>
        </a:p>
      </dgm:t>
    </dgm:pt>
    <dgm:pt modelId="{55777362-1371-4679-A5A1-113A05EE7B76}">
      <dgm:prSet/>
      <dgm:spPr/>
      <dgm:t>
        <a:bodyPr/>
        <a:lstStyle/>
        <a:p>
          <a:pPr rtl="0"/>
          <a:r>
            <a:rPr lang="en-US"/>
            <a:t>Deploy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56F05F36-ABCA-4138-9568-81A46B8F9371}" type="parTrans" cxnId="{1129BCEC-C1A6-4762-92D3-B7BBC4B0DE8D}">
      <dgm:prSet/>
      <dgm:spPr/>
      <dgm:t>
        <a:bodyPr/>
        <a:lstStyle/>
        <a:p>
          <a:endParaRPr lang="en-US"/>
        </a:p>
      </dgm:t>
    </dgm:pt>
    <dgm:pt modelId="{BBF7EC8F-8CC1-4B91-A70F-55BE6AC7E542}" type="sibTrans" cxnId="{1129BCEC-C1A6-4762-92D3-B7BBC4B0DE8D}">
      <dgm:prSet phldrT="04" phldr="0"/>
      <dgm:spPr/>
      <dgm:t>
        <a:bodyPr/>
        <a:lstStyle/>
        <a:p>
          <a:endParaRPr lang="en-US"/>
        </a:p>
      </dgm:t>
    </dgm:pt>
    <dgm:pt modelId="{A1E43298-B6E2-434D-B434-D3271DCAED2C}">
      <dgm:prSet/>
      <dgm:spPr/>
      <dgm:t>
        <a:bodyPr/>
        <a:lstStyle/>
        <a:p>
          <a:pPr rtl="0"/>
          <a:r>
            <a:rPr lang="en-US"/>
            <a:t>Maintainance</a:t>
          </a:r>
          <a:r>
            <a:rPr lang="en-US">
              <a:latin typeface="Univers Condensed"/>
            </a:rPr>
            <a:t> Phase</a:t>
          </a:r>
          <a:endParaRPr lang="en-US"/>
        </a:p>
      </dgm:t>
    </dgm:pt>
    <dgm:pt modelId="{3EC961DD-3825-4E30-8F11-80D77173C7A0}" type="parTrans" cxnId="{9D462700-2C0D-4FB1-88F2-D05C7AB2D69D}">
      <dgm:prSet/>
      <dgm:spPr/>
      <dgm:t>
        <a:bodyPr/>
        <a:lstStyle/>
        <a:p>
          <a:endParaRPr lang="en-US"/>
        </a:p>
      </dgm:t>
    </dgm:pt>
    <dgm:pt modelId="{55504829-6E5C-4DDE-B9DB-6945569EB9A2}" type="sibTrans" cxnId="{9D462700-2C0D-4FB1-88F2-D05C7AB2D69D}">
      <dgm:prSet phldrT="05" phldr="0"/>
      <dgm:spPr/>
      <dgm:t>
        <a:bodyPr/>
        <a:lstStyle/>
        <a:p>
          <a:endParaRPr lang="en-US"/>
        </a:p>
      </dgm:t>
    </dgm:pt>
    <dgm:pt modelId="{6947ECE6-376A-4DA6-9546-4F2A82193379}" type="pres">
      <dgm:prSet presAssocID="{F257E4A7-DA4B-4CF0-A8D0-E850916B42E5}" presName="linear" presStyleCnt="0">
        <dgm:presLayoutVars>
          <dgm:animLvl val="lvl"/>
          <dgm:resizeHandles val="exact"/>
        </dgm:presLayoutVars>
      </dgm:prSet>
      <dgm:spPr/>
    </dgm:pt>
    <dgm:pt modelId="{CB7784F4-F43F-4EB1-A327-E5B455765241}" type="pres">
      <dgm:prSet presAssocID="{78B17B3D-7368-408A-9721-106FE91926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17B5F67-64CE-4999-84CD-1B624F8D9FD6}" type="pres">
      <dgm:prSet presAssocID="{93A58169-440B-4E29-A75B-D81E85736AA6}" presName="spacer" presStyleCnt="0"/>
      <dgm:spPr/>
    </dgm:pt>
    <dgm:pt modelId="{911B1B7C-BA3F-4949-A626-3E469970B245}" type="pres">
      <dgm:prSet presAssocID="{71FACE25-47FF-4BEB-948D-948521754B6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04E6B96-52CC-4B6B-BB8E-1315E362A0C6}" type="pres">
      <dgm:prSet presAssocID="{774627C7-2055-4D6F-90DA-45980B6269C3}" presName="spacer" presStyleCnt="0"/>
      <dgm:spPr/>
    </dgm:pt>
    <dgm:pt modelId="{6C32EFAA-060E-4A32-BFCC-22F2C8452C50}" type="pres">
      <dgm:prSet presAssocID="{CC4CBF9C-1688-4BF7-ABD3-CDA18461373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97463A-6055-484E-8F5D-5E2A8B6D8414}" type="pres">
      <dgm:prSet presAssocID="{5CDFDDC6-268E-4E7F-9B09-09ECA9C9F113}" presName="spacer" presStyleCnt="0"/>
      <dgm:spPr/>
    </dgm:pt>
    <dgm:pt modelId="{2C221CB9-F55C-4A85-8279-2D69084E0627}" type="pres">
      <dgm:prSet presAssocID="{55777362-1371-4679-A5A1-113A05EE7B7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C467472-D460-4EDA-9B01-1B7774EB648A}" type="pres">
      <dgm:prSet presAssocID="{BBF7EC8F-8CC1-4B91-A70F-55BE6AC7E542}" presName="spacer" presStyleCnt="0"/>
      <dgm:spPr/>
    </dgm:pt>
    <dgm:pt modelId="{F9CDB9DF-45B4-49CD-ACA3-F2CD8987911A}" type="pres">
      <dgm:prSet presAssocID="{A1E43298-B6E2-434D-B434-D3271DCAED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D462700-2C0D-4FB1-88F2-D05C7AB2D69D}" srcId="{F257E4A7-DA4B-4CF0-A8D0-E850916B42E5}" destId="{A1E43298-B6E2-434D-B434-D3271DCAED2C}" srcOrd="4" destOrd="0" parTransId="{3EC961DD-3825-4E30-8F11-80D77173C7A0}" sibTransId="{55504829-6E5C-4DDE-B9DB-6945569EB9A2}"/>
    <dgm:cxn modelId="{00B2AE2E-869A-4043-9D9F-DB3D3C2181BC}" type="presOf" srcId="{A1E43298-B6E2-434D-B434-D3271DCAED2C}" destId="{F9CDB9DF-45B4-49CD-ACA3-F2CD8987911A}" srcOrd="0" destOrd="0" presId="urn:microsoft.com/office/officeart/2005/8/layout/vList2"/>
    <dgm:cxn modelId="{F22E155F-EFBA-4D03-8C79-00EAE9FB2BA5}" srcId="{F257E4A7-DA4B-4CF0-A8D0-E850916B42E5}" destId="{71FACE25-47FF-4BEB-948D-948521754B61}" srcOrd="1" destOrd="0" parTransId="{6012261F-C695-4AF2-8F61-D2CE02C038F9}" sibTransId="{774627C7-2055-4D6F-90DA-45980B6269C3}"/>
    <dgm:cxn modelId="{E6835F64-56FB-4D6C-89B7-D269B700FCBA}" type="presOf" srcId="{55777362-1371-4679-A5A1-113A05EE7B76}" destId="{2C221CB9-F55C-4A85-8279-2D69084E0627}" srcOrd="0" destOrd="0" presId="urn:microsoft.com/office/officeart/2005/8/layout/vList2"/>
    <dgm:cxn modelId="{BE949945-9E70-4A98-B212-931611D91BAB}" type="presOf" srcId="{78B17B3D-7368-408A-9721-106FE91926FD}" destId="{CB7784F4-F43F-4EB1-A327-E5B455765241}" srcOrd="0" destOrd="0" presId="urn:microsoft.com/office/officeart/2005/8/layout/vList2"/>
    <dgm:cxn modelId="{EA2A17B2-9D1B-42AE-937E-538385C060E6}" type="presOf" srcId="{CC4CBF9C-1688-4BF7-ABD3-CDA184613737}" destId="{6C32EFAA-060E-4A32-BFCC-22F2C8452C50}" srcOrd="0" destOrd="0" presId="urn:microsoft.com/office/officeart/2005/8/layout/vList2"/>
    <dgm:cxn modelId="{7DFABAB9-4A58-4489-91D3-5425FD41AFDF}" type="presOf" srcId="{F257E4A7-DA4B-4CF0-A8D0-E850916B42E5}" destId="{6947ECE6-376A-4DA6-9546-4F2A82193379}" srcOrd="0" destOrd="0" presId="urn:microsoft.com/office/officeart/2005/8/layout/vList2"/>
    <dgm:cxn modelId="{8513D4C3-22AF-4971-A8C3-DC615C17BE8A}" srcId="{F257E4A7-DA4B-4CF0-A8D0-E850916B42E5}" destId="{78B17B3D-7368-408A-9721-106FE91926FD}" srcOrd="0" destOrd="0" parTransId="{469F49DE-6D5D-4601-A448-5FE516D189BB}" sibTransId="{93A58169-440B-4E29-A75B-D81E85736AA6}"/>
    <dgm:cxn modelId="{6B0140C6-9C1B-4D97-A99B-8280691C1B2E}" srcId="{F257E4A7-DA4B-4CF0-A8D0-E850916B42E5}" destId="{CC4CBF9C-1688-4BF7-ABD3-CDA184613737}" srcOrd="2" destOrd="0" parTransId="{E293B1B2-FB3A-48FF-8867-1CEE5F4D22F0}" sibTransId="{5CDFDDC6-268E-4E7F-9B09-09ECA9C9F113}"/>
    <dgm:cxn modelId="{1129BCEC-C1A6-4762-92D3-B7BBC4B0DE8D}" srcId="{F257E4A7-DA4B-4CF0-A8D0-E850916B42E5}" destId="{55777362-1371-4679-A5A1-113A05EE7B76}" srcOrd="3" destOrd="0" parTransId="{56F05F36-ABCA-4138-9568-81A46B8F9371}" sibTransId="{BBF7EC8F-8CC1-4B91-A70F-55BE6AC7E542}"/>
    <dgm:cxn modelId="{9AD7B9F4-98A7-41BC-9376-AA2B08B69924}" type="presOf" srcId="{71FACE25-47FF-4BEB-948D-948521754B61}" destId="{911B1B7C-BA3F-4949-A626-3E469970B245}" srcOrd="0" destOrd="0" presId="urn:microsoft.com/office/officeart/2005/8/layout/vList2"/>
    <dgm:cxn modelId="{C36C5AA0-874B-40DB-8EE5-58360A2601FB}" type="presParOf" srcId="{6947ECE6-376A-4DA6-9546-4F2A82193379}" destId="{CB7784F4-F43F-4EB1-A327-E5B455765241}" srcOrd="0" destOrd="0" presId="urn:microsoft.com/office/officeart/2005/8/layout/vList2"/>
    <dgm:cxn modelId="{3D35967C-E84C-4700-AE6E-405F8595A27D}" type="presParOf" srcId="{6947ECE6-376A-4DA6-9546-4F2A82193379}" destId="{217B5F67-64CE-4999-84CD-1B624F8D9FD6}" srcOrd="1" destOrd="0" presId="urn:microsoft.com/office/officeart/2005/8/layout/vList2"/>
    <dgm:cxn modelId="{5058AEE2-E532-48B8-977A-C527C36CEE09}" type="presParOf" srcId="{6947ECE6-376A-4DA6-9546-4F2A82193379}" destId="{911B1B7C-BA3F-4949-A626-3E469970B245}" srcOrd="2" destOrd="0" presId="urn:microsoft.com/office/officeart/2005/8/layout/vList2"/>
    <dgm:cxn modelId="{3D71E882-58D9-4031-8364-C20CC6222FA2}" type="presParOf" srcId="{6947ECE6-376A-4DA6-9546-4F2A82193379}" destId="{B04E6B96-52CC-4B6B-BB8E-1315E362A0C6}" srcOrd="3" destOrd="0" presId="urn:microsoft.com/office/officeart/2005/8/layout/vList2"/>
    <dgm:cxn modelId="{0DEAD582-6C8A-4291-BBDC-5CA01C527F12}" type="presParOf" srcId="{6947ECE6-376A-4DA6-9546-4F2A82193379}" destId="{6C32EFAA-060E-4A32-BFCC-22F2C8452C50}" srcOrd="4" destOrd="0" presId="urn:microsoft.com/office/officeart/2005/8/layout/vList2"/>
    <dgm:cxn modelId="{2702A6EB-A11C-4CB3-838A-05441E669A72}" type="presParOf" srcId="{6947ECE6-376A-4DA6-9546-4F2A82193379}" destId="{8F97463A-6055-484E-8F5D-5E2A8B6D8414}" srcOrd="5" destOrd="0" presId="urn:microsoft.com/office/officeart/2005/8/layout/vList2"/>
    <dgm:cxn modelId="{C69AA921-51E7-4CE2-A921-B89DE2BF923F}" type="presParOf" srcId="{6947ECE6-376A-4DA6-9546-4F2A82193379}" destId="{2C221CB9-F55C-4A85-8279-2D69084E0627}" srcOrd="6" destOrd="0" presId="urn:microsoft.com/office/officeart/2005/8/layout/vList2"/>
    <dgm:cxn modelId="{3C8E7E86-5712-4AC5-B53A-F483A1DC3C43}" type="presParOf" srcId="{6947ECE6-376A-4DA6-9546-4F2A82193379}" destId="{FC467472-D460-4EDA-9B01-1B7774EB648A}" srcOrd="7" destOrd="0" presId="urn:microsoft.com/office/officeart/2005/8/layout/vList2"/>
    <dgm:cxn modelId="{8264B8BB-D1D4-4FE3-A164-B047148B6119}" type="presParOf" srcId="{6947ECE6-376A-4DA6-9546-4F2A82193379}" destId="{F9CDB9DF-45B4-49CD-ACA3-F2CD898791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A1B615-F961-4E1D-BFDF-03D61F8938B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5A01513-86AE-4786-B8C5-3B204081E1C1}">
      <dgm:prSet/>
      <dgm:spPr/>
      <dgm:t>
        <a:bodyPr/>
        <a:lstStyle/>
        <a:p>
          <a:r>
            <a:rPr lang="en-US"/>
            <a:t>Frontend uses to display and search data</a:t>
          </a:r>
        </a:p>
      </dgm:t>
    </dgm:pt>
    <dgm:pt modelId="{EFDAD760-4C31-4A97-8E0C-C6A7F462C98F}" type="parTrans" cxnId="{1B6F3014-C889-491D-B5F9-FBBDF7FC1DD9}">
      <dgm:prSet/>
      <dgm:spPr/>
      <dgm:t>
        <a:bodyPr/>
        <a:lstStyle/>
        <a:p>
          <a:endParaRPr lang="en-US"/>
        </a:p>
      </dgm:t>
    </dgm:pt>
    <dgm:pt modelId="{326372AB-E63B-4730-93FE-06AB8F1F9FC6}" type="sibTrans" cxnId="{1B6F3014-C889-491D-B5F9-FBBDF7FC1DD9}">
      <dgm:prSet/>
      <dgm:spPr/>
      <dgm:t>
        <a:bodyPr/>
        <a:lstStyle/>
        <a:p>
          <a:endParaRPr lang="en-US"/>
        </a:p>
      </dgm:t>
    </dgm:pt>
    <dgm:pt modelId="{2C2B606F-4469-44EA-8954-5B7CB900CFD5}">
      <dgm:prSet/>
      <dgm:spPr/>
      <dgm:t>
        <a:bodyPr/>
        <a:lstStyle/>
        <a:p>
          <a:r>
            <a:rPr lang="en-US"/>
            <a:t>Another API uses it </a:t>
          </a:r>
        </a:p>
      </dgm:t>
    </dgm:pt>
    <dgm:pt modelId="{BFF6A6A2-B478-4BCD-A85C-DD91C3AE0EE1}" type="parTrans" cxnId="{A0290309-4865-4AE5-A7C6-93DE13C5899E}">
      <dgm:prSet/>
      <dgm:spPr/>
      <dgm:t>
        <a:bodyPr/>
        <a:lstStyle/>
        <a:p>
          <a:endParaRPr lang="en-US"/>
        </a:p>
      </dgm:t>
    </dgm:pt>
    <dgm:pt modelId="{A6FEC47F-0FF7-41F5-A731-9A14A28916FF}" type="sibTrans" cxnId="{A0290309-4865-4AE5-A7C6-93DE13C5899E}">
      <dgm:prSet/>
      <dgm:spPr/>
      <dgm:t>
        <a:bodyPr/>
        <a:lstStyle/>
        <a:p>
          <a:endParaRPr lang="en-US"/>
        </a:p>
      </dgm:t>
    </dgm:pt>
    <dgm:pt modelId="{7A7A6D50-E747-461F-9E15-BCC59B8414BA}" type="pres">
      <dgm:prSet presAssocID="{3FA1B615-F961-4E1D-BFDF-03D61F8938BD}" presName="linear" presStyleCnt="0">
        <dgm:presLayoutVars>
          <dgm:animLvl val="lvl"/>
          <dgm:resizeHandles val="exact"/>
        </dgm:presLayoutVars>
      </dgm:prSet>
      <dgm:spPr/>
    </dgm:pt>
    <dgm:pt modelId="{042A1BCC-7C4A-4CD0-8FCB-C8625EB2B42D}" type="pres">
      <dgm:prSet presAssocID="{15A01513-86AE-4786-B8C5-3B204081E1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007D7F8-C565-47B7-B1E1-F95BEE576B2F}" type="pres">
      <dgm:prSet presAssocID="{326372AB-E63B-4730-93FE-06AB8F1F9FC6}" presName="spacer" presStyleCnt="0"/>
      <dgm:spPr/>
    </dgm:pt>
    <dgm:pt modelId="{CFBDFF88-528C-4983-B532-62B07E0913A3}" type="pres">
      <dgm:prSet presAssocID="{2C2B606F-4469-44EA-8954-5B7CB900CFD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0290309-4865-4AE5-A7C6-93DE13C5899E}" srcId="{3FA1B615-F961-4E1D-BFDF-03D61F8938BD}" destId="{2C2B606F-4469-44EA-8954-5B7CB900CFD5}" srcOrd="1" destOrd="0" parTransId="{BFF6A6A2-B478-4BCD-A85C-DD91C3AE0EE1}" sibTransId="{A6FEC47F-0FF7-41F5-A731-9A14A28916FF}"/>
    <dgm:cxn modelId="{1B6F3014-C889-491D-B5F9-FBBDF7FC1DD9}" srcId="{3FA1B615-F961-4E1D-BFDF-03D61F8938BD}" destId="{15A01513-86AE-4786-B8C5-3B204081E1C1}" srcOrd="0" destOrd="0" parTransId="{EFDAD760-4C31-4A97-8E0C-C6A7F462C98F}" sibTransId="{326372AB-E63B-4730-93FE-06AB8F1F9FC6}"/>
    <dgm:cxn modelId="{F56AFDAC-59BE-4D5E-A818-058D22348A9B}" type="presOf" srcId="{15A01513-86AE-4786-B8C5-3B204081E1C1}" destId="{042A1BCC-7C4A-4CD0-8FCB-C8625EB2B42D}" srcOrd="0" destOrd="0" presId="urn:microsoft.com/office/officeart/2005/8/layout/vList2"/>
    <dgm:cxn modelId="{8F75E6CD-64DA-4F62-8BDF-8B13FF7E7E27}" type="presOf" srcId="{2C2B606F-4469-44EA-8954-5B7CB900CFD5}" destId="{CFBDFF88-528C-4983-B532-62B07E0913A3}" srcOrd="0" destOrd="0" presId="urn:microsoft.com/office/officeart/2005/8/layout/vList2"/>
    <dgm:cxn modelId="{530A5FD7-8F8A-4C88-AF8D-A519873B997C}" type="presOf" srcId="{3FA1B615-F961-4E1D-BFDF-03D61F8938BD}" destId="{7A7A6D50-E747-461F-9E15-BCC59B8414BA}" srcOrd="0" destOrd="0" presId="urn:microsoft.com/office/officeart/2005/8/layout/vList2"/>
    <dgm:cxn modelId="{B5407E14-71EE-4077-8FBB-8CEB483A914E}" type="presParOf" srcId="{7A7A6D50-E747-461F-9E15-BCC59B8414BA}" destId="{042A1BCC-7C4A-4CD0-8FCB-C8625EB2B42D}" srcOrd="0" destOrd="0" presId="urn:microsoft.com/office/officeart/2005/8/layout/vList2"/>
    <dgm:cxn modelId="{D40752DD-E6B6-42A3-9EFF-A83A1F16071D}" type="presParOf" srcId="{7A7A6D50-E747-461F-9E15-BCC59B8414BA}" destId="{8007D7F8-C565-47B7-B1E1-F95BEE576B2F}" srcOrd="1" destOrd="0" presId="urn:microsoft.com/office/officeart/2005/8/layout/vList2"/>
    <dgm:cxn modelId="{50D28341-E98E-4362-BE54-886D967456C2}" type="presParOf" srcId="{7A7A6D50-E747-461F-9E15-BCC59B8414BA}" destId="{CFBDFF88-528C-4983-B532-62B07E0913A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E672A-7836-42F9-B99E-8F887135EC74}">
      <dsp:nvSpPr>
        <dsp:cNvPr id="0" name=""/>
        <dsp:cNvSpPr/>
      </dsp:nvSpPr>
      <dsp:spPr>
        <a:xfrm>
          <a:off x="3335671" y="1270019"/>
          <a:ext cx="736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658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819" y="1311903"/>
        <a:ext cx="38362" cy="7672"/>
      </dsp:txXfrm>
    </dsp:sp>
    <dsp:sp modelId="{6E034269-4ED4-475B-B39E-768E8AC77F2D}">
      <dsp:nvSpPr>
        <dsp:cNvPr id="0" name=""/>
        <dsp:cNvSpPr/>
      </dsp:nvSpPr>
      <dsp:spPr>
        <a:xfrm>
          <a:off x="1562" y="314967"/>
          <a:ext cx="3335908" cy="20015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C</a:t>
          </a:r>
          <a:r>
            <a:rPr lang="en-GB" sz="4100" kern="1200"/>
            <a:t>reate a new student record </a:t>
          </a:r>
          <a:endParaRPr lang="en-US" sz="4100" kern="1200"/>
        </a:p>
      </dsp:txBody>
      <dsp:txXfrm>
        <a:off x="1562" y="314967"/>
        <a:ext cx="3335908" cy="2001545"/>
      </dsp:txXfrm>
    </dsp:sp>
    <dsp:sp modelId="{D7452E85-3DAD-404C-9609-082ACCE0E8E6}">
      <dsp:nvSpPr>
        <dsp:cNvPr id="0" name=""/>
        <dsp:cNvSpPr/>
      </dsp:nvSpPr>
      <dsp:spPr>
        <a:xfrm>
          <a:off x="1669516" y="2314712"/>
          <a:ext cx="4103167" cy="736658"/>
        </a:xfrm>
        <a:custGeom>
          <a:avLst/>
          <a:gdLst/>
          <a:ahLst/>
          <a:cxnLst/>
          <a:rect l="0" t="0" r="0" b="0"/>
          <a:pathLst>
            <a:path>
              <a:moveTo>
                <a:pt x="4103167" y="0"/>
              </a:moveTo>
              <a:lnTo>
                <a:pt x="4103167" y="385429"/>
              </a:lnTo>
              <a:lnTo>
                <a:pt x="0" y="385429"/>
              </a:lnTo>
              <a:lnTo>
                <a:pt x="0" y="736658"/>
              </a:lnTo>
            </a:path>
          </a:pathLst>
        </a:custGeom>
        <a:noFill/>
        <a:ln w="635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16743" y="2679205"/>
        <a:ext cx="208714" cy="7672"/>
      </dsp:txXfrm>
    </dsp:sp>
    <dsp:sp modelId="{5DCDBC3F-70A2-47EF-A21F-199B7020782B}">
      <dsp:nvSpPr>
        <dsp:cNvPr id="0" name=""/>
        <dsp:cNvSpPr/>
      </dsp:nvSpPr>
      <dsp:spPr>
        <a:xfrm>
          <a:off x="4104729" y="314967"/>
          <a:ext cx="3335908" cy="2001545"/>
        </a:xfrm>
        <a:prstGeom prst="rect">
          <a:avLst/>
        </a:prstGeom>
        <a:solidFill>
          <a:schemeClr val="accent2">
            <a:hueOff val="-135738"/>
            <a:satOff val="-1163"/>
            <a:lumOff val="-77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R</a:t>
          </a:r>
          <a:r>
            <a:rPr lang="en-GB" sz="4100" kern="1200"/>
            <a:t>ead student record</a:t>
          </a:r>
          <a:endParaRPr lang="en-US" sz="4100" kern="1200"/>
        </a:p>
      </dsp:txBody>
      <dsp:txXfrm>
        <a:off x="4104729" y="314967"/>
        <a:ext cx="3335908" cy="2001545"/>
      </dsp:txXfrm>
    </dsp:sp>
    <dsp:sp modelId="{B892F9FE-A387-4E3F-8D2D-993804933E2F}">
      <dsp:nvSpPr>
        <dsp:cNvPr id="0" name=""/>
        <dsp:cNvSpPr/>
      </dsp:nvSpPr>
      <dsp:spPr>
        <a:xfrm>
          <a:off x="3335671" y="4038824"/>
          <a:ext cx="7366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36658" y="45720"/>
              </a:lnTo>
            </a:path>
          </a:pathLst>
        </a:custGeom>
        <a:noFill/>
        <a:ln w="635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84819" y="4080707"/>
        <a:ext cx="38362" cy="7672"/>
      </dsp:txXfrm>
    </dsp:sp>
    <dsp:sp modelId="{80EFA2DB-A57C-440C-A05F-7C7C3D1AB685}">
      <dsp:nvSpPr>
        <dsp:cNvPr id="0" name=""/>
        <dsp:cNvSpPr/>
      </dsp:nvSpPr>
      <dsp:spPr>
        <a:xfrm>
          <a:off x="1562" y="3083771"/>
          <a:ext cx="3335908" cy="2001545"/>
        </a:xfrm>
        <a:prstGeom prst="rect">
          <a:avLst/>
        </a:prstGeom>
        <a:solidFill>
          <a:schemeClr val="accent2">
            <a:hueOff val="-271475"/>
            <a:satOff val="-2327"/>
            <a:lumOff val="-15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U</a:t>
          </a:r>
          <a:r>
            <a:rPr lang="en-GB" sz="4100" kern="1200"/>
            <a:t>pdate a student record</a:t>
          </a:r>
          <a:endParaRPr lang="en-US" sz="4100" kern="1200"/>
        </a:p>
      </dsp:txBody>
      <dsp:txXfrm>
        <a:off x="1562" y="3083771"/>
        <a:ext cx="3335908" cy="2001545"/>
      </dsp:txXfrm>
    </dsp:sp>
    <dsp:sp modelId="{B4BB0E6B-C595-4A13-83A5-AFC2AE1EBAC2}">
      <dsp:nvSpPr>
        <dsp:cNvPr id="0" name=""/>
        <dsp:cNvSpPr/>
      </dsp:nvSpPr>
      <dsp:spPr>
        <a:xfrm>
          <a:off x="4104729" y="3083771"/>
          <a:ext cx="3335908" cy="2001545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462" tIns="171582" rIns="163462" bIns="171582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b="1" kern="1200"/>
            <a:t>D</a:t>
          </a:r>
          <a:r>
            <a:rPr lang="en-GB" sz="4100" kern="1200"/>
            <a:t>elete a student record</a:t>
          </a:r>
          <a:endParaRPr lang="en-US" sz="4100" kern="1200"/>
        </a:p>
      </dsp:txBody>
      <dsp:txXfrm>
        <a:off x="4104729" y="3083771"/>
        <a:ext cx="3335908" cy="20015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784F4-F43F-4EB1-A327-E5B455765241}">
      <dsp:nvSpPr>
        <dsp:cNvPr id="0" name=""/>
        <dsp:cNvSpPr/>
      </dsp:nvSpPr>
      <dsp:spPr>
        <a:xfrm>
          <a:off x="0" y="353625"/>
          <a:ext cx="5676900" cy="859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Planning and Design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395604"/>
        <a:ext cx="5592942" cy="775991"/>
      </dsp:txXfrm>
    </dsp:sp>
    <dsp:sp modelId="{911B1B7C-BA3F-4949-A626-3E469970B245}">
      <dsp:nvSpPr>
        <dsp:cNvPr id="0" name=""/>
        <dsp:cNvSpPr/>
      </dsp:nvSpPr>
      <dsp:spPr>
        <a:xfrm>
          <a:off x="0" y="1314375"/>
          <a:ext cx="5676900" cy="85994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Develop </a:t>
          </a:r>
          <a:r>
            <a:rPr lang="en-US" sz="3500" kern="1200">
              <a:latin typeface="Univers Condensed"/>
            </a:rPr>
            <a:t>Phase</a:t>
          </a:r>
          <a:endParaRPr lang="en-US" sz="3500" kern="1200"/>
        </a:p>
      </dsp:txBody>
      <dsp:txXfrm>
        <a:off x="41979" y="1356354"/>
        <a:ext cx="5592942" cy="775991"/>
      </dsp:txXfrm>
    </dsp:sp>
    <dsp:sp modelId="{6C32EFAA-060E-4A32-BFCC-22F2C8452C50}">
      <dsp:nvSpPr>
        <dsp:cNvPr id="0" name=""/>
        <dsp:cNvSpPr/>
      </dsp:nvSpPr>
      <dsp:spPr>
        <a:xfrm>
          <a:off x="0" y="2275124"/>
          <a:ext cx="5676900" cy="85994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Test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2317103"/>
        <a:ext cx="5592942" cy="775991"/>
      </dsp:txXfrm>
    </dsp:sp>
    <dsp:sp modelId="{2C221CB9-F55C-4A85-8279-2D69084E0627}">
      <dsp:nvSpPr>
        <dsp:cNvPr id="0" name=""/>
        <dsp:cNvSpPr/>
      </dsp:nvSpPr>
      <dsp:spPr>
        <a:xfrm>
          <a:off x="0" y="3235874"/>
          <a:ext cx="5676900" cy="859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Deploy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3277853"/>
        <a:ext cx="5592942" cy="775991"/>
      </dsp:txXfrm>
    </dsp:sp>
    <dsp:sp modelId="{F9CDB9DF-45B4-49CD-ACA3-F2CD8987911A}">
      <dsp:nvSpPr>
        <dsp:cNvPr id="0" name=""/>
        <dsp:cNvSpPr/>
      </dsp:nvSpPr>
      <dsp:spPr>
        <a:xfrm>
          <a:off x="0" y="4196625"/>
          <a:ext cx="5676900" cy="85994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Maintainance</a:t>
          </a:r>
          <a:r>
            <a:rPr lang="en-US" sz="3500" kern="1200">
              <a:latin typeface="Univers Condensed"/>
            </a:rPr>
            <a:t> Phase</a:t>
          </a:r>
          <a:endParaRPr lang="en-US" sz="3500" kern="1200"/>
        </a:p>
      </dsp:txBody>
      <dsp:txXfrm>
        <a:off x="41979" y="4238604"/>
        <a:ext cx="5592942" cy="7759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2A1BCC-7C4A-4CD0-8FCB-C8625EB2B42D}">
      <dsp:nvSpPr>
        <dsp:cNvPr id="0" name=""/>
        <dsp:cNvSpPr/>
      </dsp:nvSpPr>
      <dsp:spPr>
        <a:xfrm>
          <a:off x="0" y="479849"/>
          <a:ext cx="6581776" cy="1814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Frontend uses to display and search data</a:t>
          </a:r>
        </a:p>
      </dsp:txBody>
      <dsp:txXfrm>
        <a:off x="88585" y="568434"/>
        <a:ext cx="6404606" cy="1637500"/>
      </dsp:txXfrm>
    </dsp:sp>
    <dsp:sp modelId="{CFBDFF88-528C-4983-B532-62B07E0913A3}">
      <dsp:nvSpPr>
        <dsp:cNvPr id="0" name=""/>
        <dsp:cNvSpPr/>
      </dsp:nvSpPr>
      <dsp:spPr>
        <a:xfrm>
          <a:off x="0" y="2429879"/>
          <a:ext cx="6581776" cy="181467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Another API uses it </a:t>
          </a:r>
        </a:p>
      </dsp:txBody>
      <dsp:txXfrm>
        <a:off x="88585" y="2518464"/>
        <a:ext cx="6404606" cy="163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6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9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4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6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2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0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2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0B14D8E-63A1-9775-AC2F-6256B7C4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46" r="21788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/>
              <a:t>API </a:t>
            </a:r>
          </a:p>
          <a:p>
            <a:r>
              <a:rPr lang="en-US"/>
              <a:t>Development Lifecycle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Connecting Applications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9A50C-1695-0CDE-0402-8B88249A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– Testing API with Postman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09E0DF09-77C6-5A61-CD2E-542BDB25B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149" y="723901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76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CB2F6-8991-42F8-F27B-1E8139969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603134" cy="1180210"/>
          </a:xfrm>
        </p:spPr>
        <p:txBody>
          <a:bodyPr>
            <a:normAutofit/>
          </a:bodyPr>
          <a:lstStyle/>
          <a:p>
            <a:r>
              <a:rPr lang="en-GB"/>
              <a:t>4. Deploy Phase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3AA5D-715D-3464-6C7A-657C64EBC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639" y="680085"/>
            <a:ext cx="5813224" cy="546274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b="1"/>
              <a:t>Where will the API be hosted?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2000"/>
              <a:t>Cloud providers like AWS, Azure, or GCP.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Bef>
                <a:spcPts val="0"/>
              </a:spcBef>
            </a:pPr>
            <a:r>
              <a:rPr lang="en-US" b="1"/>
              <a:t>How will the database be managed?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2000"/>
              <a:t>Using </a:t>
            </a:r>
            <a:r>
              <a:rPr lang="en-US" sz="2000" b="1"/>
              <a:t>managed databases</a:t>
            </a:r>
            <a:r>
              <a:rPr lang="en-US" sz="2000"/>
              <a:t> like AWS RDS or Firebase.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Bef>
                <a:spcPts val="0"/>
              </a:spcBef>
            </a:pPr>
            <a:r>
              <a:rPr lang="en-US" b="1"/>
              <a:t>What tools will be used for deployment?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2000"/>
              <a:t>CI/CD pipeline with </a:t>
            </a:r>
            <a:r>
              <a:rPr lang="en-US" sz="2000" b="1"/>
              <a:t>GitHub Actions/Jenkins</a:t>
            </a:r>
            <a:r>
              <a:rPr lang="en-US" sz="2000"/>
              <a:t>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spcBef>
                <a:spcPts val="0"/>
              </a:spcBef>
            </a:pPr>
            <a:r>
              <a:rPr lang="en-US" b="1"/>
              <a:t>How will API traffic be managed?</a:t>
            </a:r>
            <a:endParaRPr lang="en-US" dirty="0"/>
          </a:p>
          <a:p>
            <a:pPr lvl="1">
              <a:spcBef>
                <a:spcPts val="0"/>
              </a:spcBef>
            </a:pPr>
            <a:r>
              <a:rPr lang="en-US" sz="2000"/>
              <a:t>Using </a:t>
            </a:r>
            <a:r>
              <a:rPr lang="en-US" sz="2000" b="1"/>
              <a:t>API Gateways</a:t>
            </a:r>
            <a:r>
              <a:rPr lang="en-US" sz="2000"/>
              <a:t> (AWS API Gateway, Nginx).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52EA5F2A-C0CA-8250-9F72-BDB36BE23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6838" y="2286633"/>
            <a:ext cx="3876421" cy="387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55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84EC9-23DF-994B-D3E7-F2225D71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5. </a:t>
            </a:r>
            <a:r>
              <a:rPr lang="en-GB"/>
              <a:t>Maintenance Phase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574C8-5221-3655-F154-FB31A1C77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spcBef>
                <a:spcPts val="0"/>
              </a:spcBef>
            </a:pPr>
            <a:r>
              <a:rPr lang="en-US" sz="2200" b="1"/>
              <a:t>How will we monitor API performance?</a:t>
            </a:r>
            <a:endParaRPr lang="en-US" sz="2200" dirty="0"/>
          </a:p>
          <a:p>
            <a:pPr marL="457200" lvl="1" indent="0">
              <a:spcBef>
                <a:spcPts val="0"/>
              </a:spcBef>
              <a:buNone/>
            </a:pPr>
            <a:endParaRPr lang="en-US" sz="2200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How will issues be tracked?</a:t>
            </a:r>
            <a:endParaRPr lang="en-US" sz="2200" dirty="0"/>
          </a:p>
          <a:p>
            <a:pPr marL="285750" indent="-285750">
              <a:spcBef>
                <a:spcPts val="0"/>
              </a:spcBef>
            </a:pPr>
            <a:endParaRPr lang="en-US" sz="2200" b="1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How will we handle API versioning?</a:t>
            </a:r>
            <a:endParaRPr lang="en-US" sz="2200" dirty="0"/>
          </a:p>
          <a:p>
            <a:pPr marL="742950" lvl="1">
              <a:spcBef>
                <a:spcPts val="0"/>
              </a:spcBef>
            </a:pPr>
            <a:r>
              <a:rPr lang="en-US" sz="2200"/>
              <a:t>Implementing version control (</a:t>
            </a:r>
            <a:r>
              <a:rPr lang="en-US" sz="2200">
                <a:latin typeface="Consolas"/>
              </a:rPr>
              <a:t>v1/students</a:t>
            </a:r>
            <a:r>
              <a:rPr lang="en-US" sz="2200"/>
              <a:t>).</a:t>
            </a:r>
            <a:endParaRPr lang="en-US" sz="2200" dirty="0"/>
          </a:p>
          <a:p>
            <a:pPr marL="742950" lvl="1">
              <a:spcBef>
                <a:spcPts val="0"/>
              </a:spcBef>
            </a:pPr>
            <a:endParaRPr lang="en-US" sz="2200" dirty="0"/>
          </a:p>
          <a:p>
            <a:pPr marL="285750" indent="-285750">
              <a:spcBef>
                <a:spcPts val="0"/>
              </a:spcBef>
            </a:pPr>
            <a:r>
              <a:rPr lang="en-US" sz="2200" b="1"/>
              <a:t>What security measures will be maintained?</a:t>
            </a:r>
            <a:endParaRPr lang="en-US" sz="2200" dirty="0"/>
          </a:p>
          <a:p>
            <a:pPr marL="742950" lvl="1">
              <a:spcBef>
                <a:spcPts val="0"/>
              </a:spcBef>
            </a:pPr>
            <a:r>
              <a:rPr lang="en-US" sz="2200"/>
              <a:t>Regular authentication updates and security patches.</a:t>
            </a:r>
            <a:endParaRPr lang="en-US" sz="2200" dirty="0"/>
          </a:p>
          <a:p>
            <a:pPr marL="685800">
              <a:spcBef>
                <a:spcPts val="0"/>
              </a:spcBef>
              <a:spcAft>
                <a:spcPts val="1200"/>
              </a:spcAft>
            </a:pPr>
            <a:endParaRPr lang="en-US" sz="2200" dirty="0"/>
          </a:p>
          <a:p>
            <a:endParaRPr lang="en-US" sz="2200" dirty="0"/>
          </a:p>
        </p:txBody>
      </p:sp>
      <p:cxnSp>
        <p:nvCxnSpPr>
          <p:cNvPr id="19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2F29DE07-7E9D-8E50-68FB-AE233BC1B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53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8370E42-0CBD-92A7-FDE6-07C28336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/>
              <a:t>Example use of api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EAA38C-E4C9-F0AD-A699-0F441F7B1F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3562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0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CF96E-D69D-ADC3-9B8F-C1ADD986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DEMO  - Client Accessing our API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648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BBCB8458-5C1C-8E39-B31B-9F46A1B32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80875-AFA7-121E-781F-D2556823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871759"/>
            <a:ext cx="5067300" cy="34970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91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865BA900-CF87-25BA-33DE-49B04D4B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23" r="48102" b="-6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A94E5-523B-A1CE-D76D-240A2FAF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/>
              <a:t>What are APIs?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D0082-BCBA-FF29-473F-8ABB60E4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/>
              <a:t>An API (Application Programming Interface) is a set of rules that allows different software applications to communicate with each other.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/>
              <a:t>APIs enable seamless data exchange and functionality sharing between systems, improving interoperability and efficiency.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</a:pPr>
            <a:r>
              <a:rPr lang="en-US"/>
              <a:t>Types of APIs: </a:t>
            </a:r>
            <a:r>
              <a:rPr lang="en-US" b="1"/>
              <a:t>REST</a:t>
            </a:r>
            <a:r>
              <a:rPr lang="en-US"/>
              <a:t>, SOAP, GraphQL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4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7CD978-18AC-12FC-314B-7C9FA6C7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Student API: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BE50A4-DA65-27A3-A215-EF1015C21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684937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352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3E4D850-155D-1C5E-A4E2-5D1EFDAD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5 Phases of Developing an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6FAF46-F776-3A49-9975-13DDB1714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1300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9002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65FB2-87CF-7490-AF97-79A8EFA4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AutoNum type="arabicPeriod"/>
            </a:pPr>
            <a:r>
              <a:rPr lang="en-GB"/>
              <a:t>Planning and Design</a:t>
            </a:r>
            <a:endParaRPr lang="en-US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21996F3-8D04-EF11-1244-6D6A95352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is the purpose of the API?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To manage student records (Create, Read, Update, Delete - CRUD).</a:t>
            </a:r>
            <a:br>
              <a:rPr lang="en-US"/>
            </a:b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type of API is being developed?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A RESTful API with JSON responses.</a:t>
            </a:r>
            <a:br>
              <a:rPr lang="en-US"/>
            </a:b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are the main API endpoints?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Get, Read, Update, Delete, GetAll – What could be some other endpoints? </a:t>
            </a:r>
            <a:br>
              <a:rPr lang="en-US"/>
            </a:b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How will authentication be handled?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Using API key.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DE6A66C-69C9-7B47-B36A-514363F07C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ack and white film board">
            <a:extLst>
              <a:ext uri="{FF2B5EF4-FFF2-40B4-BE49-F238E27FC236}">
                <a16:creationId xmlns:a16="http://schemas.microsoft.com/office/drawing/2014/main" id="{54E63420-0216-C54A-DD4A-2E65674E8A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86" r="4011" b="-3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BB7A90-7851-1F31-8693-EDBBCB4F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DEMO – Swagger UI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65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EBF02DA4-991D-5681-7661-DAED147032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08" r="49292"/>
          <a:stretch/>
        </p:blipFill>
        <p:spPr>
          <a:xfrm>
            <a:off x="7583424" y="10"/>
            <a:ext cx="4608576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B2953D-F2A9-3CCD-14D2-67A5903B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r>
              <a:rPr lang="en-US"/>
              <a:t>2. </a:t>
            </a:r>
            <a:r>
              <a:rPr lang="en-GB"/>
              <a:t>Develop Phase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7EF41-0588-5735-FCE9-7520BDBC5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technologies will be used?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Backend: </a:t>
            </a:r>
            <a:r>
              <a:rPr lang="en-US" b="1"/>
              <a:t>Flask (Python)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Database: </a:t>
            </a:r>
            <a:r>
              <a:rPr lang="en-US" b="1"/>
              <a:t>SQLite</a:t>
            </a:r>
            <a:endParaRPr lang="en-US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endParaRPr lang="en-US" b="1"/>
          </a:p>
          <a:p>
            <a:pPr marL="285750" indent="-285750">
              <a:spcBef>
                <a:spcPts val="0"/>
              </a:spcBef>
              <a:spcAft>
                <a:spcPts val="600"/>
              </a:spcAft>
            </a:pPr>
            <a:r>
              <a:rPr lang="en-US" b="1"/>
              <a:t>What are the key steps in development?</a:t>
            </a:r>
            <a:endParaRPr lang="en-US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Set up API routes and controllers.</a:t>
            </a:r>
          </a:p>
          <a:p>
            <a:pPr marL="742950"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Connect the API to the database.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Implement CRUD operations with validation.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/>
              <a:t>Secure API with authentication and error handling.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555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74F7-A8E1-F38A-57FA-C2F92A02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Securing with API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3A231-E313-7F5B-AD73-77442ED6A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An API key is a unique identifier used to authenticate requests made to an API (Application Programming Interface). It acts like a password that allows access to a service.</a:t>
            </a:r>
          </a:p>
          <a:p>
            <a:r>
              <a:rPr lang="en-US" b="1"/>
              <a:t>Why Are API Keys Important?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Ensures that only authorized users can access the API.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Helps monitor and control how the API is being used.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Prevents excessive requests to protect the API from abuse.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78B01B9-C710-8DA1-E193-71BFD8B5E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15" r="38760"/>
          <a:stretch/>
        </p:blipFill>
        <p:spPr>
          <a:xfrm>
            <a:off x="2754278" y="4915983"/>
            <a:ext cx="6985611" cy="104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20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pette filling tray with sample">
            <a:extLst>
              <a:ext uri="{FF2B5EF4-FFF2-40B4-BE49-F238E27FC236}">
                <a16:creationId xmlns:a16="http://schemas.microsoft.com/office/drawing/2014/main" id="{A02F7937-6C09-3678-4F42-7D6EAB7A31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27" r="32603" b="-3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59B88-5D43-287B-262D-C82AE745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GB"/>
              <a:t>3. Test Phase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B2FEA-3A55-7799-57C9-E4E3F38B5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What types of testing will be performed?</a:t>
            </a:r>
            <a:endParaRPr lang="en-US" sz="1500"/>
          </a:p>
          <a:p>
            <a:pPr marL="742950" lvl="1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Functional Testing:</a:t>
            </a:r>
            <a:r>
              <a:rPr lang="en-US" sz="1500"/>
              <a:t> Validate API responses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Performance Testing:</a:t>
            </a:r>
            <a:r>
              <a:rPr lang="en-US" sz="1500"/>
              <a:t> Measure API efficiency </a:t>
            </a:r>
          </a:p>
          <a:p>
            <a:pPr marL="742950" lvl="1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Security Testing:</a:t>
            </a:r>
            <a:r>
              <a:rPr lang="en-US" sz="1500"/>
              <a:t> Prevent vulnerabilities </a:t>
            </a:r>
            <a:br>
              <a:rPr lang="en-US" sz="1500" dirty="0"/>
            </a:br>
            <a:endParaRPr lang="en-US" sz="1500" dirty="0"/>
          </a:p>
          <a:p>
            <a:pPr marL="742950" lvl="1">
              <a:lnSpc>
                <a:spcPct val="100000"/>
              </a:lnSpc>
              <a:spcBef>
                <a:spcPts val="0"/>
              </a:spcBef>
            </a:pPr>
            <a:endParaRPr lang="en-US" sz="1500" dirty="0"/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Example Test Case:</a:t>
            </a:r>
            <a:endParaRPr lang="en-US" sz="150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Scenario:</a:t>
            </a:r>
            <a:r>
              <a:rPr lang="en-US" sz="1500"/>
              <a:t> Send a </a:t>
            </a:r>
            <a:r>
              <a:rPr lang="en-US" sz="1500">
                <a:latin typeface="Consolas"/>
              </a:rPr>
              <a:t>POST /students</a:t>
            </a:r>
            <a:r>
              <a:rPr lang="en-US" sz="1500"/>
              <a:t> request with missing student name.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1500" b="1"/>
              <a:t>Expected Result:</a:t>
            </a:r>
            <a:r>
              <a:rPr lang="en-US" sz="1500"/>
              <a:t> API should return </a:t>
            </a:r>
            <a:r>
              <a:rPr lang="en-US" sz="1500" b="1"/>
              <a:t>400 Bad Request</a:t>
            </a:r>
            <a:r>
              <a:rPr lang="en-US" sz="1500"/>
              <a:t>.</a:t>
            </a:r>
          </a:p>
          <a:p>
            <a:pPr>
              <a:lnSpc>
                <a:spcPct val="100000"/>
              </a:lnSpc>
            </a:pPr>
            <a:endParaRPr lang="en-US" sz="15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53661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ChronicleVTI</vt:lpstr>
      <vt:lpstr>API  Development Lifecycle </vt:lpstr>
      <vt:lpstr>What are APIs?</vt:lpstr>
      <vt:lpstr>Student API:</vt:lpstr>
      <vt:lpstr>5 Phases of Developing an API</vt:lpstr>
      <vt:lpstr>Planning and Design </vt:lpstr>
      <vt:lpstr>DEMO – Swagger UI</vt:lpstr>
      <vt:lpstr>2. Develop Phase</vt:lpstr>
      <vt:lpstr>Securing with API Key</vt:lpstr>
      <vt:lpstr>3. Test Phase </vt:lpstr>
      <vt:lpstr>Demo – Testing API with Postman</vt:lpstr>
      <vt:lpstr>4. Deploy Phase </vt:lpstr>
      <vt:lpstr>5. Maintenance Phase </vt:lpstr>
      <vt:lpstr>Example use of api</vt:lpstr>
      <vt:lpstr>DEMO  - Client Accessing our API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134</cp:revision>
  <dcterms:created xsi:type="dcterms:W3CDTF">2025-02-25T16:36:23Z</dcterms:created>
  <dcterms:modified xsi:type="dcterms:W3CDTF">2025-02-25T19:19:05Z</dcterms:modified>
</cp:coreProperties>
</file>