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71" r:id="rId4"/>
    <p:sldId id="258" r:id="rId5"/>
    <p:sldId id="259" r:id="rId6"/>
    <p:sldId id="272" r:id="rId7"/>
    <p:sldId id="260" r:id="rId8"/>
    <p:sldId id="273" r:id="rId9"/>
    <p:sldId id="261" r:id="rId10"/>
    <p:sldId id="274" r:id="rId11"/>
    <p:sldId id="275" r:id="rId12"/>
    <p:sldId id="262" r:id="rId13"/>
    <p:sldId id="263" r:id="rId14"/>
    <p:sldId id="276" r:id="rId15"/>
    <p:sldId id="277" r:id="rId16"/>
    <p:sldId id="264" r:id="rId17"/>
    <p:sldId id="265" r:id="rId18"/>
    <p:sldId id="278" r:id="rId19"/>
    <p:sldId id="266" r:id="rId20"/>
    <p:sldId id="279" r:id="rId21"/>
    <p:sldId id="280" r:id="rId22"/>
    <p:sldId id="281" r:id="rId23"/>
    <p:sldId id="267" r:id="rId24"/>
    <p:sldId id="268" r:id="rId25"/>
    <p:sldId id="269" r:id="rId26"/>
    <p:sldId id="27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665EC7-728E-84CF-ACC4-BBC6BC6B9A0C}" v="873" dt="2025-02-25T22:15:56.7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9AC833-0DE6-4317-A716-2A309FCFEAD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53A31E8-DE7E-4C3B-A4CD-F4D707131891}">
      <dgm:prSet/>
      <dgm:spPr/>
      <dgm:t>
        <a:bodyPr/>
        <a:lstStyle/>
        <a:p>
          <a:r>
            <a:rPr lang="en-GB" b="1"/>
            <a:t>C</a:t>
          </a:r>
          <a:r>
            <a:rPr lang="en-GB"/>
            <a:t>reate a new student record </a:t>
          </a:r>
          <a:endParaRPr lang="en-US"/>
        </a:p>
      </dgm:t>
    </dgm:pt>
    <dgm:pt modelId="{06089D38-92B7-4875-A330-3C8A031E0663}" type="parTrans" cxnId="{36170819-3469-4A2C-9E6C-531FDC84EF91}">
      <dgm:prSet/>
      <dgm:spPr/>
      <dgm:t>
        <a:bodyPr/>
        <a:lstStyle/>
        <a:p>
          <a:endParaRPr lang="en-US"/>
        </a:p>
      </dgm:t>
    </dgm:pt>
    <dgm:pt modelId="{082BC38C-41F6-41BB-AEB9-36C6FDF9077B}" type="sibTrans" cxnId="{36170819-3469-4A2C-9E6C-531FDC84EF91}">
      <dgm:prSet/>
      <dgm:spPr/>
      <dgm:t>
        <a:bodyPr/>
        <a:lstStyle/>
        <a:p>
          <a:endParaRPr lang="en-US"/>
        </a:p>
      </dgm:t>
    </dgm:pt>
    <dgm:pt modelId="{8E4D87B4-AA24-4D22-B241-874E1BC891F0}">
      <dgm:prSet/>
      <dgm:spPr/>
      <dgm:t>
        <a:bodyPr/>
        <a:lstStyle/>
        <a:p>
          <a:r>
            <a:rPr lang="en-GB" b="1"/>
            <a:t>R</a:t>
          </a:r>
          <a:r>
            <a:rPr lang="en-GB"/>
            <a:t>ead student record</a:t>
          </a:r>
          <a:endParaRPr lang="en-US"/>
        </a:p>
      </dgm:t>
    </dgm:pt>
    <dgm:pt modelId="{B6ABA5B6-5FC2-4BB8-947B-41713BE87236}" type="parTrans" cxnId="{A0810C7E-CB8B-4D13-9195-24478DC89F39}">
      <dgm:prSet/>
      <dgm:spPr/>
      <dgm:t>
        <a:bodyPr/>
        <a:lstStyle/>
        <a:p>
          <a:endParaRPr lang="en-US"/>
        </a:p>
      </dgm:t>
    </dgm:pt>
    <dgm:pt modelId="{AC46E85A-56C3-4CA5-9B05-38809D64A652}" type="sibTrans" cxnId="{A0810C7E-CB8B-4D13-9195-24478DC89F39}">
      <dgm:prSet/>
      <dgm:spPr/>
      <dgm:t>
        <a:bodyPr/>
        <a:lstStyle/>
        <a:p>
          <a:endParaRPr lang="en-US"/>
        </a:p>
      </dgm:t>
    </dgm:pt>
    <dgm:pt modelId="{6A2E7F72-D686-441B-8211-B036E109DC6F}">
      <dgm:prSet/>
      <dgm:spPr/>
      <dgm:t>
        <a:bodyPr/>
        <a:lstStyle/>
        <a:p>
          <a:r>
            <a:rPr lang="en-GB" b="1"/>
            <a:t>U</a:t>
          </a:r>
          <a:r>
            <a:rPr lang="en-GB"/>
            <a:t>pdate a student record</a:t>
          </a:r>
          <a:endParaRPr lang="en-US"/>
        </a:p>
      </dgm:t>
    </dgm:pt>
    <dgm:pt modelId="{531B49F5-B70D-4C57-832F-C996EE6272FD}" type="parTrans" cxnId="{E457748B-AFBA-4658-90A1-862322A846BB}">
      <dgm:prSet/>
      <dgm:spPr/>
      <dgm:t>
        <a:bodyPr/>
        <a:lstStyle/>
        <a:p>
          <a:endParaRPr lang="en-US"/>
        </a:p>
      </dgm:t>
    </dgm:pt>
    <dgm:pt modelId="{D16E5D15-EBB7-419D-9BC7-12B797B0FDF2}" type="sibTrans" cxnId="{E457748B-AFBA-4658-90A1-862322A846BB}">
      <dgm:prSet/>
      <dgm:spPr/>
      <dgm:t>
        <a:bodyPr/>
        <a:lstStyle/>
        <a:p>
          <a:endParaRPr lang="en-US"/>
        </a:p>
      </dgm:t>
    </dgm:pt>
    <dgm:pt modelId="{7B60E9A0-2C70-4389-8F21-AB5F687103B5}">
      <dgm:prSet/>
      <dgm:spPr/>
      <dgm:t>
        <a:bodyPr/>
        <a:lstStyle/>
        <a:p>
          <a:r>
            <a:rPr lang="en-GB" b="1"/>
            <a:t>D</a:t>
          </a:r>
          <a:r>
            <a:rPr lang="en-GB"/>
            <a:t>elete a student record</a:t>
          </a:r>
          <a:endParaRPr lang="en-US"/>
        </a:p>
      </dgm:t>
    </dgm:pt>
    <dgm:pt modelId="{856261F7-AD4D-4F9A-9A5A-A8BC81CE5DD3}" type="parTrans" cxnId="{63BF7C85-CFC7-4D99-A243-831D3B6EEDFC}">
      <dgm:prSet/>
      <dgm:spPr/>
      <dgm:t>
        <a:bodyPr/>
        <a:lstStyle/>
        <a:p>
          <a:endParaRPr lang="en-US"/>
        </a:p>
      </dgm:t>
    </dgm:pt>
    <dgm:pt modelId="{9A0D67A5-018A-4CEB-9DD5-EFFDF0B5F97A}" type="sibTrans" cxnId="{63BF7C85-CFC7-4D99-A243-831D3B6EEDFC}">
      <dgm:prSet/>
      <dgm:spPr/>
      <dgm:t>
        <a:bodyPr/>
        <a:lstStyle/>
        <a:p>
          <a:endParaRPr lang="en-US"/>
        </a:p>
      </dgm:t>
    </dgm:pt>
    <dgm:pt modelId="{2E5BA85A-208C-4731-85DB-9BC3F830C274}" type="pres">
      <dgm:prSet presAssocID="{069AC833-0DE6-4317-A716-2A309FCFEADE}" presName="Name0" presStyleCnt="0">
        <dgm:presLayoutVars>
          <dgm:dir/>
          <dgm:resizeHandles val="exact"/>
        </dgm:presLayoutVars>
      </dgm:prSet>
      <dgm:spPr/>
    </dgm:pt>
    <dgm:pt modelId="{6E034269-4ED4-475B-B39E-768E8AC77F2D}" type="pres">
      <dgm:prSet presAssocID="{253A31E8-DE7E-4C3B-A4CD-F4D707131891}" presName="node" presStyleLbl="node1" presStyleIdx="0" presStyleCnt="4">
        <dgm:presLayoutVars>
          <dgm:bulletEnabled val="1"/>
        </dgm:presLayoutVars>
      </dgm:prSet>
      <dgm:spPr/>
    </dgm:pt>
    <dgm:pt modelId="{45CE672A-7836-42F9-B99E-8F887135EC74}" type="pres">
      <dgm:prSet presAssocID="{082BC38C-41F6-41BB-AEB9-36C6FDF9077B}" presName="sibTrans" presStyleLbl="sibTrans1D1" presStyleIdx="0" presStyleCnt="3"/>
      <dgm:spPr/>
    </dgm:pt>
    <dgm:pt modelId="{3600AA87-0590-4530-ACEC-B15C965F327E}" type="pres">
      <dgm:prSet presAssocID="{082BC38C-41F6-41BB-AEB9-36C6FDF9077B}" presName="connectorText" presStyleLbl="sibTrans1D1" presStyleIdx="0" presStyleCnt="3"/>
      <dgm:spPr/>
    </dgm:pt>
    <dgm:pt modelId="{5DCDBC3F-70A2-47EF-A21F-199B7020782B}" type="pres">
      <dgm:prSet presAssocID="{8E4D87B4-AA24-4D22-B241-874E1BC891F0}" presName="node" presStyleLbl="node1" presStyleIdx="1" presStyleCnt="4">
        <dgm:presLayoutVars>
          <dgm:bulletEnabled val="1"/>
        </dgm:presLayoutVars>
      </dgm:prSet>
      <dgm:spPr/>
    </dgm:pt>
    <dgm:pt modelId="{D7452E85-3DAD-404C-9609-082ACCE0E8E6}" type="pres">
      <dgm:prSet presAssocID="{AC46E85A-56C3-4CA5-9B05-38809D64A652}" presName="sibTrans" presStyleLbl="sibTrans1D1" presStyleIdx="1" presStyleCnt="3"/>
      <dgm:spPr/>
    </dgm:pt>
    <dgm:pt modelId="{13B0FC43-0B05-4BA9-9F62-5C9E1F8D7C21}" type="pres">
      <dgm:prSet presAssocID="{AC46E85A-56C3-4CA5-9B05-38809D64A652}" presName="connectorText" presStyleLbl="sibTrans1D1" presStyleIdx="1" presStyleCnt="3"/>
      <dgm:spPr/>
    </dgm:pt>
    <dgm:pt modelId="{80EFA2DB-A57C-440C-A05F-7C7C3D1AB685}" type="pres">
      <dgm:prSet presAssocID="{6A2E7F72-D686-441B-8211-B036E109DC6F}" presName="node" presStyleLbl="node1" presStyleIdx="2" presStyleCnt="4">
        <dgm:presLayoutVars>
          <dgm:bulletEnabled val="1"/>
        </dgm:presLayoutVars>
      </dgm:prSet>
      <dgm:spPr/>
    </dgm:pt>
    <dgm:pt modelId="{B892F9FE-A387-4E3F-8D2D-993804933E2F}" type="pres">
      <dgm:prSet presAssocID="{D16E5D15-EBB7-419D-9BC7-12B797B0FDF2}" presName="sibTrans" presStyleLbl="sibTrans1D1" presStyleIdx="2" presStyleCnt="3"/>
      <dgm:spPr/>
    </dgm:pt>
    <dgm:pt modelId="{700A9A56-5BAB-4136-AA7E-553EAFE2BE03}" type="pres">
      <dgm:prSet presAssocID="{D16E5D15-EBB7-419D-9BC7-12B797B0FDF2}" presName="connectorText" presStyleLbl="sibTrans1D1" presStyleIdx="2" presStyleCnt="3"/>
      <dgm:spPr/>
    </dgm:pt>
    <dgm:pt modelId="{B4BB0E6B-C595-4A13-83A5-AFC2AE1EBAC2}" type="pres">
      <dgm:prSet presAssocID="{7B60E9A0-2C70-4389-8F21-AB5F687103B5}" presName="node" presStyleLbl="node1" presStyleIdx="3" presStyleCnt="4">
        <dgm:presLayoutVars>
          <dgm:bulletEnabled val="1"/>
        </dgm:presLayoutVars>
      </dgm:prSet>
      <dgm:spPr/>
    </dgm:pt>
  </dgm:ptLst>
  <dgm:cxnLst>
    <dgm:cxn modelId="{B4358708-ECD4-4B2A-A4FB-C6AD777284B4}" type="presOf" srcId="{082BC38C-41F6-41BB-AEB9-36C6FDF9077B}" destId="{3600AA87-0590-4530-ACEC-B15C965F327E}" srcOrd="1" destOrd="0" presId="urn:microsoft.com/office/officeart/2016/7/layout/RepeatingBendingProcessNew"/>
    <dgm:cxn modelId="{6A2C7A17-50E0-4992-B81D-B9142E3531E4}" type="presOf" srcId="{069AC833-0DE6-4317-A716-2A309FCFEADE}" destId="{2E5BA85A-208C-4731-85DB-9BC3F830C274}" srcOrd="0" destOrd="0" presId="urn:microsoft.com/office/officeart/2016/7/layout/RepeatingBendingProcessNew"/>
    <dgm:cxn modelId="{36170819-3469-4A2C-9E6C-531FDC84EF91}" srcId="{069AC833-0DE6-4317-A716-2A309FCFEADE}" destId="{253A31E8-DE7E-4C3B-A4CD-F4D707131891}" srcOrd="0" destOrd="0" parTransId="{06089D38-92B7-4875-A330-3C8A031E0663}" sibTransId="{082BC38C-41F6-41BB-AEB9-36C6FDF9077B}"/>
    <dgm:cxn modelId="{2E71662E-769E-4CBF-96B8-6E533CEBD6AA}" type="presOf" srcId="{D16E5D15-EBB7-419D-9BC7-12B797B0FDF2}" destId="{B892F9FE-A387-4E3F-8D2D-993804933E2F}" srcOrd="0" destOrd="0" presId="urn:microsoft.com/office/officeart/2016/7/layout/RepeatingBendingProcessNew"/>
    <dgm:cxn modelId="{F748D735-CB7E-47C3-87B8-F94BB366530F}" type="presOf" srcId="{082BC38C-41F6-41BB-AEB9-36C6FDF9077B}" destId="{45CE672A-7836-42F9-B99E-8F887135EC74}" srcOrd="0" destOrd="0" presId="urn:microsoft.com/office/officeart/2016/7/layout/RepeatingBendingProcessNew"/>
    <dgm:cxn modelId="{DCC4D17D-6A66-444C-9E23-E60CD70FDE67}" type="presOf" srcId="{8E4D87B4-AA24-4D22-B241-874E1BC891F0}" destId="{5DCDBC3F-70A2-47EF-A21F-199B7020782B}" srcOrd="0" destOrd="0" presId="urn:microsoft.com/office/officeart/2016/7/layout/RepeatingBendingProcessNew"/>
    <dgm:cxn modelId="{A0810C7E-CB8B-4D13-9195-24478DC89F39}" srcId="{069AC833-0DE6-4317-A716-2A309FCFEADE}" destId="{8E4D87B4-AA24-4D22-B241-874E1BC891F0}" srcOrd="1" destOrd="0" parTransId="{B6ABA5B6-5FC2-4BB8-947B-41713BE87236}" sibTransId="{AC46E85A-56C3-4CA5-9B05-38809D64A652}"/>
    <dgm:cxn modelId="{63BF7C85-CFC7-4D99-A243-831D3B6EEDFC}" srcId="{069AC833-0DE6-4317-A716-2A309FCFEADE}" destId="{7B60E9A0-2C70-4389-8F21-AB5F687103B5}" srcOrd="3" destOrd="0" parTransId="{856261F7-AD4D-4F9A-9A5A-A8BC81CE5DD3}" sibTransId="{9A0D67A5-018A-4CEB-9DD5-EFFDF0B5F97A}"/>
    <dgm:cxn modelId="{E457748B-AFBA-4658-90A1-862322A846BB}" srcId="{069AC833-0DE6-4317-A716-2A309FCFEADE}" destId="{6A2E7F72-D686-441B-8211-B036E109DC6F}" srcOrd="2" destOrd="0" parTransId="{531B49F5-B70D-4C57-832F-C996EE6272FD}" sibTransId="{D16E5D15-EBB7-419D-9BC7-12B797B0FDF2}"/>
    <dgm:cxn modelId="{E0A642B1-0A8E-41DA-BC95-0839DBE5A325}" type="presOf" srcId="{253A31E8-DE7E-4C3B-A4CD-F4D707131891}" destId="{6E034269-4ED4-475B-B39E-768E8AC77F2D}" srcOrd="0" destOrd="0" presId="urn:microsoft.com/office/officeart/2016/7/layout/RepeatingBendingProcessNew"/>
    <dgm:cxn modelId="{9F00C9B1-A711-4CF6-AFA8-E7EACC65B135}" type="presOf" srcId="{6A2E7F72-D686-441B-8211-B036E109DC6F}" destId="{80EFA2DB-A57C-440C-A05F-7C7C3D1AB685}" srcOrd="0" destOrd="0" presId="urn:microsoft.com/office/officeart/2016/7/layout/RepeatingBendingProcessNew"/>
    <dgm:cxn modelId="{33A983C2-B264-4E01-B6E1-9E0CBDAE74B9}" type="presOf" srcId="{AC46E85A-56C3-4CA5-9B05-38809D64A652}" destId="{13B0FC43-0B05-4BA9-9F62-5C9E1F8D7C21}" srcOrd="1" destOrd="0" presId="urn:microsoft.com/office/officeart/2016/7/layout/RepeatingBendingProcessNew"/>
    <dgm:cxn modelId="{E85D90CD-CB1A-434A-8412-B375D15BDB11}" type="presOf" srcId="{7B60E9A0-2C70-4389-8F21-AB5F687103B5}" destId="{B4BB0E6B-C595-4A13-83A5-AFC2AE1EBAC2}" srcOrd="0" destOrd="0" presId="urn:microsoft.com/office/officeart/2016/7/layout/RepeatingBendingProcessNew"/>
    <dgm:cxn modelId="{0D6B20F0-4C40-4699-BC42-4A2DF950AAE5}" type="presOf" srcId="{AC46E85A-56C3-4CA5-9B05-38809D64A652}" destId="{D7452E85-3DAD-404C-9609-082ACCE0E8E6}" srcOrd="0" destOrd="0" presId="urn:microsoft.com/office/officeart/2016/7/layout/RepeatingBendingProcessNew"/>
    <dgm:cxn modelId="{41C133F0-9A7F-4C1D-A131-41052963913C}" type="presOf" srcId="{D16E5D15-EBB7-419D-9BC7-12B797B0FDF2}" destId="{700A9A56-5BAB-4136-AA7E-553EAFE2BE03}" srcOrd="1" destOrd="0" presId="urn:microsoft.com/office/officeart/2016/7/layout/RepeatingBendingProcessNew"/>
    <dgm:cxn modelId="{8898D284-6737-4DE3-A041-0820C04E2364}" type="presParOf" srcId="{2E5BA85A-208C-4731-85DB-9BC3F830C274}" destId="{6E034269-4ED4-475B-B39E-768E8AC77F2D}" srcOrd="0" destOrd="0" presId="urn:microsoft.com/office/officeart/2016/7/layout/RepeatingBendingProcessNew"/>
    <dgm:cxn modelId="{F205D3FA-720F-49FF-B190-CCCDC049AA5F}" type="presParOf" srcId="{2E5BA85A-208C-4731-85DB-9BC3F830C274}" destId="{45CE672A-7836-42F9-B99E-8F887135EC74}" srcOrd="1" destOrd="0" presId="urn:microsoft.com/office/officeart/2016/7/layout/RepeatingBendingProcessNew"/>
    <dgm:cxn modelId="{CBA53E16-D51C-4C79-9E0E-7E9E26725FE1}" type="presParOf" srcId="{45CE672A-7836-42F9-B99E-8F887135EC74}" destId="{3600AA87-0590-4530-ACEC-B15C965F327E}" srcOrd="0" destOrd="0" presId="urn:microsoft.com/office/officeart/2016/7/layout/RepeatingBendingProcessNew"/>
    <dgm:cxn modelId="{15DB6090-836A-47FC-8E90-7419B7FB4120}" type="presParOf" srcId="{2E5BA85A-208C-4731-85DB-9BC3F830C274}" destId="{5DCDBC3F-70A2-47EF-A21F-199B7020782B}" srcOrd="2" destOrd="0" presId="urn:microsoft.com/office/officeart/2016/7/layout/RepeatingBendingProcessNew"/>
    <dgm:cxn modelId="{3A0ED58C-6AE9-445F-B070-BC8150AC0A25}" type="presParOf" srcId="{2E5BA85A-208C-4731-85DB-9BC3F830C274}" destId="{D7452E85-3DAD-404C-9609-082ACCE0E8E6}" srcOrd="3" destOrd="0" presId="urn:microsoft.com/office/officeart/2016/7/layout/RepeatingBendingProcessNew"/>
    <dgm:cxn modelId="{FD34D5C5-F16B-4F3E-A045-1B022EBA0EA2}" type="presParOf" srcId="{D7452E85-3DAD-404C-9609-082ACCE0E8E6}" destId="{13B0FC43-0B05-4BA9-9F62-5C9E1F8D7C21}" srcOrd="0" destOrd="0" presId="urn:microsoft.com/office/officeart/2016/7/layout/RepeatingBendingProcessNew"/>
    <dgm:cxn modelId="{5DB31689-6410-4E0F-927E-E2322F8F69AA}" type="presParOf" srcId="{2E5BA85A-208C-4731-85DB-9BC3F830C274}" destId="{80EFA2DB-A57C-440C-A05F-7C7C3D1AB685}" srcOrd="4" destOrd="0" presId="urn:microsoft.com/office/officeart/2016/7/layout/RepeatingBendingProcessNew"/>
    <dgm:cxn modelId="{9DE179FA-F8FA-4234-B6B6-174E5B451D69}" type="presParOf" srcId="{2E5BA85A-208C-4731-85DB-9BC3F830C274}" destId="{B892F9FE-A387-4E3F-8D2D-993804933E2F}" srcOrd="5" destOrd="0" presId="urn:microsoft.com/office/officeart/2016/7/layout/RepeatingBendingProcessNew"/>
    <dgm:cxn modelId="{1350AEA2-594C-41BC-8E25-FF51E9C2C048}" type="presParOf" srcId="{B892F9FE-A387-4E3F-8D2D-993804933E2F}" destId="{700A9A56-5BAB-4136-AA7E-553EAFE2BE03}" srcOrd="0" destOrd="0" presId="urn:microsoft.com/office/officeart/2016/7/layout/RepeatingBendingProcessNew"/>
    <dgm:cxn modelId="{BFA32C46-1F5B-4D4E-B7C4-6CD13848FB2F}" type="presParOf" srcId="{2E5BA85A-208C-4731-85DB-9BC3F830C274}" destId="{B4BB0E6B-C595-4A13-83A5-AFC2AE1EBAC2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57E4A7-DA4B-4CF0-A8D0-E850916B42E5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8B17B3D-7368-408A-9721-106FE91926FD}">
      <dgm:prSet/>
      <dgm:spPr/>
      <dgm:t>
        <a:bodyPr/>
        <a:lstStyle/>
        <a:p>
          <a:pPr rtl="0"/>
          <a:r>
            <a:rPr lang="en-US"/>
            <a:t>Planning and Design</a:t>
          </a:r>
          <a:r>
            <a:rPr lang="en-US">
              <a:latin typeface="Univers Condensed"/>
            </a:rPr>
            <a:t> Phase</a:t>
          </a:r>
          <a:endParaRPr lang="en-US"/>
        </a:p>
      </dgm:t>
    </dgm:pt>
    <dgm:pt modelId="{469F49DE-6D5D-4601-A448-5FE516D189BB}" type="parTrans" cxnId="{8513D4C3-22AF-4971-A8C3-DC615C17BE8A}">
      <dgm:prSet/>
      <dgm:spPr/>
      <dgm:t>
        <a:bodyPr/>
        <a:lstStyle/>
        <a:p>
          <a:endParaRPr lang="en-US"/>
        </a:p>
      </dgm:t>
    </dgm:pt>
    <dgm:pt modelId="{93A58169-440B-4E29-A75B-D81E85736AA6}" type="sibTrans" cxnId="{8513D4C3-22AF-4971-A8C3-DC615C17BE8A}">
      <dgm:prSet phldrT="01" phldr="0"/>
      <dgm:spPr/>
      <dgm:t>
        <a:bodyPr/>
        <a:lstStyle/>
        <a:p>
          <a:endParaRPr lang="en-US"/>
        </a:p>
      </dgm:t>
    </dgm:pt>
    <dgm:pt modelId="{71FACE25-47FF-4BEB-948D-948521754B61}">
      <dgm:prSet/>
      <dgm:spPr/>
      <dgm:t>
        <a:bodyPr/>
        <a:lstStyle/>
        <a:p>
          <a:r>
            <a:rPr lang="en-US"/>
            <a:t>Develop </a:t>
          </a:r>
          <a:r>
            <a:rPr lang="en-US">
              <a:latin typeface="Univers Condensed"/>
            </a:rPr>
            <a:t>Phase</a:t>
          </a:r>
          <a:endParaRPr lang="en-US"/>
        </a:p>
      </dgm:t>
    </dgm:pt>
    <dgm:pt modelId="{6012261F-C695-4AF2-8F61-D2CE02C038F9}" type="parTrans" cxnId="{F22E155F-EFBA-4D03-8C79-00EAE9FB2BA5}">
      <dgm:prSet/>
      <dgm:spPr/>
      <dgm:t>
        <a:bodyPr/>
        <a:lstStyle/>
        <a:p>
          <a:endParaRPr lang="en-US"/>
        </a:p>
      </dgm:t>
    </dgm:pt>
    <dgm:pt modelId="{774627C7-2055-4D6F-90DA-45980B6269C3}" type="sibTrans" cxnId="{F22E155F-EFBA-4D03-8C79-00EAE9FB2BA5}">
      <dgm:prSet phldrT="02" phldr="0"/>
      <dgm:spPr/>
      <dgm:t>
        <a:bodyPr/>
        <a:lstStyle/>
        <a:p>
          <a:endParaRPr lang="en-US"/>
        </a:p>
      </dgm:t>
    </dgm:pt>
    <dgm:pt modelId="{CC4CBF9C-1688-4BF7-ABD3-CDA184613737}">
      <dgm:prSet/>
      <dgm:spPr/>
      <dgm:t>
        <a:bodyPr/>
        <a:lstStyle/>
        <a:p>
          <a:pPr rtl="0"/>
          <a:r>
            <a:rPr lang="en-US"/>
            <a:t>Test</a:t>
          </a:r>
          <a:r>
            <a:rPr lang="en-US">
              <a:latin typeface="Univers Condensed"/>
            </a:rPr>
            <a:t> Phase</a:t>
          </a:r>
          <a:endParaRPr lang="en-US"/>
        </a:p>
      </dgm:t>
    </dgm:pt>
    <dgm:pt modelId="{E293B1B2-FB3A-48FF-8867-1CEE5F4D22F0}" type="parTrans" cxnId="{6B0140C6-9C1B-4D97-A99B-8280691C1B2E}">
      <dgm:prSet/>
      <dgm:spPr/>
      <dgm:t>
        <a:bodyPr/>
        <a:lstStyle/>
        <a:p>
          <a:endParaRPr lang="en-US"/>
        </a:p>
      </dgm:t>
    </dgm:pt>
    <dgm:pt modelId="{5CDFDDC6-268E-4E7F-9B09-09ECA9C9F113}" type="sibTrans" cxnId="{6B0140C6-9C1B-4D97-A99B-8280691C1B2E}">
      <dgm:prSet phldrT="03" phldr="0"/>
      <dgm:spPr/>
      <dgm:t>
        <a:bodyPr/>
        <a:lstStyle/>
        <a:p>
          <a:endParaRPr lang="en-US"/>
        </a:p>
      </dgm:t>
    </dgm:pt>
    <dgm:pt modelId="{55777362-1371-4679-A5A1-113A05EE7B76}">
      <dgm:prSet/>
      <dgm:spPr/>
      <dgm:t>
        <a:bodyPr/>
        <a:lstStyle/>
        <a:p>
          <a:pPr rtl="0"/>
          <a:r>
            <a:rPr lang="en-US"/>
            <a:t>Deploy</a:t>
          </a:r>
          <a:r>
            <a:rPr lang="en-US">
              <a:latin typeface="Univers Condensed"/>
            </a:rPr>
            <a:t> Phase</a:t>
          </a:r>
          <a:endParaRPr lang="en-US"/>
        </a:p>
      </dgm:t>
    </dgm:pt>
    <dgm:pt modelId="{56F05F36-ABCA-4138-9568-81A46B8F9371}" type="parTrans" cxnId="{1129BCEC-C1A6-4762-92D3-B7BBC4B0DE8D}">
      <dgm:prSet/>
      <dgm:spPr/>
      <dgm:t>
        <a:bodyPr/>
        <a:lstStyle/>
        <a:p>
          <a:endParaRPr lang="en-US"/>
        </a:p>
      </dgm:t>
    </dgm:pt>
    <dgm:pt modelId="{BBF7EC8F-8CC1-4B91-A70F-55BE6AC7E542}" type="sibTrans" cxnId="{1129BCEC-C1A6-4762-92D3-B7BBC4B0DE8D}">
      <dgm:prSet phldrT="04" phldr="0"/>
      <dgm:spPr/>
      <dgm:t>
        <a:bodyPr/>
        <a:lstStyle/>
        <a:p>
          <a:endParaRPr lang="en-US"/>
        </a:p>
      </dgm:t>
    </dgm:pt>
    <dgm:pt modelId="{A1E43298-B6E2-434D-B434-D3271DCAED2C}">
      <dgm:prSet/>
      <dgm:spPr/>
      <dgm:t>
        <a:bodyPr/>
        <a:lstStyle/>
        <a:p>
          <a:pPr rtl="0"/>
          <a:r>
            <a:rPr lang="en-US"/>
            <a:t>Maintainance</a:t>
          </a:r>
          <a:r>
            <a:rPr lang="en-US">
              <a:latin typeface="Univers Condensed"/>
            </a:rPr>
            <a:t> Phase</a:t>
          </a:r>
          <a:endParaRPr lang="en-US"/>
        </a:p>
      </dgm:t>
    </dgm:pt>
    <dgm:pt modelId="{3EC961DD-3825-4E30-8F11-80D77173C7A0}" type="parTrans" cxnId="{9D462700-2C0D-4FB1-88F2-D05C7AB2D69D}">
      <dgm:prSet/>
      <dgm:spPr/>
      <dgm:t>
        <a:bodyPr/>
        <a:lstStyle/>
        <a:p>
          <a:endParaRPr lang="en-US"/>
        </a:p>
      </dgm:t>
    </dgm:pt>
    <dgm:pt modelId="{55504829-6E5C-4DDE-B9DB-6945569EB9A2}" type="sibTrans" cxnId="{9D462700-2C0D-4FB1-88F2-D05C7AB2D69D}">
      <dgm:prSet phldrT="05" phldr="0"/>
      <dgm:spPr/>
      <dgm:t>
        <a:bodyPr/>
        <a:lstStyle/>
        <a:p>
          <a:endParaRPr lang="en-US"/>
        </a:p>
      </dgm:t>
    </dgm:pt>
    <dgm:pt modelId="{6947ECE6-376A-4DA6-9546-4F2A82193379}" type="pres">
      <dgm:prSet presAssocID="{F257E4A7-DA4B-4CF0-A8D0-E850916B42E5}" presName="linear" presStyleCnt="0">
        <dgm:presLayoutVars>
          <dgm:animLvl val="lvl"/>
          <dgm:resizeHandles val="exact"/>
        </dgm:presLayoutVars>
      </dgm:prSet>
      <dgm:spPr/>
    </dgm:pt>
    <dgm:pt modelId="{CB7784F4-F43F-4EB1-A327-E5B455765241}" type="pres">
      <dgm:prSet presAssocID="{78B17B3D-7368-408A-9721-106FE91926F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17B5F67-64CE-4999-84CD-1B624F8D9FD6}" type="pres">
      <dgm:prSet presAssocID="{93A58169-440B-4E29-A75B-D81E85736AA6}" presName="spacer" presStyleCnt="0"/>
      <dgm:spPr/>
    </dgm:pt>
    <dgm:pt modelId="{911B1B7C-BA3F-4949-A626-3E469970B245}" type="pres">
      <dgm:prSet presAssocID="{71FACE25-47FF-4BEB-948D-948521754B6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04E6B96-52CC-4B6B-BB8E-1315E362A0C6}" type="pres">
      <dgm:prSet presAssocID="{774627C7-2055-4D6F-90DA-45980B6269C3}" presName="spacer" presStyleCnt="0"/>
      <dgm:spPr/>
    </dgm:pt>
    <dgm:pt modelId="{6C32EFAA-060E-4A32-BFCC-22F2C8452C50}" type="pres">
      <dgm:prSet presAssocID="{CC4CBF9C-1688-4BF7-ABD3-CDA18461373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F97463A-6055-484E-8F5D-5E2A8B6D8414}" type="pres">
      <dgm:prSet presAssocID="{5CDFDDC6-268E-4E7F-9B09-09ECA9C9F113}" presName="spacer" presStyleCnt="0"/>
      <dgm:spPr/>
    </dgm:pt>
    <dgm:pt modelId="{2C221CB9-F55C-4A85-8279-2D69084E0627}" type="pres">
      <dgm:prSet presAssocID="{55777362-1371-4679-A5A1-113A05EE7B7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C467472-D460-4EDA-9B01-1B7774EB648A}" type="pres">
      <dgm:prSet presAssocID="{BBF7EC8F-8CC1-4B91-A70F-55BE6AC7E542}" presName="spacer" presStyleCnt="0"/>
      <dgm:spPr/>
    </dgm:pt>
    <dgm:pt modelId="{F9CDB9DF-45B4-49CD-ACA3-F2CD8987911A}" type="pres">
      <dgm:prSet presAssocID="{A1E43298-B6E2-434D-B434-D3271DCAED2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D462700-2C0D-4FB1-88F2-D05C7AB2D69D}" srcId="{F257E4A7-DA4B-4CF0-A8D0-E850916B42E5}" destId="{A1E43298-B6E2-434D-B434-D3271DCAED2C}" srcOrd="4" destOrd="0" parTransId="{3EC961DD-3825-4E30-8F11-80D77173C7A0}" sibTransId="{55504829-6E5C-4DDE-B9DB-6945569EB9A2}"/>
    <dgm:cxn modelId="{00B2AE2E-869A-4043-9D9F-DB3D3C2181BC}" type="presOf" srcId="{A1E43298-B6E2-434D-B434-D3271DCAED2C}" destId="{F9CDB9DF-45B4-49CD-ACA3-F2CD8987911A}" srcOrd="0" destOrd="0" presId="urn:microsoft.com/office/officeart/2005/8/layout/vList2"/>
    <dgm:cxn modelId="{F22E155F-EFBA-4D03-8C79-00EAE9FB2BA5}" srcId="{F257E4A7-DA4B-4CF0-A8D0-E850916B42E5}" destId="{71FACE25-47FF-4BEB-948D-948521754B61}" srcOrd="1" destOrd="0" parTransId="{6012261F-C695-4AF2-8F61-D2CE02C038F9}" sibTransId="{774627C7-2055-4D6F-90DA-45980B6269C3}"/>
    <dgm:cxn modelId="{E6835F64-56FB-4D6C-89B7-D269B700FCBA}" type="presOf" srcId="{55777362-1371-4679-A5A1-113A05EE7B76}" destId="{2C221CB9-F55C-4A85-8279-2D69084E0627}" srcOrd="0" destOrd="0" presId="urn:microsoft.com/office/officeart/2005/8/layout/vList2"/>
    <dgm:cxn modelId="{BE949945-9E70-4A98-B212-931611D91BAB}" type="presOf" srcId="{78B17B3D-7368-408A-9721-106FE91926FD}" destId="{CB7784F4-F43F-4EB1-A327-E5B455765241}" srcOrd="0" destOrd="0" presId="urn:microsoft.com/office/officeart/2005/8/layout/vList2"/>
    <dgm:cxn modelId="{EA2A17B2-9D1B-42AE-937E-538385C060E6}" type="presOf" srcId="{CC4CBF9C-1688-4BF7-ABD3-CDA184613737}" destId="{6C32EFAA-060E-4A32-BFCC-22F2C8452C50}" srcOrd="0" destOrd="0" presId="urn:microsoft.com/office/officeart/2005/8/layout/vList2"/>
    <dgm:cxn modelId="{7DFABAB9-4A58-4489-91D3-5425FD41AFDF}" type="presOf" srcId="{F257E4A7-DA4B-4CF0-A8D0-E850916B42E5}" destId="{6947ECE6-376A-4DA6-9546-4F2A82193379}" srcOrd="0" destOrd="0" presId="urn:microsoft.com/office/officeart/2005/8/layout/vList2"/>
    <dgm:cxn modelId="{8513D4C3-22AF-4971-A8C3-DC615C17BE8A}" srcId="{F257E4A7-DA4B-4CF0-A8D0-E850916B42E5}" destId="{78B17B3D-7368-408A-9721-106FE91926FD}" srcOrd="0" destOrd="0" parTransId="{469F49DE-6D5D-4601-A448-5FE516D189BB}" sibTransId="{93A58169-440B-4E29-A75B-D81E85736AA6}"/>
    <dgm:cxn modelId="{6B0140C6-9C1B-4D97-A99B-8280691C1B2E}" srcId="{F257E4A7-DA4B-4CF0-A8D0-E850916B42E5}" destId="{CC4CBF9C-1688-4BF7-ABD3-CDA184613737}" srcOrd="2" destOrd="0" parTransId="{E293B1B2-FB3A-48FF-8867-1CEE5F4D22F0}" sibTransId="{5CDFDDC6-268E-4E7F-9B09-09ECA9C9F113}"/>
    <dgm:cxn modelId="{1129BCEC-C1A6-4762-92D3-B7BBC4B0DE8D}" srcId="{F257E4A7-DA4B-4CF0-A8D0-E850916B42E5}" destId="{55777362-1371-4679-A5A1-113A05EE7B76}" srcOrd="3" destOrd="0" parTransId="{56F05F36-ABCA-4138-9568-81A46B8F9371}" sibTransId="{BBF7EC8F-8CC1-4B91-A70F-55BE6AC7E542}"/>
    <dgm:cxn modelId="{9AD7B9F4-98A7-41BC-9376-AA2B08B69924}" type="presOf" srcId="{71FACE25-47FF-4BEB-948D-948521754B61}" destId="{911B1B7C-BA3F-4949-A626-3E469970B245}" srcOrd="0" destOrd="0" presId="urn:microsoft.com/office/officeart/2005/8/layout/vList2"/>
    <dgm:cxn modelId="{C36C5AA0-874B-40DB-8EE5-58360A2601FB}" type="presParOf" srcId="{6947ECE6-376A-4DA6-9546-4F2A82193379}" destId="{CB7784F4-F43F-4EB1-A327-E5B455765241}" srcOrd="0" destOrd="0" presId="urn:microsoft.com/office/officeart/2005/8/layout/vList2"/>
    <dgm:cxn modelId="{3D35967C-E84C-4700-AE6E-405F8595A27D}" type="presParOf" srcId="{6947ECE6-376A-4DA6-9546-4F2A82193379}" destId="{217B5F67-64CE-4999-84CD-1B624F8D9FD6}" srcOrd="1" destOrd="0" presId="urn:microsoft.com/office/officeart/2005/8/layout/vList2"/>
    <dgm:cxn modelId="{5058AEE2-E532-48B8-977A-C527C36CEE09}" type="presParOf" srcId="{6947ECE6-376A-4DA6-9546-4F2A82193379}" destId="{911B1B7C-BA3F-4949-A626-3E469970B245}" srcOrd="2" destOrd="0" presId="urn:microsoft.com/office/officeart/2005/8/layout/vList2"/>
    <dgm:cxn modelId="{3D71E882-58D9-4031-8364-C20CC6222FA2}" type="presParOf" srcId="{6947ECE6-376A-4DA6-9546-4F2A82193379}" destId="{B04E6B96-52CC-4B6B-BB8E-1315E362A0C6}" srcOrd="3" destOrd="0" presId="urn:microsoft.com/office/officeart/2005/8/layout/vList2"/>
    <dgm:cxn modelId="{0DEAD582-6C8A-4291-BBDC-5CA01C527F12}" type="presParOf" srcId="{6947ECE6-376A-4DA6-9546-4F2A82193379}" destId="{6C32EFAA-060E-4A32-BFCC-22F2C8452C50}" srcOrd="4" destOrd="0" presId="urn:microsoft.com/office/officeart/2005/8/layout/vList2"/>
    <dgm:cxn modelId="{2702A6EB-A11C-4CB3-838A-05441E669A72}" type="presParOf" srcId="{6947ECE6-376A-4DA6-9546-4F2A82193379}" destId="{8F97463A-6055-484E-8F5D-5E2A8B6D8414}" srcOrd="5" destOrd="0" presId="urn:microsoft.com/office/officeart/2005/8/layout/vList2"/>
    <dgm:cxn modelId="{C69AA921-51E7-4CE2-A921-B89DE2BF923F}" type="presParOf" srcId="{6947ECE6-376A-4DA6-9546-4F2A82193379}" destId="{2C221CB9-F55C-4A85-8279-2D69084E0627}" srcOrd="6" destOrd="0" presId="urn:microsoft.com/office/officeart/2005/8/layout/vList2"/>
    <dgm:cxn modelId="{3C8E7E86-5712-4AC5-B53A-F483A1DC3C43}" type="presParOf" srcId="{6947ECE6-376A-4DA6-9546-4F2A82193379}" destId="{FC467472-D460-4EDA-9B01-1B7774EB648A}" srcOrd="7" destOrd="0" presId="urn:microsoft.com/office/officeart/2005/8/layout/vList2"/>
    <dgm:cxn modelId="{8264B8BB-D1D4-4FE3-A164-B047148B6119}" type="presParOf" srcId="{6947ECE6-376A-4DA6-9546-4F2A82193379}" destId="{F9CDB9DF-45B4-49CD-ACA3-F2CD8987911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43B299-F6C3-4E57-B342-3BE15D169E9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76F98BF-F033-4F15-A0F2-880D9F61F1A0}">
      <dgm:prSet/>
      <dgm:spPr/>
      <dgm:t>
        <a:bodyPr/>
        <a:lstStyle/>
        <a:p>
          <a:pPr>
            <a:defRPr cap="all"/>
          </a:pPr>
          <a:r>
            <a:rPr lang="en-US" b="1"/>
            <a:t>What technologies will be used?</a:t>
          </a:r>
          <a:endParaRPr lang="en-US"/>
        </a:p>
      </dgm:t>
    </dgm:pt>
    <dgm:pt modelId="{411138E3-4F0E-4D7E-B1DF-2058226F2916}" type="parTrans" cxnId="{6A43131D-4B10-4439-B451-7708ECDE902F}">
      <dgm:prSet/>
      <dgm:spPr/>
      <dgm:t>
        <a:bodyPr/>
        <a:lstStyle/>
        <a:p>
          <a:endParaRPr lang="en-US"/>
        </a:p>
      </dgm:t>
    </dgm:pt>
    <dgm:pt modelId="{EF8C2BAC-C650-41E4-8764-768C6B266D08}" type="sibTrans" cxnId="{6A43131D-4B10-4439-B451-7708ECDE902F}">
      <dgm:prSet/>
      <dgm:spPr/>
      <dgm:t>
        <a:bodyPr/>
        <a:lstStyle/>
        <a:p>
          <a:endParaRPr lang="en-US"/>
        </a:p>
      </dgm:t>
    </dgm:pt>
    <dgm:pt modelId="{7786D361-BD09-4D52-BAD7-E2AC80E1377C}">
      <dgm:prSet/>
      <dgm:spPr/>
      <dgm:t>
        <a:bodyPr/>
        <a:lstStyle/>
        <a:p>
          <a:pPr>
            <a:defRPr cap="all"/>
          </a:pPr>
          <a:r>
            <a:rPr lang="en-US" b="1"/>
            <a:t>What are the key steps in development?</a:t>
          </a:r>
          <a:endParaRPr lang="en-US"/>
        </a:p>
      </dgm:t>
    </dgm:pt>
    <dgm:pt modelId="{6D29C27C-8C2E-4E09-BB55-581EF2B385CF}" type="parTrans" cxnId="{2549F1AE-AAB9-40B8-AD03-6F928F360147}">
      <dgm:prSet/>
      <dgm:spPr/>
      <dgm:t>
        <a:bodyPr/>
        <a:lstStyle/>
        <a:p>
          <a:endParaRPr lang="en-US"/>
        </a:p>
      </dgm:t>
    </dgm:pt>
    <dgm:pt modelId="{E6CE95B3-B558-4B4C-9DE9-065681499984}" type="sibTrans" cxnId="{2549F1AE-AAB9-40B8-AD03-6F928F360147}">
      <dgm:prSet/>
      <dgm:spPr/>
      <dgm:t>
        <a:bodyPr/>
        <a:lstStyle/>
        <a:p>
          <a:endParaRPr lang="en-US"/>
        </a:p>
      </dgm:t>
    </dgm:pt>
    <dgm:pt modelId="{32E21CB2-8E3B-4526-8051-8C3617B0A6D8}" type="pres">
      <dgm:prSet presAssocID="{2B43B299-F6C3-4E57-B342-3BE15D169E90}" presName="root" presStyleCnt="0">
        <dgm:presLayoutVars>
          <dgm:dir/>
          <dgm:resizeHandles val="exact"/>
        </dgm:presLayoutVars>
      </dgm:prSet>
      <dgm:spPr/>
    </dgm:pt>
    <dgm:pt modelId="{07B13E20-F0F7-44A6-AAAD-AA9F35E95398}" type="pres">
      <dgm:prSet presAssocID="{A76F98BF-F033-4F15-A0F2-880D9F61F1A0}" presName="compNode" presStyleCnt="0"/>
      <dgm:spPr/>
    </dgm:pt>
    <dgm:pt modelId="{5CB1012F-3EDB-49DE-A242-5C8E32A97CE8}" type="pres">
      <dgm:prSet presAssocID="{A76F98BF-F033-4F15-A0F2-880D9F61F1A0}" presName="iconBgRect" presStyleLbl="bgShp" presStyleIdx="0" presStyleCnt="2"/>
      <dgm:spPr/>
    </dgm:pt>
    <dgm:pt modelId="{7C4B42B1-7577-4603-8C0C-D27D8F0BFC7D}" type="pres">
      <dgm:prSet presAssocID="{A76F98BF-F033-4F15-A0F2-880D9F61F1A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61C2D93-E7E1-4921-B2F4-948F56AE1A81}" type="pres">
      <dgm:prSet presAssocID="{A76F98BF-F033-4F15-A0F2-880D9F61F1A0}" presName="spaceRect" presStyleCnt="0"/>
      <dgm:spPr/>
    </dgm:pt>
    <dgm:pt modelId="{08B42EED-4A15-4AC2-84C3-8D2FD6837181}" type="pres">
      <dgm:prSet presAssocID="{A76F98BF-F033-4F15-A0F2-880D9F61F1A0}" presName="textRect" presStyleLbl="revTx" presStyleIdx="0" presStyleCnt="2">
        <dgm:presLayoutVars>
          <dgm:chMax val="1"/>
          <dgm:chPref val="1"/>
        </dgm:presLayoutVars>
      </dgm:prSet>
      <dgm:spPr/>
    </dgm:pt>
    <dgm:pt modelId="{CFC1AAE0-BEF3-4521-942D-DAB7E3489C25}" type="pres">
      <dgm:prSet presAssocID="{EF8C2BAC-C650-41E4-8764-768C6B266D08}" presName="sibTrans" presStyleCnt="0"/>
      <dgm:spPr/>
    </dgm:pt>
    <dgm:pt modelId="{37C2A5FE-EFBE-4C32-83F3-5E54B4F856F4}" type="pres">
      <dgm:prSet presAssocID="{7786D361-BD09-4D52-BAD7-E2AC80E1377C}" presName="compNode" presStyleCnt="0"/>
      <dgm:spPr/>
    </dgm:pt>
    <dgm:pt modelId="{4B4A6BF2-E030-4404-8862-D6FD934D4128}" type="pres">
      <dgm:prSet presAssocID="{7786D361-BD09-4D52-BAD7-E2AC80E1377C}" presName="iconBgRect" presStyleLbl="bgShp" presStyleIdx="1" presStyleCnt="2"/>
      <dgm:spPr/>
    </dgm:pt>
    <dgm:pt modelId="{7436E800-F60A-4DF2-8307-16CECC4FFD90}" type="pres">
      <dgm:prSet presAssocID="{7786D361-BD09-4D52-BAD7-E2AC80E1377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8CDD8492-1821-453D-9114-CD29821198B4}" type="pres">
      <dgm:prSet presAssocID="{7786D361-BD09-4D52-BAD7-E2AC80E1377C}" presName="spaceRect" presStyleCnt="0"/>
      <dgm:spPr/>
    </dgm:pt>
    <dgm:pt modelId="{D304A6B9-80AF-47B7-AC12-5CBF5A80CAC4}" type="pres">
      <dgm:prSet presAssocID="{7786D361-BD09-4D52-BAD7-E2AC80E1377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A43131D-4B10-4439-B451-7708ECDE902F}" srcId="{2B43B299-F6C3-4E57-B342-3BE15D169E90}" destId="{A76F98BF-F033-4F15-A0F2-880D9F61F1A0}" srcOrd="0" destOrd="0" parTransId="{411138E3-4F0E-4D7E-B1DF-2058226F2916}" sibTransId="{EF8C2BAC-C650-41E4-8764-768C6B266D08}"/>
    <dgm:cxn modelId="{6667C82D-84B0-4E4E-A71B-0796EDF0B3AC}" type="presOf" srcId="{2B43B299-F6C3-4E57-B342-3BE15D169E90}" destId="{32E21CB2-8E3B-4526-8051-8C3617B0A6D8}" srcOrd="0" destOrd="0" presId="urn:microsoft.com/office/officeart/2018/5/layout/IconCircleLabelList"/>
    <dgm:cxn modelId="{EF6E5A82-CAB9-49A4-94A4-C15955A3FFB6}" type="presOf" srcId="{7786D361-BD09-4D52-BAD7-E2AC80E1377C}" destId="{D304A6B9-80AF-47B7-AC12-5CBF5A80CAC4}" srcOrd="0" destOrd="0" presId="urn:microsoft.com/office/officeart/2018/5/layout/IconCircleLabelList"/>
    <dgm:cxn modelId="{2549F1AE-AAB9-40B8-AD03-6F928F360147}" srcId="{2B43B299-F6C3-4E57-B342-3BE15D169E90}" destId="{7786D361-BD09-4D52-BAD7-E2AC80E1377C}" srcOrd="1" destOrd="0" parTransId="{6D29C27C-8C2E-4E09-BB55-581EF2B385CF}" sibTransId="{E6CE95B3-B558-4B4C-9DE9-065681499984}"/>
    <dgm:cxn modelId="{897D40FB-7128-4357-B93D-B387104E2A48}" type="presOf" srcId="{A76F98BF-F033-4F15-A0F2-880D9F61F1A0}" destId="{08B42EED-4A15-4AC2-84C3-8D2FD6837181}" srcOrd="0" destOrd="0" presId="urn:microsoft.com/office/officeart/2018/5/layout/IconCircleLabelList"/>
    <dgm:cxn modelId="{E7828BAA-FE5E-482A-9895-C8CE7EC87F68}" type="presParOf" srcId="{32E21CB2-8E3B-4526-8051-8C3617B0A6D8}" destId="{07B13E20-F0F7-44A6-AAAD-AA9F35E95398}" srcOrd="0" destOrd="0" presId="urn:microsoft.com/office/officeart/2018/5/layout/IconCircleLabelList"/>
    <dgm:cxn modelId="{2EE4C78E-D84E-4AE2-8385-676529BEDBED}" type="presParOf" srcId="{07B13E20-F0F7-44A6-AAAD-AA9F35E95398}" destId="{5CB1012F-3EDB-49DE-A242-5C8E32A97CE8}" srcOrd="0" destOrd="0" presId="urn:microsoft.com/office/officeart/2018/5/layout/IconCircleLabelList"/>
    <dgm:cxn modelId="{56EAA28F-232F-4144-9541-DF5BB3934B38}" type="presParOf" srcId="{07B13E20-F0F7-44A6-AAAD-AA9F35E95398}" destId="{7C4B42B1-7577-4603-8C0C-D27D8F0BFC7D}" srcOrd="1" destOrd="0" presId="urn:microsoft.com/office/officeart/2018/5/layout/IconCircleLabelList"/>
    <dgm:cxn modelId="{9341DA1D-C667-4E5A-B391-C72B42498A54}" type="presParOf" srcId="{07B13E20-F0F7-44A6-AAAD-AA9F35E95398}" destId="{861C2D93-E7E1-4921-B2F4-948F56AE1A81}" srcOrd="2" destOrd="0" presId="urn:microsoft.com/office/officeart/2018/5/layout/IconCircleLabelList"/>
    <dgm:cxn modelId="{D9369685-74EC-4373-9481-818DCF6D8CB0}" type="presParOf" srcId="{07B13E20-F0F7-44A6-AAAD-AA9F35E95398}" destId="{08B42EED-4A15-4AC2-84C3-8D2FD6837181}" srcOrd="3" destOrd="0" presId="urn:microsoft.com/office/officeart/2018/5/layout/IconCircleLabelList"/>
    <dgm:cxn modelId="{BB039D82-D5C7-48C8-A03D-A18F34496096}" type="presParOf" srcId="{32E21CB2-8E3B-4526-8051-8C3617B0A6D8}" destId="{CFC1AAE0-BEF3-4521-942D-DAB7E3489C25}" srcOrd="1" destOrd="0" presId="urn:microsoft.com/office/officeart/2018/5/layout/IconCircleLabelList"/>
    <dgm:cxn modelId="{17C53540-42C1-4A28-9D73-374D7D1BD475}" type="presParOf" srcId="{32E21CB2-8E3B-4526-8051-8C3617B0A6D8}" destId="{37C2A5FE-EFBE-4C32-83F3-5E54B4F856F4}" srcOrd="2" destOrd="0" presId="urn:microsoft.com/office/officeart/2018/5/layout/IconCircleLabelList"/>
    <dgm:cxn modelId="{47C1A768-EC6A-472A-932C-2EEC5F47F400}" type="presParOf" srcId="{37C2A5FE-EFBE-4C32-83F3-5E54B4F856F4}" destId="{4B4A6BF2-E030-4404-8862-D6FD934D4128}" srcOrd="0" destOrd="0" presId="urn:microsoft.com/office/officeart/2018/5/layout/IconCircleLabelList"/>
    <dgm:cxn modelId="{DB0B21C1-DBF4-4463-A52B-47BB4DE13F38}" type="presParOf" srcId="{37C2A5FE-EFBE-4C32-83F3-5E54B4F856F4}" destId="{7436E800-F60A-4DF2-8307-16CECC4FFD90}" srcOrd="1" destOrd="0" presId="urn:microsoft.com/office/officeart/2018/5/layout/IconCircleLabelList"/>
    <dgm:cxn modelId="{C9E7CE66-2FA3-4533-B570-E1B7FAA0481F}" type="presParOf" srcId="{37C2A5FE-EFBE-4C32-83F3-5E54B4F856F4}" destId="{8CDD8492-1821-453D-9114-CD29821198B4}" srcOrd="2" destOrd="0" presId="urn:microsoft.com/office/officeart/2018/5/layout/IconCircleLabelList"/>
    <dgm:cxn modelId="{EAEE7CE7-83B6-4669-AFDB-7445639D4548}" type="presParOf" srcId="{37C2A5FE-EFBE-4C32-83F3-5E54B4F856F4}" destId="{D304A6B9-80AF-47B7-AC12-5CBF5A80CAC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856FD4-4C76-4562-A228-20479095B48C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7EB821C-44E2-46DC-9066-6932A880D5CF}">
      <dgm:prSet/>
      <dgm:spPr/>
      <dgm:t>
        <a:bodyPr/>
        <a:lstStyle/>
        <a:p>
          <a:r>
            <a:rPr lang="en-US" b="1"/>
            <a:t>Where will the API be hosted?</a:t>
          </a:r>
          <a:br>
            <a:rPr lang="en-US" b="1"/>
          </a:br>
          <a:endParaRPr lang="en-US"/>
        </a:p>
      </dgm:t>
    </dgm:pt>
    <dgm:pt modelId="{500B924D-86B8-4B97-9C74-20FA35B992F3}" type="parTrans" cxnId="{D6591A75-EB6B-45F3-BFB1-B2A68AC8F547}">
      <dgm:prSet/>
      <dgm:spPr/>
      <dgm:t>
        <a:bodyPr/>
        <a:lstStyle/>
        <a:p>
          <a:endParaRPr lang="en-US"/>
        </a:p>
      </dgm:t>
    </dgm:pt>
    <dgm:pt modelId="{288D9D3E-0071-4349-A8C9-48EC083008DC}" type="sibTrans" cxnId="{D6591A75-EB6B-45F3-BFB1-B2A68AC8F547}">
      <dgm:prSet/>
      <dgm:spPr/>
      <dgm:t>
        <a:bodyPr/>
        <a:lstStyle/>
        <a:p>
          <a:endParaRPr lang="en-US"/>
        </a:p>
      </dgm:t>
    </dgm:pt>
    <dgm:pt modelId="{C20DAD59-93FD-4D96-BAED-4C51F128CA6A}">
      <dgm:prSet/>
      <dgm:spPr/>
      <dgm:t>
        <a:bodyPr/>
        <a:lstStyle/>
        <a:p>
          <a:r>
            <a:rPr lang="en-US" b="1"/>
            <a:t>How will the database be managed?</a:t>
          </a:r>
          <a:br>
            <a:rPr lang="en-US"/>
          </a:br>
          <a:endParaRPr lang="en-US"/>
        </a:p>
      </dgm:t>
    </dgm:pt>
    <dgm:pt modelId="{68FDA6ED-1B65-47D2-9209-21399B1319A1}" type="parTrans" cxnId="{46BED1A3-C0EA-43DB-A23E-1A707DC4E45F}">
      <dgm:prSet/>
      <dgm:spPr/>
      <dgm:t>
        <a:bodyPr/>
        <a:lstStyle/>
        <a:p>
          <a:endParaRPr lang="en-US"/>
        </a:p>
      </dgm:t>
    </dgm:pt>
    <dgm:pt modelId="{190B832D-73ED-431D-8475-A9411B25E492}" type="sibTrans" cxnId="{46BED1A3-C0EA-43DB-A23E-1A707DC4E45F}">
      <dgm:prSet/>
      <dgm:spPr/>
      <dgm:t>
        <a:bodyPr/>
        <a:lstStyle/>
        <a:p>
          <a:endParaRPr lang="en-US"/>
        </a:p>
      </dgm:t>
    </dgm:pt>
    <dgm:pt modelId="{634A3C44-4157-4CA0-BD73-2F108E186C54}">
      <dgm:prSet/>
      <dgm:spPr/>
      <dgm:t>
        <a:bodyPr/>
        <a:lstStyle/>
        <a:p>
          <a:r>
            <a:rPr lang="en-US" b="1"/>
            <a:t>What tools will be used for deployment?</a:t>
          </a:r>
          <a:br>
            <a:rPr lang="en-US" b="1"/>
          </a:br>
          <a:endParaRPr lang="en-US"/>
        </a:p>
      </dgm:t>
    </dgm:pt>
    <dgm:pt modelId="{8133C6C4-38A3-4C0C-8BA0-B0BD668376B2}" type="parTrans" cxnId="{922BB24B-3E0C-47BD-A87E-036C4E98E464}">
      <dgm:prSet/>
      <dgm:spPr/>
      <dgm:t>
        <a:bodyPr/>
        <a:lstStyle/>
        <a:p>
          <a:endParaRPr lang="en-US"/>
        </a:p>
      </dgm:t>
    </dgm:pt>
    <dgm:pt modelId="{1B2530BA-2448-4EC3-BFA1-A216364E3670}" type="sibTrans" cxnId="{922BB24B-3E0C-47BD-A87E-036C4E98E464}">
      <dgm:prSet/>
      <dgm:spPr/>
      <dgm:t>
        <a:bodyPr/>
        <a:lstStyle/>
        <a:p>
          <a:endParaRPr lang="en-US"/>
        </a:p>
      </dgm:t>
    </dgm:pt>
    <dgm:pt modelId="{5B9CF934-4EAC-488E-ABF6-3F3E406382EB}">
      <dgm:prSet/>
      <dgm:spPr/>
      <dgm:t>
        <a:bodyPr/>
        <a:lstStyle/>
        <a:p>
          <a:r>
            <a:rPr lang="en-US" b="1"/>
            <a:t>How will API traffic be managed?</a:t>
          </a:r>
          <a:endParaRPr lang="en-US"/>
        </a:p>
      </dgm:t>
    </dgm:pt>
    <dgm:pt modelId="{1E87816D-E0F7-409E-8541-43DC8C8FD41C}" type="parTrans" cxnId="{8088EFF1-A166-4BB8-B860-90596A1FD782}">
      <dgm:prSet/>
      <dgm:spPr/>
      <dgm:t>
        <a:bodyPr/>
        <a:lstStyle/>
        <a:p>
          <a:endParaRPr lang="en-US"/>
        </a:p>
      </dgm:t>
    </dgm:pt>
    <dgm:pt modelId="{F4009AF7-2EF0-495B-9447-7AC04E872850}" type="sibTrans" cxnId="{8088EFF1-A166-4BB8-B860-90596A1FD782}">
      <dgm:prSet/>
      <dgm:spPr/>
      <dgm:t>
        <a:bodyPr/>
        <a:lstStyle/>
        <a:p>
          <a:endParaRPr lang="en-US"/>
        </a:p>
      </dgm:t>
    </dgm:pt>
    <dgm:pt modelId="{EE4D0418-AACC-4F81-8033-FCCFB4C5FD70}" type="pres">
      <dgm:prSet presAssocID="{D5856FD4-4C76-4562-A228-20479095B48C}" presName="matrix" presStyleCnt="0">
        <dgm:presLayoutVars>
          <dgm:chMax val="1"/>
          <dgm:dir/>
          <dgm:resizeHandles val="exact"/>
        </dgm:presLayoutVars>
      </dgm:prSet>
      <dgm:spPr/>
    </dgm:pt>
    <dgm:pt modelId="{DA5FE71E-E63D-4092-AF8F-54415B05A289}" type="pres">
      <dgm:prSet presAssocID="{D5856FD4-4C76-4562-A228-20479095B48C}" presName="diamond" presStyleLbl="bgShp" presStyleIdx="0" presStyleCnt="1"/>
      <dgm:spPr/>
    </dgm:pt>
    <dgm:pt modelId="{7F32FC0A-8D48-470F-BCFF-6B2CB27CA1F6}" type="pres">
      <dgm:prSet presAssocID="{D5856FD4-4C76-4562-A228-20479095B48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F396720-3A44-412F-8903-28EBE6CA34D5}" type="pres">
      <dgm:prSet presAssocID="{D5856FD4-4C76-4562-A228-20479095B48C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F51BF84-5136-4C1A-B897-737A88D315AA}" type="pres">
      <dgm:prSet presAssocID="{D5856FD4-4C76-4562-A228-20479095B48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2430161-3551-49DB-9B8B-4A001BA36144}" type="pres">
      <dgm:prSet presAssocID="{D5856FD4-4C76-4562-A228-20479095B48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AB1870F-7C67-49D2-AAFE-AFA10D35C5E6}" type="presOf" srcId="{C20DAD59-93FD-4D96-BAED-4C51F128CA6A}" destId="{FF396720-3A44-412F-8903-28EBE6CA34D5}" srcOrd="0" destOrd="0" presId="urn:microsoft.com/office/officeart/2005/8/layout/matrix3"/>
    <dgm:cxn modelId="{922BB24B-3E0C-47BD-A87E-036C4E98E464}" srcId="{D5856FD4-4C76-4562-A228-20479095B48C}" destId="{634A3C44-4157-4CA0-BD73-2F108E186C54}" srcOrd="2" destOrd="0" parTransId="{8133C6C4-38A3-4C0C-8BA0-B0BD668376B2}" sibTransId="{1B2530BA-2448-4EC3-BFA1-A216364E3670}"/>
    <dgm:cxn modelId="{885B9E50-AD54-467E-9C05-BA0CB8F2C662}" type="presOf" srcId="{634A3C44-4157-4CA0-BD73-2F108E186C54}" destId="{AF51BF84-5136-4C1A-B897-737A88D315AA}" srcOrd="0" destOrd="0" presId="urn:microsoft.com/office/officeart/2005/8/layout/matrix3"/>
    <dgm:cxn modelId="{D6591A75-EB6B-45F3-BFB1-B2A68AC8F547}" srcId="{D5856FD4-4C76-4562-A228-20479095B48C}" destId="{D7EB821C-44E2-46DC-9066-6932A880D5CF}" srcOrd="0" destOrd="0" parTransId="{500B924D-86B8-4B97-9C74-20FA35B992F3}" sibTransId="{288D9D3E-0071-4349-A8C9-48EC083008DC}"/>
    <dgm:cxn modelId="{D2883597-14E5-45B7-BA0A-21342376B950}" type="presOf" srcId="{5B9CF934-4EAC-488E-ABF6-3F3E406382EB}" destId="{A2430161-3551-49DB-9B8B-4A001BA36144}" srcOrd="0" destOrd="0" presId="urn:microsoft.com/office/officeart/2005/8/layout/matrix3"/>
    <dgm:cxn modelId="{46BED1A3-C0EA-43DB-A23E-1A707DC4E45F}" srcId="{D5856FD4-4C76-4562-A228-20479095B48C}" destId="{C20DAD59-93FD-4D96-BAED-4C51F128CA6A}" srcOrd="1" destOrd="0" parTransId="{68FDA6ED-1B65-47D2-9209-21399B1319A1}" sibTransId="{190B832D-73ED-431D-8475-A9411B25E492}"/>
    <dgm:cxn modelId="{3EC7C1BD-7DC4-4258-88B6-8AF71317F964}" type="presOf" srcId="{D7EB821C-44E2-46DC-9066-6932A880D5CF}" destId="{7F32FC0A-8D48-470F-BCFF-6B2CB27CA1F6}" srcOrd="0" destOrd="0" presId="urn:microsoft.com/office/officeart/2005/8/layout/matrix3"/>
    <dgm:cxn modelId="{B98B3AD1-6E68-4137-A97A-60F0A7A92025}" type="presOf" srcId="{D5856FD4-4C76-4562-A228-20479095B48C}" destId="{EE4D0418-AACC-4F81-8033-FCCFB4C5FD70}" srcOrd="0" destOrd="0" presId="urn:microsoft.com/office/officeart/2005/8/layout/matrix3"/>
    <dgm:cxn modelId="{8088EFF1-A166-4BB8-B860-90596A1FD782}" srcId="{D5856FD4-4C76-4562-A228-20479095B48C}" destId="{5B9CF934-4EAC-488E-ABF6-3F3E406382EB}" srcOrd="3" destOrd="0" parTransId="{1E87816D-E0F7-409E-8541-43DC8C8FD41C}" sibTransId="{F4009AF7-2EF0-495B-9447-7AC04E872850}"/>
    <dgm:cxn modelId="{D2DFB48A-9C03-48C2-A1B8-A74F1DA44C6D}" type="presParOf" srcId="{EE4D0418-AACC-4F81-8033-FCCFB4C5FD70}" destId="{DA5FE71E-E63D-4092-AF8F-54415B05A289}" srcOrd="0" destOrd="0" presId="urn:microsoft.com/office/officeart/2005/8/layout/matrix3"/>
    <dgm:cxn modelId="{B2D0808F-F8DF-45E3-ABB8-E8C912D00574}" type="presParOf" srcId="{EE4D0418-AACC-4F81-8033-FCCFB4C5FD70}" destId="{7F32FC0A-8D48-470F-BCFF-6B2CB27CA1F6}" srcOrd="1" destOrd="0" presId="urn:microsoft.com/office/officeart/2005/8/layout/matrix3"/>
    <dgm:cxn modelId="{A3BEF5A0-6AB4-4063-AE5B-8D531C209733}" type="presParOf" srcId="{EE4D0418-AACC-4F81-8033-FCCFB4C5FD70}" destId="{FF396720-3A44-412F-8903-28EBE6CA34D5}" srcOrd="2" destOrd="0" presId="urn:microsoft.com/office/officeart/2005/8/layout/matrix3"/>
    <dgm:cxn modelId="{5EB747B9-BAD9-4D10-A705-F0A921DFB09D}" type="presParOf" srcId="{EE4D0418-AACC-4F81-8033-FCCFB4C5FD70}" destId="{AF51BF84-5136-4C1A-B897-737A88D315AA}" srcOrd="3" destOrd="0" presId="urn:microsoft.com/office/officeart/2005/8/layout/matrix3"/>
    <dgm:cxn modelId="{F308927D-05AF-4F66-8581-0697154E68F3}" type="presParOf" srcId="{EE4D0418-AACC-4F81-8033-FCCFB4C5FD70}" destId="{A2430161-3551-49DB-9B8B-4A001BA3614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364666-5880-4AB5-A3C3-881C3CCB747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53CA307-2DB8-43A6-9AC5-27B564066B42}">
      <dgm:prSet/>
      <dgm:spPr/>
      <dgm:t>
        <a:bodyPr/>
        <a:lstStyle/>
        <a:p>
          <a:r>
            <a:rPr lang="en-US"/>
            <a:t>We can use cloud providers like Azure, AWS, GCP to host our APIs. </a:t>
          </a:r>
          <a:br>
            <a:rPr lang="en-US"/>
          </a:br>
          <a:r>
            <a:rPr lang="en-US"/>
            <a:t>Eg. Azure App Service Plan</a:t>
          </a:r>
          <a:br>
            <a:rPr lang="en-US"/>
          </a:br>
          <a:endParaRPr lang="en-US"/>
        </a:p>
      </dgm:t>
    </dgm:pt>
    <dgm:pt modelId="{819866B1-606C-4CE3-8EF2-D7F05AA7605A}" type="parTrans" cxnId="{85AD7044-53FD-40D6-83BE-451F02408D00}">
      <dgm:prSet/>
      <dgm:spPr/>
      <dgm:t>
        <a:bodyPr/>
        <a:lstStyle/>
        <a:p>
          <a:endParaRPr lang="en-US"/>
        </a:p>
      </dgm:t>
    </dgm:pt>
    <dgm:pt modelId="{59C454F1-F69D-4954-B64E-55D2EA741F8D}" type="sibTrans" cxnId="{85AD7044-53FD-40D6-83BE-451F02408D00}">
      <dgm:prSet/>
      <dgm:spPr/>
      <dgm:t>
        <a:bodyPr/>
        <a:lstStyle/>
        <a:p>
          <a:endParaRPr lang="en-US"/>
        </a:p>
      </dgm:t>
    </dgm:pt>
    <dgm:pt modelId="{CA1A06FC-447B-4407-90FC-4D90439CE0D6}">
      <dgm:prSet/>
      <dgm:spPr/>
      <dgm:t>
        <a:bodyPr/>
        <a:lstStyle/>
        <a:p>
          <a:r>
            <a:rPr lang="en-US"/>
            <a:t>The Database can also be handled through cloud services.</a:t>
          </a:r>
          <a:br>
            <a:rPr lang="en-US"/>
          </a:br>
          <a:endParaRPr lang="en-US"/>
        </a:p>
      </dgm:t>
    </dgm:pt>
    <dgm:pt modelId="{E74C1F13-B19B-45E0-98A0-F4318CEC3AD0}" type="parTrans" cxnId="{1AED560F-F418-44BA-B31B-6E5BBB7AF340}">
      <dgm:prSet/>
      <dgm:spPr/>
      <dgm:t>
        <a:bodyPr/>
        <a:lstStyle/>
        <a:p>
          <a:endParaRPr lang="en-US"/>
        </a:p>
      </dgm:t>
    </dgm:pt>
    <dgm:pt modelId="{68CB13E7-DAF0-4449-8AF1-66E09943CA2C}" type="sibTrans" cxnId="{1AED560F-F418-44BA-B31B-6E5BBB7AF340}">
      <dgm:prSet/>
      <dgm:spPr/>
      <dgm:t>
        <a:bodyPr/>
        <a:lstStyle/>
        <a:p>
          <a:endParaRPr lang="en-US"/>
        </a:p>
      </dgm:t>
    </dgm:pt>
    <dgm:pt modelId="{30D8C25C-206A-42E8-8A3A-DD7B87AC3329}">
      <dgm:prSet/>
      <dgm:spPr/>
      <dgm:t>
        <a:bodyPr/>
        <a:lstStyle/>
        <a:p>
          <a:r>
            <a:rPr lang="en-US"/>
            <a:t>CI/CD pipeline with </a:t>
          </a:r>
          <a:r>
            <a:rPr lang="en-US" b="1"/>
            <a:t>GitHub Actions/Azure DevOps</a:t>
          </a:r>
          <a:r>
            <a:rPr lang="en-US"/>
            <a:t>.</a:t>
          </a:r>
          <a:br>
            <a:rPr lang="en-US"/>
          </a:br>
          <a:endParaRPr lang="en-US"/>
        </a:p>
      </dgm:t>
    </dgm:pt>
    <dgm:pt modelId="{36871ACB-868D-4F62-91D9-E90FC47BD602}" type="parTrans" cxnId="{5226468C-0758-4729-8F65-AFB10ED7EAAC}">
      <dgm:prSet/>
      <dgm:spPr/>
      <dgm:t>
        <a:bodyPr/>
        <a:lstStyle/>
        <a:p>
          <a:endParaRPr lang="en-US"/>
        </a:p>
      </dgm:t>
    </dgm:pt>
    <dgm:pt modelId="{F8DD0EAF-009D-449D-8E26-57BAE278DA03}" type="sibTrans" cxnId="{5226468C-0758-4729-8F65-AFB10ED7EAAC}">
      <dgm:prSet/>
      <dgm:spPr/>
      <dgm:t>
        <a:bodyPr/>
        <a:lstStyle/>
        <a:p>
          <a:endParaRPr lang="en-US"/>
        </a:p>
      </dgm:t>
    </dgm:pt>
    <dgm:pt modelId="{DDADAE81-F061-4DF0-B0EB-AA835CBA82EE}">
      <dgm:prSet/>
      <dgm:spPr/>
      <dgm:t>
        <a:bodyPr/>
        <a:lstStyle/>
        <a:p>
          <a:r>
            <a:rPr lang="en-US"/>
            <a:t>Using </a:t>
          </a:r>
          <a:r>
            <a:rPr lang="en-US" b="1"/>
            <a:t>API Gateways</a:t>
          </a:r>
          <a:r>
            <a:rPr lang="en-US"/>
            <a:t> (AWS API Gateway, Nginx).</a:t>
          </a:r>
        </a:p>
      </dgm:t>
    </dgm:pt>
    <dgm:pt modelId="{FFF8E9C8-0810-44B3-80F8-36B9D4F321CC}" type="parTrans" cxnId="{FD0C379A-8EC1-4189-AB3D-DF93A0CB3789}">
      <dgm:prSet/>
      <dgm:spPr/>
      <dgm:t>
        <a:bodyPr/>
        <a:lstStyle/>
        <a:p>
          <a:endParaRPr lang="en-US"/>
        </a:p>
      </dgm:t>
    </dgm:pt>
    <dgm:pt modelId="{247D9392-FC71-4FA7-BD7B-B671293BB04B}" type="sibTrans" cxnId="{FD0C379A-8EC1-4189-AB3D-DF93A0CB3789}">
      <dgm:prSet/>
      <dgm:spPr/>
      <dgm:t>
        <a:bodyPr/>
        <a:lstStyle/>
        <a:p>
          <a:endParaRPr lang="en-US"/>
        </a:p>
      </dgm:t>
    </dgm:pt>
    <dgm:pt modelId="{379E00FF-22FF-43AE-8E17-3F6B69DDE19B}" type="pres">
      <dgm:prSet presAssocID="{B7364666-5880-4AB5-A3C3-881C3CCB747B}" presName="root" presStyleCnt="0">
        <dgm:presLayoutVars>
          <dgm:dir/>
          <dgm:resizeHandles val="exact"/>
        </dgm:presLayoutVars>
      </dgm:prSet>
      <dgm:spPr/>
    </dgm:pt>
    <dgm:pt modelId="{D57A5E57-927F-4DC5-8E55-A2E9184ED92C}" type="pres">
      <dgm:prSet presAssocID="{453CA307-2DB8-43A6-9AC5-27B564066B42}" presName="compNode" presStyleCnt="0"/>
      <dgm:spPr/>
    </dgm:pt>
    <dgm:pt modelId="{4A602E15-86E7-4E50-A355-B0063C3A03CF}" type="pres">
      <dgm:prSet presAssocID="{453CA307-2DB8-43A6-9AC5-27B564066B42}" presName="bgRect" presStyleLbl="bgShp" presStyleIdx="0" presStyleCnt="4"/>
      <dgm:spPr/>
    </dgm:pt>
    <dgm:pt modelId="{05868E92-92C1-471A-BABC-CC7204D75651}" type="pres">
      <dgm:prSet presAssocID="{453CA307-2DB8-43A6-9AC5-27B564066B4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0DC58072-4723-4395-9B7C-79EEE1689B8A}" type="pres">
      <dgm:prSet presAssocID="{453CA307-2DB8-43A6-9AC5-27B564066B42}" presName="spaceRect" presStyleCnt="0"/>
      <dgm:spPr/>
    </dgm:pt>
    <dgm:pt modelId="{061CD5C2-F1CA-4C84-8F10-D8CB2F860C0F}" type="pres">
      <dgm:prSet presAssocID="{453CA307-2DB8-43A6-9AC5-27B564066B42}" presName="parTx" presStyleLbl="revTx" presStyleIdx="0" presStyleCnt="4">
        <dgm:presLayoutVars>
          <dgm:chMax val="0"/>
          <dgm:chPref val="0"/>
        </dgm:presLayoutVars>
      </dgm:prSet>
      <dgm:spPr/>
    </dgm:pt>
    <dgm:pt modelId="{CD5470F9-B947-4CB6-919A-F5A33F1EB656}" type="pres">
      <dgm:prSet presAssocID="{59C454F1-F69D-4954-B64E-55D2EA741F8D}" presName="sibTrans" presStyleCnt="0"/>
      <dgm:spPr/>
    </dgm:pt>
    <dgm:pt modelId="{F780E455-43C1-4C29-8ABF-B72474166C0C}" type="pres">
      <dgm:prSet presAssocID="{CA1A06FC-447B-4407-90FC-4D90439CE0D6}" presName="compNode" presStyleCnt="0"/>
      <dgm:spPr/>
    </dgm:pt>
    <dgm:pt modelId="{D2F120F3-2065-4EAD-94DC-53E3BE97E4A0}" type="pres">
      <dgm:prSet presAssocID="{CA1A06FC-447B-4407-90FC-4D90439CE0D6}" presName="bgRect" presStyleLbl="bgShp" presStyleIdx="1" presStyleCnt="4"/>
      <dgm:spPr/>
    </dgm:pt>
    <dgm:pt modelId="{F01181A1-3AF8-48AB-BE1B-E1951FC6CF43}" type="pres">
      <dgm:prSet presAssocID="{CA1A06FC-447B-4407-90FC-4D90439CE0D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BA66D7F0-451B-4295-83E9-C3A73B4A4FE9}" type="pres">
      <dgm:prSet presAssocID="{CA1A06FC-447B-4407-90FC-4D90439CE0D6}" presName="spaceRect" presStyleCnt="0"/>
      <dgm:spPr/>
    </dgm:pt>
    <dgm:pt modelId="{E0EF52B3-763B-48BE-9F2C-D596DC182856}" type="pres">
      <dgm:prSet presAssocID="{CA1A06FC-447B-4407-90FC-4D90439CE0D6}" presName="parTx" presStyleLbl="revTx" presStyleIdx="1" presStyleCnt="4">
        <dgm:presLayoutVars>
          <dgm:chMax val="0"/>
          <dgm:chPref val="0"/>
        </dgm:presLayoutVars>
      </dgm:prSet>
      <dgm:spPr/>
    </dgm:pt>
    <dgm:pt modelId="{2A2F15CC-FE7A-4246-AF6D-B87D1D1574A7}" type="pres">
      <dgm:prSet presAssocID="{68CB13E7-DAF0-4449-8AF1-66E09943CA2C}" presName="sibTrans" presStyleCnt="0"/>
      <dgm:spPr/>
    </dgm:pt>
    <dgm:pt modelId="{0CD45679-A8D3-4C46-9AF4-3D52BA65C7A9}" type="pres">
      <dgm:prSet presAssocID="{30D8C25C-206A-42E8-8A3A-DD7B87AC3329}" presName="compNode" presStyleCnt="0"/>
      <dgm:spPr/>
    </dgm:pt>
    <dgm:pt modelId="{B036FD0A-BFFC-444B-930D-BCA769170323}" type="pres">
      <dgm:prSet presAssocID="{30D8C25C-206A-42E8-8A3A-DD7B87AC3329}" presName="bgRect" presStyleLbl="bgShp" presStyleIdx="2" presStyleCnt="4"/>
      <dgm:spPr/>
    </dgm:pt>
    <dgm:pt modelId="{9EDB56D7-74DF-40EB-88D9-DF26589C425B}" type="pres">
      <dgm:prSet presAssocID="{30D8C25C-206A-42E8-8A3A-DD7B87AC332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2B1019D-A2A9-4CB6-A1AD-4BDC0B30D44C}" type="pres">
      <dgm:prSet presAssocID="{30D8C25C-206A-42E8-8A3A-DD7B87AC3329}" presName="spaceRect" presStyleCnt="0"/>
      <dgm:spPr/>
    </dgm:pt>
    <dgm:pt modelId="{00EE8193-6934-4E89-B44E-8D73552BF55B}" type="pres">
      <dgm:prSet presAssocID="{30D8C25C-206A-42E8-8A3A-DD7B87AC3329}" presName="parTx" presStyleLbl="revTx" presStyleIdx="2" presStyleCnt="4">
        <dgm:presLayoutVars>
          <dgm:chMax val="0"/>
          <dgm:chPref val="0"/>
        </dgm:presLayoutVars>
      </dgm:prSet>
      <dgm:spPr/>
    </dgm:pt>
    <dgm:pt modelId="{D8C29DB9-6557-4630-9AD5-F392800ABED5}" type="pres">
      <dgm:prSet presAssocID="{F8DD0EAF-009D-449D-8E26-57BAE278DA03}" presName="sibTrans" presStyleCnt="0"/>
      <dgm:spPr/>
    </dgm:pt>
    <dgm:pt modelId="{6E6BA18B-33B4-4400-A6B3-65D883AC0EC3}" type="pres">
      <dgm:prSet presAssocID="{DDADAE81-F061-4DF0-B0EB-AA835CBA82EE}" presName="compNode" presStyleCnt="0"/>
      <dgm:spPr/>
    </dgm:pt>
    <dgm:pt modelId="{2D642252-E710-497E-8771-C30D006B19F9}" type="pres">
      <dgm:prSet presAssocID="{DDADAE81-F061-4DF0-B0EB-AA835CBA82EE}" presName="bgRect" presStyleLbl="bgShp" presStyleIdx="3" presStyleCnt="4"/>
      <dgm:spPr/>
    </dgm:pt>
    <dgm:pt modelId="{12B2800F-9230-4094-A64D-2C5C90726F16}" type="pres">
      <dgm:prSet presAssocID="{DDADAE81-F061-4DF0-B0EB-AA835CBA82E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E787C82B-AC49-4C32-9F44-AF794E698C7D}" type="pres">
      <dgm:prSet presAssocID="{DDADAE81-F061-4DF0-B0EB-AA835CBA82EE}" presName="spaceRect" presStyleCnt="0"/>
      <dgm:spPr/>
    </dgm:pt>
    <dgm:pt modelId="{BED6498A-7DA1-46FC-9D9E-6DE8C3CEEF64}" type="pres">
      <dgm:prSet presAssocID="{DDADAE81-F061-4DF0-B0EB-AA835CBA82E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AED560F-F418-44BA-B31B-6E5BBB7AF340}" srcId="{B7364666-5880-4AB5-A3C3-881C3CCB747B}" destId="{CA1A06FC-447B-4407-90FC-4D90439CE0D6}" srcOrd="1" destOrd="0" parTransId="{E74C1F13-B19B-45E0-98A0-F4318CEC3AD0}" sibTransId="{68CB13E7-DAF0-4449-8AF1-66E09943CA2C}"/>
    <dgm:cxn modelId="{81C9581E-9617-4755-AA07-AF313A8DA9E4}" type="presOf" srcId="{453CA307-2DB8-43A6-9AC5-27B564066B42}" destId="{061CD5C2-F1CA-4C84-8F10-D8CB2F860C0F}" srcOrd="0" destOrd="0" presId="urn:microsoft.com/office/officeart/2018/2/layout/IconVerticalSolidList"/>
    <dgm:cxn modelId="{3FFCD224-C196-4BD5-A7B0-771B90DDA477}" type="presOf" srcId="{DDADAE81-F061-4DF0-B0EB-AA835CBA82EE}" destId="{BED6498A-7DA1-46FC-9D9E-6DE8C3CEEF64}" srcOrd="0" destOrd="0" presId="urn:microsoft.com/office/officeart/2018/2/layout/IconVerticalSolidList"/>
    <dgm:cxn modelId="{85AD7044-53FD-40D6-83BE-451F02408D00}" srcId="{B7364666-5880-4AB5-A3C3-881C3CCB747B}" destId="{453CA307-2DB8-43A6-9AC5-27B564066B42}" srcOrd="0" destOrd="0" parTransId="{819866B1-606C-4CE3-8EF2-D7F05AA7605A}" sibTransId="{59C454F1-F69D-4954-B64E-55D2EA741F8D}"/>
    <dgm:cxn modelId="{5226468C-0758-4729-8F65-AFB10ED7EAAC}" srcId="{B7364666-5880-4AB5-A3C3-881C3CCB747B}" destId="{30D8C25C-206A-42E8-8A3A-DD7B87AC3329}" srcOrd="2" destOrd="0" parTransId="{36871ACB-868D-4F62-91D9-E90FC47BD602}" sibTransId="{F8DD0EAF-009D-449D-8E26-57BAE278DA03}"/>
    <dgm:cxn modelId="{FD0C379A-8EC1-4189-AB3D-DF93A0CB3789}" srcId="{B7364666-5880-4AB5-A3C3-881C3CCB747B}" destId="{DDADAE81-F061-4DF0-B0EB-AA835CBA82EE}" srcOrd="3" destOrd="0" parTransId="{FFF8E9C8-0810-44B3-80F8-36B9D4F321CC}" sibTransId="{247D9392-FC71-4FA7-BD7B-B671293BB04B}"/>
    <dgm:cxn modelId="{FA2B139E-18EC-46A4-BFE2-4CEF8B50BE70}" type="presOf" srcId="{30D8C25C-206A-42E8-8A3A-DD7B87AC3329}" destId="{00EE8193-6934-4E89-B44E-8D73552BF55B}" srcOrd="0" destOrd="0" presId="urn:microsoft.com/office/officeart/2018/2/layout/IconVerticalSolidList"/>
    <dgm:cxn modelId="{29CB93A5-265E-432E-9ECF-FC59F7D666B7}" type="presOf" srcId="{B7364666-5880-4AB5-A3C3-881C3CCB747B}" destId="{379E00FF-22FF-43AE-8E17-3F6B69DDE19B}" srcOrd="0" destOrd="0" presId="urn:microsoft.com/office/officeart/2018/2/layout/IconVerticalSolidList"/>
    <dgm:cxn modelId="{1B611FD3-1631-4114-9818-60260DDD2D2D}" type="presOf" srcId="{CA1A06FC-447B-4407-90FC-4D90439CE0D6}" destId="{E0EF52B3-763B-48BE-9F2C-D596DC182856}" srcOrd="0" destOrd="0" presId="urn:microsoft.com/office/officeart/2018/2/layout/IconVerticalSolidList"/>
    <dgm:cxn modelId="{8FB4639F-758E-4396-B739-5ABA0CFC33F2}" type="presParOf" srcId="{379E00FF-22FF-43AE-8E17-3F6B69DDE19B}" destId="{D57A5E57-927F-4DC5-8E55-A2E9184ED92C}" srcOrd="0" destOrd="0" presId="urn:microsoft.com/office/officeart/2018/2/layout/IconVerticalSolidList"/>
    <dgm:cxn modelId="{96AB4829-489B-48CA-9F30-74643D33562C}" type="presParOf" srcId="{D57A5E57-927F-4DC5-8E55-A2E9184ED92C}" destId="{4A602E15-86E7-4E50-A355-B0063C3A03CF}" srcOrd="0" destOrd="0" presId="urn:microsoft.com/office/officeart/2018/2/layout/IconVerticalSolidList"/>
    <dgm:cxn modelId="{25DF9388-F9B7-40E8-98F7-CD447DCFDB7B}" type="presParOf" srcId="{D57A5E57-927F-4DC5-8E55-A2E9184ED92C}" destId="{05868E92-92C1-471A-BABC-CC7204D75651}" srcOrd="1" destOrd="0" presId="urn:microsoft.com/office/officeart/2018/2/layout/IconVerticalSolidList"/>
    <dgm:cxn modelId="{EEF32078-4BC0-4C50-B2FD-C68B45DA39A6}" type="presParOf" srcId="{D57A5E57-927F-4DC5-8E55-A2E9184ED92C}" destId="{0DC58072-4723-4395-9B7C-79EEE1689B8A}" srcOrd="2" destOrd="0" presId="urn:microsoft.com/office/officeart/2018/2/layout/IconVerticalSolidList"/>
    <dgm:cxn modelId="{AD7DC68C-B8AB-426A-81C4-684885F86DE5}" type="presParOf" srcId="{D57A5E57-927F-4DC5-8E55-A2E9184ED92C}" destId="{061CD5C2-F1CA-4C84-8F10-D8CB2F860C0F}" srcOrd="3" destOrd="0" presId="urn:microsoft.com/office/officeart/2018/2/layout/IconVerticalSolidList"/>
    <dgm:cxn modelId="{D1EB0E3C-A354-4343-9F14-740F7F8B4856}" type="presParOf" srcId="{379E00FF-22FF-43AE-8E17-3F6B69DDE19B}" destId="{CD5470F9-B947-4CB6-919A-F5A33F1EB656}" srcOrd="1" destOrd="0" presId="urn:microsoft.com/office/officeart/2018/2/layout/IconVerticalSolidList"/>
    <dgm:cxn modelId="{5C126F49-E835-4101-BD69-044F7CF3CE47}" type="presParOf" srcId="{379E00FF-22FF-43AE-8E17-3F6B69DDE19B}" destId="{F780E455-43C1-4C29-8ABF-B72474166C0C}" srcOrd="2" destOrd="0" presId="urn:microsoft.com/office/officeart/2018/2/layout/IconVerticalSolidList"/>
    <dgm:cxn modelId="{06F5BE24-F6B1-4542-B9B4-378035476234}" type="presParOf" srcId="{F780E455-43C1-4C29-8ABF-B72474166C0C}" destId="{D2F120F3-2065-4EAD-94DC-53E3BE97E4A0}" srcOrd="0" destOrd="0" presId="urn:microsoft.com/office/officeart/2018/2/layout/IconVerticalSolidList"/>
    <dgm:cxn modelId="{07F38263-D01B-4CF3-B0F2-DF8A4A33428B}" type="presParOf" srcId="{F780E455-43C1-4C29-8ABF-B72474166C0C}" destId="{F01181A1-3AF8-48AB-BE1B-E1951FC6CF43}" srcOrd="1" destOrd="0" presId="urn:microsoft.com/office/officeart/2018/2/layout/IconVerticalSolidList"/>
    <dgm:cxn modelId="{E1DDD96E-4BD0-43C1-B214-A7628095C807}" type="presParOf" srcId="{F780E455-43C1-4C29-8ABF-B72474166C0C}" destId="{BA66D7F0-451B-4295-83E9-C3A73B4A4FE9}" srcOrd="2" destOrd="0" presId="urn:microsoft.com/office/officeart/2018/2/layout/IconVerticalSolidList"/>
    <dgm:cxn modelId="{DD5796BB-A733-409A-901D-4E28056C910E}" type="presParOf" srcId="{F780E455-43C1-4C29-8ABF-B72474166C0C}" destId="{E0EF52B3-763B-48BE-9F2C-D596DC182856}" srcOrd="3" destOrd="0" presId="urn:microsoft.com/office/officeart/2018/2/layout/IconVerticalSolidList"/>
    <dgm:cxn modelId="{4C4BE273-5D4A-4A35-8E89-1D893DB579A5}" type="presParOf" srcId="{379E00FF-22FF-43AE-8E17-3F6B69DDE19B}" destId="{2A2F15CC-FE7A-4246-AF6D-B87D1D1574A7}" srcOrd="3" destOrd="0" presId="urn:microsoft.com/office/officeart/2018/2/layout/IconVerticalSolidList"/>
    <dgm:cxn modelId="{CA75EDC4-0174-4BD1-92B3-54A40420AC12}" type="presParOf" srcId="{379E00FF-22FF-43AE-8E17-3F6B69DDE19B}" destId="{0CD45679-A8D3-4C46-9AF4-3D52BA65C7A9}" srcOrd="4" destOrd="0" presId="urn:microsoft.com/office/officeart/2018/2/layout/IconVerticalSolidList"/>
    <dgm:cxn modelId="{E43536A4-7EF8-47C4-918E-07106A6CA860}" type="presParOf" srcId="{0CD45679-A8D3-4C46-9AF4-3D52BA65C7A9}" destId="{B036FD0A-BFFC-444B-930D-BCA769170323}" srcOrd="0" destOrd="0" presId="urn:microsoft.com/office/officeart/2018/2/layout/IconVerticalSolidList"/>
    <dgm:cxn modelId="{BCC68E6F-451D-4592-B586-18CD0035219C}" type="presParOf" srcId="{0CD45679-A8D3-4C46-9AF4-3D52BA65C7A9}" destId="{9EDB56D7-74DF-40EB-88D9-DF26589C425B}" srcOrd="1" destOrd="0" presId="urn:microsoft.com/office/officeart/2018/2/layout/IconVerticalSolidList"/>
    <dgm:cxn modelId="{CBBA8325-57BC-4FF2-8EAF-521A8C6D3723}" type="presParOf" srcId="{0CD45679-A8D3-4C46-9AF4-3D52BA65C7A9}" destId="{82B1019D-A2A9-4CB6-A1AD-4BDC0B30D44C}" srcOrd="2" destOrd="0" presId="urn:microsoft.com/office/officeart/2018/2/layout/IconVerticalSolidList"/>
    <dgm:cxn modelId="{696BFD69-8D5C-47AC-B157-8F1CA481175B}" type="presParOf" srcId="{0CD45679-A8D3-4C46-9AF4-3D52BA65C7A9}" destId="{00EE8193-6934-4E89-B44E-8D73552BF55B}" srcOrd="3" destOrd="0" presId="urn:microsoft.com/office/officeart/2018/2/layout/IconVerticalSolidList"/>
    <dgm:cxn modelId="{6302C3D2-4F8F-44B0-8661-102BCAEDA9D9}" type="presParOf" srcId="{379E00FF-22FF-43AE-8E17-3F6B69DDE19B}" destId="{D8C29DB9-6557-4630-9AD5-F392800ABED5}" srcOrd="5" destOrd="0" presId="urn:microsoft.com/office/officeart/2018/2/layout/IconVerticalSolidList"/>
    <dgm:cxn modelId="{226CD025-2EC7-4B87-BEF4-EAD9D71A5BF3}" type="presParOf" srcId="{379E00FF-22FF-43AE-8E17-3F6B69DDE19B}" destId="{6E6BA18B-33B4-4400-A6B3-65D883AC0EC3}" srcOrd="6" destOrd="0" presId="urn:microsoft.com/office/officeart/2018/2/layout/IconVerticalSolidList"/>
    <dgm:cxn modelId="{9D4BDD3E-989B-4E16-AE70-0E67163182E9}" type="presParOf" srcId="{6E6BA18B-33B4-4400-A6B3-65D883AC0EC3}" destId="{2D642252-E710-497E-8771-C30D006B19F9}" srcOrd="0" destOrd="0" presId="urn:microsoft.com/office/officeart/2018/2/layout/IconVerticalSolidList"/>
    <dgm:cxn modelId="{20FFBD47-E6FF-4E21-9907-EE02EEF743AD}" type="presParOf" srcId="{6E6BA18B-33B4-4400-A6B3-65D883AC0EC3}" destId="{12B2800F-9230-4094-A64D-2C5C90726F16}" srcOrd="1" destOrd="0" presId="urn:microsoft.com/office/officeart/2018/2/layout/IconVerticalSolidList"/>
    <dgm:cxn modelId="{33EE56A9-8919-43FB-9332-9E61F3FC0CA8}" type="presParOf" srcId="{6E6BA18B-33B4-4400-A6B3-65D883AC0EC3}" destId="{E787C82B-AC49-4C32-9F44-AF794E698C7D}" srcOrd="2" destOrd="0" presId="urn:microsoft.com/office/officeart/2018/2/layout/IconVerticalSolidList"/>
    <dgm:cxn modelId="{BF1886A2-7160-420D-AAF0-087ED10E0601}" type="presParOf" srcId="{6E6BA18B-33B4-4400-A6B3-65D883AC0EC3}" destId="{BED6498A-7DA1-46FC-9D9E-6DE8C3CEEF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B692FE6-3E57-4306-9BCF-7AA4B44892E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57A6928-BD85-4E42-BB48-010DA28310E8}">
      <dgm:prSet/>
      <dgm:spPr/>
      <dgm:t>
        <a:bodyPr/>
        <a:lstStyle/>
        <a:p>
          <a:r>
            <a:rPr lang="en-US" b="1"/>
            <a:t>We can use cloud services like Azure App insights for monitoring API performance. </a:t>
          </a:r>
          <a:endParaRPr lang="en-US"/>
        </a:p>
      </dgm:t>
    </dgm:pt>
    <dgm:pt modelId="{0463549B-78F4-45AC-82F2-05D4F30913BD}" type="parTrans" cxnId="{9F6EBA26-DEB7-4842-9770-8AECF86FEF69}">
      <dgm:prSet/>
      <dgm:spPr/>
      <dgm:t>
        <a:bodyPr/>
        <a:lstStyle/>
        <a:p>
          <a:endParaRPr lang="en-US"/>
        </a:p>
      </dgm:t>
    </dgm:pt>
    <dgm:pt modelId="{19AB6062-FCFC-4928-B97B-9775238E42AD}" type="sibTrans" cxnId="{9F6EBA26-DEB7-4842-9770-8AECF86FEF69}">
      <dgm:prSet/>
      <dgm:spPr/>
      <dgm:t>
        <a:bodyPr/>
        <a:lstStyle/>
        <a:p>
          <a:endParaRPr lang="en-US"/>
        </a:p>
      </dgm:t>
    </dgm:pt>
    <dgm:pt modelId="{553D5A11-457C-492A-A290-C2AFEE1E18E3}">
      <dgm:prSet/>
      <dgm:spPr/>
      <dgm:t>
        <a:bodyPr/>
        <a:lstStyle/>
        <a:p>
          <a:r>
            <a:rPr lang="en-US" b="1"/>
            <a:t>We need a platform like Jira or Github to track issues</a:t>
          </a:r>
          <a:endParaRPr lang="en-US"/>
        </a:p>
      </dgm:t>
    </dgm:pt>
    <dgm:pt modelId="{B9EA993F-CF00-4F69-BE53-8F8214F9155E}" type="parTrans" cxnId="{35F8B18D-46CA-4259-925F-9ED333446B0B}">
      <dgm:prSet/>
      <dgm:spPr/>
      <dgm:t>
        <a:bodyPr/>
        <a:lstStyle/>
        <a:p>
          <a:endParaRPr lang="en-US"/>
        </a:p>
      </dgm:t>
    </dgm:pt>
    <dgm:pt modelId="{A4A6A166-C1FA-4040-90AF-600A431F3470}" type="sibTrans" cxnId="{35F8B18D-46CA-4259-925F-9ED333446B0B}">
      <dgm:prSet/>
      <dgm:spPr/>
      <dgm:t>
        <a:bodyPr/>
        <a:lstStyle/>
        <a:p>
          <a:endParaRPr lang="en-US"/>
        </a:p>
      </dgm:t>
    </dgm:pt>
    <dgm:pt modelId="{270E3B51-481B-4B3F-A704-87E65E78F9A8}">
      <dgm:prSet/>
      <dgm:spPr/>
      <dgm:t>
        <a:bodyPr/>
        <a:lstStyle/>
        <a:p>
          <a:r>
            <a:rPr lang="en-US"/>
            <a:t>Implementing version control (v1/students).</a:t>
          </a:r>
          <a:br>
            <a:rPr lang="en-US"/>
          </a:br>
          <a:endParaRPr lang="en-US"/>
        </a:p>
      </dgm:t>
    </dgm:pt>
    <dgm:pt modelId="{667EFFBE-CBB9-4BB3-964E-8FAC51D3F8E7}" type="parTrans" cxnId="{76D3E772-6553-4EFC-B06A-D865AE6F41D5}">
      <dgm:prSet/>
      <dgm:spPr/>
      <dgm:t>
        <a:bodyPr/>
        <a:lstStyle/>
        <a:p>
          <a:endParaRPr lang="en-US"/>
        </a:p>
      </dgm:t>
    </dgm:pt>
    <dgm:pt modelId="{38D881A6-7A75-4181-A889-530376FE978B}" type="sibTrans" cxnId="{76D3E772-6553-4EFC-B06A-D865AE6F41D5}">
      <dgm:prSet/>
      <dgm:spPr/>
      <dgm:t>
        <a:bodyPr/>
        <a:lstStyle/>
        <a:p>
          <a:endParaRPr lang="en-US"/>
        </a:p>
      </dgm:t>
    </dgm:pt>
    <dgm:pt modelId="{39D283F1-307C-4B66-82BA-BF1A35FF6EB2}">
      <dgm:prSet/>
      <dgm:spPr/>
      <dgm:t>
        <a:bodyPr/>
        <a:lstStyle/>
        <a:p>
          <a:r>
            <a:rPr lang="en-US"/>
            <a:t>Regular authentication updates and security patches.</a:t>
          </a:r>
        </a:p>
      </dgm:t>
    </dgm:pt>
    <dgm:pt modelId="{AEF547C1-351D-4CDF-ABCD-352C50487F66}" type="parTrans" cxnId="{57C9ECCE-B063-4A99-BE9B-988B33DE82A0}">
      <dgm:prSet/>
      <dgm:spPr/>
      <dgm:t>
        <a:bodyPr/>
        <a:lstStyle/>
        <a:p>
          <a:endParaRPr lang="en-US"/>
        </a:p>
      </dgm:t>
    </dgm:pt>
    <dgm:pt modelId="{767AFEC9-5534-497D-8656-2A2096F6FE6D}" type="sibTrans" cxnId="{57C9ECCE-B063-4A99-BE9B-988B33DE82A0}">
      <dgm:prSet/>
      <dgm:spPr/>
      <dgm:t>
        <a:bodyPr/>
        <a:lstStyle/>
        <a:p>
          <a:endParaRPr lang="en-US"/>
        </a:p>
      </dgm:t>
    </dgm:pt>
    <dgm:pt modelId="{E61BE3EF-D50E-406E-9A20-304E43FD49C9}" type="pres">
      <dgm:prSet presAssocID="{6B692FE6-3E57-4306-9BCF-7AA4B44892E6}" presName="linear" presStyleCnt="0">
        <dgm:presLayoutVars>
          <dgm:animLvl val="lvl"/>
          <dgm:resizeHandles val="exact"/>
        </dgm:presLayoutVars>
      </dgm:prSet>
      <dgm:spPr/>
    </dgm:pt>
    <dgm:pt modelId="{8C24D2A0-28CB-44E9-8F56-EF9CBEB4CB42}" type="pres">
      <dgm:prSet presAssocID="{057A6928-BD85-4E42-BB48-010DA28310E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C511373-930D-4DAF-A430-24E7386DE9CF}" type="pres">
      <dgm:prSet presAssocID="{19AB6062-FCFC-4928-B97B-9775238E42AD}" presName="spacer" presStyleCnt="0"/>
      <dgm:spPr/>
    </dgm:pt>
    <dgm:pt modelId="{67F0AFFA-6196-456F-919A-B4B0525EDF62}" type="pres">
      <dgm:prSet presAssocID="{553D5A11-457C-492A-A290-C2AFEE1E18E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C423754-A2CC-4D4E-9258-094BD38429A9}" type="pres">
      <dgm:prSet presAssocID="{A4A6A166-C1FA-4040-90AF-600A431F3470}" presName="spacer" presStyleCnt="0"/>
      <dgm:spPr/>
    </dgm:pt>
    <dgm:pt modelId="{091FA3D7-8693-4730-B22F-2C44E008724C}" type="pres">
      <dgm:prSet presAssocID="{270E3B51-481B-4B3F-A704-87E65E78F9A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640A13-B09D-4C3F-A815-D98159CF69D8}" type="pres">
      <dgm:prSet presAssocID="{38D881A6-7A75-4181-A889-530376FE978B}" presName="spacer" presStyleCnt="0"/>
      <dgm:spPr/>
    </dgm:pt>
    <dgm:pt modelId="{1CF393AE-CE50-4115-B543-531494D97F28}" type="pres">
      <dgm:prSet presAssocID="{39D283F1-307C-4B66-82BA-BF1A35FF6EB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8DFCA0D-B66F-4920-81E3-5DE1E1790FE3}" type="presOf" srcId="{270E3B51-481B-4B3F-A704-87E65E78F9A8}" destId="{091FA3D7-8693-4730-B22F-2C44E008724C}" srcOrd="0" destOrd="0" presId="urn:microsoft.com/office/officeart/2005/8/layout/vList2"/>
    <dgm:cxn modelId="{9F6EBA26-DEB7-4842-9770-8AECF86FEF69}" srcId="{6B692FE6-3E57-4306-9BCF-7AA4B44892E6}" destId="{057A6928-BD85-4E42-BB48-010DA28310E8}" srcOrd="0" destOrd="0" parTransId="{0463549B-78F4-45AC-82F2-05D4F30913BD}" sibTransId="{19AB6062-FCFC-4928-B97B-9775238E42AD}"/>
    <dgm:cxn modelId="{14786C4B-B817-4114-9DD0-A5363CE6F91B}" type="presOf" srcId="{553D5A11-457C-492A-A290-C2AFEE1E18E3}" destId="{67F0AFFA-6196-456F-919A-B4B0525EDF62}" srcOrd="0" destOrd="0" presId="urn:microsoft.com/office/officeart/2005/8/layout/vList2"/>
    <dgm:cxn modelId="{76D3E772-6553-4EFC-B06A-D865AE6F41D5}" srcId="{6B692FE6-3E57-4306-9BCF-7AA4B44892E6}" destId="{270E3B51-481B-4B3F-A704-87E65E78F9A8}" srcOrd="2" destOrd="0" parTransId="{667EFFBE-CBB9-4BB3-964E-8FAC51D3F8E7}" sibTransId="{38D881A6-7A75-4181-A889-530376FE978B}"/>
    <dgm:cxn modelId="{35F8B18D-46CA-4259-925F-9ED333446B0B}" srcId="{6B692FE6-3E57-4306-9BCF-7AA4B44892E6}" destId="{553D5A11-457C-492A-A290-C2AFEE1E18E3}" srcOrd="1" destOrd="0" parTransId="{B9EA993F-CF00-4F69-BE53-8F8214F9155E}" sibTransId="{A4A6A166-C1FA-4040-90AF-600A431F3470}"/>
    <dgm:cxn modelId="{57C9ECCE-B063-4A99-BE9B-988B33DE82A0}" srcId="{6B692FE6-3E57-4306-9BCF-7AA4B44892E6}" destId="{39D283F1-307C-4B66-82BA-BF1A35FF6EB2}" srcOrd="3" destOrd="0" parTransId="{AEF547C1-351D-4CDF-ABCD-352C50487F66}" sibTransId="{767AFEC9-5534-497D-8656-2A2096F6FE6D}"/>
    <dgm:cxn modelId="{55B6A0E2-A0F6-49AF-962D-90080C405552}" type="presOf" srcId="{39D283F1-307C-4B66-82BA-BF1A35FF6EB2}" destId="{1CF393AE-CE50-4115-B543-531494D97F28}" srcOrd="0" destOrd="0" presId="urn:microsoft.com/office/officeart/2005/8/layout/vList2"/>
    <dgm:cxn modelId="{4FAEAEE3-0A95-4DF6-9BD8-762658B7F452}" type="presOf" srcId="{6B692FE6-3E57-4306-9BCF-7AA4B44892E6}" destId="{E61BE3EF-D50E-406E-9A20-304E43FD49C9}" srcOrd="0" destOrd="0" presId="urn:microsoft.com/office/officeart/2005/8/layout/vList2"/>
    <dgm:cxn modelId="{8F9249F3-4031-49A5-BF80-2C12ACB107F1}" type="presOf" srcId="{057A6928-BD85-4E42-BB48-010DA28310E8}" destId="{8C24D2A0-28CB-44E9-8F56-EF9CBEB4CB42}" srcOrd="0" destOrd="0" presId="urn:microsoft.com/office/officeart/2005/8/layout/vList2"/>
    <dgm:cxn modelId="{54C65730-8D43-43FC-92F7-EFE6461117A4}" type="presParOf" srcId="{E61BE3EF-D50E-406E-9A20-304E43FD49C9}" destId="{8C24D2A0-28CB-44E9-8F56-EF9CBEB4CB42}" srcOrd="0" destOrd="0" presId="urn:microsoft.com/office/officeart/2005/8/layout/vList2"/>
    <dgm:cxn modelId="{B58F594D-904E-453F-8931-8CFF3171BAD5}" type="presParOf" srcId="{E61BE3EF-D50E-406E-9A20-304E43FD49C9}" destId="{EC511373-930D-4DAF-A430-24E7386DE9CF}" srcOrd="1" destOrd="0" presId="urn:microsoft.com/office/officeart/2005/8/layout/vList2"/>
    <dgm:cxn modelId="{76DC506C-8829-4E19-A51D-6906A57058D1}" type="presParOf" srcId="{E61BE3EF-D50E-406E-9A20-304E43FD49C9}" destId="{67F0AFFA-6196-456F-919A-B4B0525EDF62}" srcOrd="2" destOrd="0" presId="urn:microsoft.com/office/officeart/2005/8/layout/vList2"/>
    <dgm:cxn modelId="{1E95871C-F981-48F4-BE09-AD19348C2F9E}" type="presParOf" srcId="{E61BE3EF-D50E-406E-9A20-304E43FD49C9}" destId="{2C423754-A2CC-4D4E-9258-094BD38429A9}" srcOrd="3" destOrd="0" presId="urn:microsoft.com/office/officeart/2005/8/layout/vList2"/>
    <dgm:cxn modelId="{1CBD01F0-D43B-4D7E-B852-DB0242E960AE}" type="presParOf" srcId="{E61BE3EF-D50E-406E-9A20-304E43FD49C9}" destId="{091FA3D7-8693-4730-B22F-2C44E008724C}" srcOrd="4" destOrd="0" presId="urn:microsoft.com/office/officeart/2005/8/layout/vList2"/>
    <dgm:cxn modelId="{92B6B8F4-318C-4364-83D7-698046F4C9F8}" type="presParOf" srcId="{E61BE3EF-D50E-406E-9A20-304E43FD49C9}" destId="{BF640A13-B09D-4C3F-A815-D98159CF69D8}" srcOrd="5" destOrd="0" presId="urn:microsoft.com/office/officeart/2005/8/layout/vList2"/>
    <dgm:cxn modelId="{84980DB2-7F73-4C55-8897-0368DB341091}" type="presParOf" srcId="{E61BE3EF-D50E-406E-9A20-304E43FD49C9}" destId="{1CF393AE-CE50-4115-B543-531494D97F2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FA1B615-F961-4E1D-BFDF-03D61F8938B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5A01513-86AE-4786-B8C5-3B204081E1C1}">
      <dgm:prSet/>
      <dgm:spPr/>
      <dgm:t>
        <a:bodyPr/>
        <a:lstStyle/>
        <a:p>
          <a:pPr rtl="0"/>
          <a:r>
            <a:rPr lang="en-US">
              <a:latin typeface="Univers Condensed"/>
            </a:rPr>
            <a:t> A website frontend</a:t>
          </a:r>
          <a:r>
            <a:rPr lang="en-US"/>
            <a:t> uses to display and search data</a:t>
          </a:r>
        </a:p>
      </dgm:t>
    </dgm:pt>
    <dgm:pt modelId="{EFDAD760-4C31-4A97-8E0C-C6A7F462C98F}" type="parTrans" cxnId="{1B6F3014-C889-491D-B5F9-FBBDF7FC1DD9}">
      <dgm:prSet/>
      <dgm:spPr/>
      <dgm:t>
        <a:bodyPr/>
        <a:lstStyle/>
        <a:p>
          <a:endParaRPr lang="en-US"/>
        </a:p>
      </dgm:t>
    </dgm:pt>
    <dgm:pt modelId="{326372AB-E63B-4730-93FE-06AB8F1F9FC6}" type="sibTrans" cxnId="{1B6F3014-C889-491D-B5F9-FBBDF7FC1DD9}">
      <dgm:prSet/>
      <dgm:spPr/>
      <dgm:t>
        <a:bodyPr/>
        <a:lstStyle/>
        <a:p>
          <a:endParaRPr lang="en-US"/>
        </a:p>
      </dgm:t>
    </dgm:pt>
    <dgm:pt modelId="{2C2B606F-4469-44EA-8954-5B7CB900CFD5}">
      <dgm:prSet/>
      <dgm:spPr/>
      <dgm:t>
        <a:bodyPr/>
        <a:lstStyle/>
        <a:p>
          <a:pPr rtl="0"/>
          <a:r>
            <a:rPr lang="en-US"/>
            <a:t>Another API uses it </a:t>
          </a:r>
          <a:r>
            <a:rPr lang="en-US">
              <a:latin typeface="Univers Condensed"/>
            </a:rPr>
            <a:t>for student records</a:t>
          </a:r>
          <a:endParaRPr lang="en-US"/>
        </a:p>
      </dgm:t>
    </dgm:pt>
    <dgm:pt modelId="{BFF6A6A2-B478-4BCD-A85C-DD91C3AE0EE1}" type="parTrans" cxnId="{A0290309-4865-4AE5-A7C6-93DE13C5899E}">
      <dgm:prSet/>
      <dgm:spPr/>
      <dgm:t>
        <a:bodyPr/>
        <a:lstStyle/>
        <a:p>
          <a:endParaRPr lang="en-US"/>
        </a:p>
      </dgm:t>
    </dgm:pt>
    <dgm:pt modelId="{A6FEC47F-0FF7-41F5-A731-9A14A28916FF}" type="sibTrans" cxnId="{A0290309-4865-4AE5-A7C6-93DE13C5899E}">
      <dgm:prSet/>
      <dgm:spPr/>
      <dgm:t>
        <a:bodyPr/>
        <a:lstStyle/>
        <a:p>
          <a:endParaRPr lang="en-US"/>
        </a:p>
      </dgm:t>
    </dgm:pt>
    <dgm:pt modelId="{FCADAA14-8E02-4EBD-B7D1-FD9A55B08C42}" type="pres">
      <dgm:prSet presAssocID="{3FA1B615-F961-4E1D-BFDF-03D61F8938B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FE1EB72-9E50-48DC-AEF7-79686BC53A74}" type="pres">
      <dgm:prSet presAssocID="{15A01513-86AE-4786-B8C5-3B204081E1C1}" presName="hierRoot1" presStyleCnt="0"/>
      <dgm:spPr/>
    </dgm:pt>
    <dgm:pt modelId="{B9DD659B-DE60-48FD-8C58-21BBB7E3B3F5}" type="pres">
      <dgm:prSet presAssocID="{15A01513-86AE-4786-B8C5-3B204081E1C1}" presName="composite" presStyleCnt="0"/>
      <dgm:spPr/>
    </dgm:pt>
    <dgm:pt modelId="{DB185CBF-CCA2-4888-AD18-D15A0BCDDDE5}" type="pres">
      <dgm:prSet presAssocID="{15A01513-86AE-4786-B8C5-3B204081E1C1}" presName="background" presStyleLbl="node0" presStyleIdx="0" presStyleCnt="2"/>
      <dgm:spPr/>
    </dgm:pt>
    <dgm:pt modelId="{FDB7697E-A955-4689-9C29-5CC1D41DDBB4}" type="pres">
      <dgm:prSet presAssocID="{15A01513-86AE-4786-B8C5-3B204081E1C1}" presName="text" presStyleLbl="fgAcc0" presStyleIdx="0" presStyleCnt="2">
        <dgm:presLayoutVars>
          <dgm:chPref val="3"/>
        </dgm:presLayoutVars>
      </dgm:prSet>
      <dgm:spPr/>
    </dgm:pt>
    <dgm:pt modelId="{474C26B9-3991-41E4-B992-942DBB26DFA3}" type="pres">
      <dgm:prSet presAssocID="{15A01513-86AE-4786-B8C5-3B204081E1C1}" presName="hierChild2" presStyleCnt="0"/>
      <dgm:spPr/>
    </dgm:pt>
    <dgm:pt modelId="{4113AAED-FC6B-4B7B-9C6D-7B74BD2E483C}" type="pres">
      <dgm:prSet presAssocID="{2C2B606F-4469-44EA-8954-5B7CB900CFD5}" presName="hierRoot1" presStyleCnt="0"/>
      <dgm:spPr/>
    </dgm:pt>
    <dgm:pt modelId="{54AD8E5D-1E2A-46D3-9080-E16C8032883F}" type="pres">
      <dgm:prSet presAssocID="{2C2B606F-4469-44EA-8954-5B7CB900CFD5}" presName="composite" presStyleCnt="0"/>
      <dgm:spPr/>
    </dgm:pt>
    <dgm:pt modelId="{D8D6BBC3-43D4-457F-BC2A-78880DA73F7F}" type="pres">
      <dgm:prSet presAssocID="{2C2B606F-4469-44EA-8954-5B7CB900CFD5}" presName="background" presStyleLbl="node0" presStyleIdx="1" presStyleCnt="2"/>
      <dgm:spPr/>
    </dgm:pt>
    <dgm:pt modelId="{3F24C72D-D1E9-46C4-A203-D85566F85A62}" type="pres">
      <dgm:prSet presAssocID="{2C2B606F-4469-44EA-8954-5B7CB900CFD5}" presName="text" presStyleLbl="fgAcc0" presStyleIdx="1" presStyleCnt="2">
        <dgm:presLayoutVars>
          <dgm:chPref val="3"/>
        </dgm:presLayoutVars>
      </dgm:prSet>
      <dgm:spPr/>
    </dgm:pt>
    <dgm:pt modelId="{6A9C6C80-6FD9-4B6E-BE77-77DCA5EE24A3}" type="pres">
      <dgm:prSet presAssocID="{2C2B606F-4469-44EA-8954-5B7CB900CFD5}" presName="hierChild2" presStyleCnt="0"/>
      <dgm:spPr/>
    </dgm:pt>
  </dgm:ptLst>
  <dgm:cxnLst>
    <dgm:cxn modelId="{A0290309-4865-4AE5-A7C6-93DE13C5899E}" srcId="{3FA1B615-F961-4E1D-BFDF-03D61F8938BD}" destId="{2C2B606F-4469-44EA-8954-5B7CB900CFD5}" srcOrd="1" destOrd="0" parTransId="{BFF6A6A2-B478-4BCD-A85C-DD91C3AE0EE1}" sibTransId="{A6FEC47F-0FF7-41F5-A731-9A14A28916FF}"/>
    <dgm:cxn modelId="{C72EC70C-F24E-4C1D-B396-BBFD852617C7}" type="presOf" srcId="{2C2B606F-4469-44EA-8954-5B7CB900CFD5}" destId="{3F24C72D-D1E9-46C4-A203-D85566F85A62}" srcOrd="0" destOrd="0" presId="urn:microsoft.com/office/officeart/2005/8/layout/hierarchy1"/>
    <dgm:cxn modelId="{1B6F3014-C889-491D-B5F9-FBBDF7FC1DD9}" srcId="{3FA1B615-F961-4E1D-BFDF-03D61F8938BD}" destId="{15A01513-86AE-4786-B8C5-3B204081E1C1}" srcOrd="0" destOrd="0" parTransId="{EFDAD760-4C31-4A97-8E0C-C6A7F462C98F}" sibTransId="{326372AB-E63B-4730-93FE-06AB8F1F9FC6}"/>
    <dgm:cxn modelId="{90EB4A34-6A5E-468C-A496-1687B77A7F39}" type="presOf" srcId="{3FA1B615-F961-4E1D-BFDF-03D61F8938BD}" destId="{FCADAA14-8E02-4EBD-B7D1-FD9A55B08C42}" srcOrd="0" destOrd="0" presId="urn:microsoft.com/office/officeart/2005/8/layout/hierarchy1"/>
    <dgm:cxn modelId="{005CB5A5-5815-4642-93D6-7A6217EEC663}" type="presOf" srcId="{15A01513-86AE-4786-B8C5-3B204081E1C1}" destId="{FDB7697E-A955-4689-9C29-5CC1D41DDBB4}" srcOrd="0" destOrd="0" presId="urn:microsoft.com/office/officeart/2005/8/layout/hierarchy1"/>
    <dgm:cxn modelId="{3AE4F996-7547-4E1E-9C6D-C7E5D855A0C9}" type="presParOf" srcId="{FCADAA14-8E02-4EBD-B7D1-FD9A55B08C42}" destId="{7FE1EB72-9E50-48DC-AEF7-79686BC53A74}" srcOrd="0" destOrd="0" presId="urn:microsoft.com/office/officeart/2005/8/layout/hierarchy1"/>
    <dgm:cxn modelId="{2AC8A0EB-5612-4D0E-904A-574F7F4B41E0}" type="presParOf" srcId="{7FE1EB72-9E50-48DC-AEF7-79686BC53A74}" destId="{B9DD659B-DE60-48FD-8C58-21BBB7E3B3F5}" srcOrd="0" destOrd="0" presId="urn:microsoft.com/office/officeart/2005/8/layout/hierarchy1"/>
    <dgm:cxn modelId="{015ED33C-70C2-468E-95B3-C2B19BB70EF1}" type="presParOf" srcId="{B9DD659B-DE60-48FD-8C58-21BBB7E3B3F5}" destId="{DB185CBF-CCA2-4888-AD18-D15A0BCDDDE5}" srcOrd="0" destOrd="0" presId="urn:microsoft.com/office/officeart/2005/8/layout/hierarchy1"/>
    <dgm:cxn modelId="{75A5B6D2-8EF2-454B-A4CD-E0EA9E27EF56}" type="presParOf" srcId="{B9DD659B-DE60-48FD-8C58-21BBB7E3B3F5}" destId="{FDB7697E-A955-4689-9C29-5CC1D41DDBB4}" srcOrd="1" destOrd="0" presId="urn:microsoft.com/office/officeart/2005/8/layout/hierarchy1"/>
    <dgm:cxn modelId="{194825DF-1D65-436E-B072-A8AAEBA53C4E}" type="presParOf" srcId="{7FE1EB72-9E50-48DC-AEF7-79686BC53A74}" destId="{474C26B9-3991-41E4-B992-942DBB26DFA3}" srcOrd="1" destOrd="0" presId="urn:microsoft.com/office/officeart/2005/8/layout/hierarchy1"/>
    <dgm:cxn modelId="{CB2B0511-C7E1-4535-A3F0-FC14D1075056}" type="presParOf" srcId="{FCADAA14-8E02-4EBD-B7D1-FD9A55B08C42}" destId="{4113AAED-FC6B-4B7B-9C6D-7B74BD2E483C}" srcOrd="1" destOrd="0" presId="urn:microsoft.com/office/officeart/2005/8/layout/hierarchy1"/>
    <dgm:cxn modelId="{B22747A2-E98F-4629-A7A9-659460411D69}" type="presParOf" srcId="{4113AAED-FC6B-4B7B-9C6D-7B74BD2E483C}" destId="{54AD8E5D-1E2A-46D3-9080-E16C8032883F}" srcOrd="0" destOrd="0" presId="urn:microsoft.com/office/officeart/2005/8/layout/hierarchy1"/>
    <dgm:cxn modelId="{167A32C8-6893-4B88-9665-AB866B01839B}" type="presParOf" srcId="{54AD8E5D-1E2A-46D3-9080-E16C8032883F}" destId="{D8D6BBC3-43D4-457F-BC2A-78880DA73F7F}" srcOrd="0" destOrd="0" presId="urn:microsoft.com/office/officeart/2005/8/layout/hierarchy1"/>
    <dgm:cxn modelId="{4C96319A-0B54-4850-B49E-BD32C893A2D1}" type="presParOf" srcId="{54AD8E5D-1E2A-46D3-9080-E16C8032883F}" destId="{3F24C72D-D1E9-46C4-A203-D85566F85A62}" srcOrd="1" destOrd="0" presId="urn:microsoft.com/office/officeart/2005/8/layout/hierarchy1"/>
    <dgm:cxn modelId="{15F180F2-8A61-41E8-BF18-576F7A62A7B0}" type="presParOf" srcId="{4113AAED-FC6B-4B7B-9C6D-7B74BD2E483C}" destId="{6A9C6C80-6FD9-4B6E-BE77-77DCA5EE24A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E672A-7836-42F9-B99E-8F887135EC74}">
      <dsp:nvSpPr>
        <dsp:cNvPr id="0" name=""/>
        <dsp:cNvSpPr/>
      </dsp:nvSpPr>
      <dsp:spPr>
        <a:xfrm>
          <a:off x="3335671" y="1270019"/>
          <a:ext cx="7366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36658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84819" y="1311903"/>
        <a:ext cx="38362" cy="7672"/>
      </dsp:txXfrm>
    </dsp:sp>
    <dsp:sp modelId="{6E034269-4ED4-475B-B39E-768E8AC77F2D}">
      <dsp:nvSpPr>
        <dsp:cNvPr id="0" name=""/>
        <dsp:cNvSpPr/>
      </dsp:nvSpPr>
      <dsp:spPr>
        <a:xfrm>
          <a:off x="1562" y="314967"/>
          <a:ext cx="3335908" cy="20015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462" tIns="171582" rIns="163462" bIns="17158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b="1" kern="1200"/>
            <a:t>C</a:t>
          </a:r>
          <a:r>
            <a:rPr lang="en-GB" sz="4100" kern="1200"/>
            <a:t>reate a new student record </a:t>
          </a:r>
          <a:endParaRPr lang="en-US" sz="4100" kern="1200"/>
        </a:p>
      </dsp:txBody>
      <dsp:txXfrm>
        <a:off x="1562" y="314967"/>
        <a:ext cx="3335908" cy="2001545"/>
      </dsp:txXfrm>
    </dsp:sp>
    <dsp:sp modelId="{D7452E85-3DAD-404C-9609-082ACCE0E8E6}">
      <dsp:nvSpPr>
        <dsp:cNvPr id="0" name=""/>
        <dsp:cNvSpPr/>
      </dsp:nvSpPr>
      <dsp:spPr>
        <a:xfrm>
          <a:off x="1669516" y="2314712"/>
          <a:ext cx="4103167" cy="736658"/>
        </a:xfrm>
        <a:custGeom>
          <a:avLst/>
          <a:gdLst/>
          <a:ahLst/>
          <a:cxnLst/>
          <a:rect l="0" t="0" r="0" b="0"/>
          <a:pathLst>
            <a:path>
              <a:moveTo>
                <a:pt x="4103167" y="0"/>
              </a:moveTo>
              <a:lnTo>
                <a:pt x="4103167" y="385429"/>
              </a:lnTo>
              <a:lnTo>
                <a:pt x="0" y="385429"/>
              </a:lnTo>
              <a:lnTo>
                <a:pt x="0" y="736658"/>
              </a:lnTo>
            </a:path>
          </a:pathLst>
        </a:custGeom>
        <a:noFill/>
        <a:ln w="6350" cap="flat" cmpd="sng" algn="ctr">
          <a:solidFill>
            <a:schemeClr val="accent2">
              <a:hueOff val="-203606"/>
              <a:satOff val="-1745"/>
              <a:lumOff val="-1156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16743" y="2679205"/>
        <a:ext cx="208714" cy="7672"/>
      </dsp:txXfrm>
    </dsp:sp>
    <dsp:sp modelId="{5DCDBC3F-70A2-47EF-A21F-199B7020782B}">
      <dsp:nvSpPr>
        <dsp:cNvPr id="0" name=""/>
        <dsp:cNvSpPr/>
      </dsp:nvSpPr>
      <dsp:spPr>
        <a:xfrm>
          <a:off x="4104729" y="314967"/>
          <a:ext cx="3335908" cy="2001545"/>
        </a:xfrm>
        <a:prstGeom prst="rect">
          <a:avLst/>
        </a:prstGeom>
        <a:solidFill>
          <a:schemeClr val="accent2">
            <a:hueOff val="-135738"/>
            <a:satOff val="-1163"/>
            <a:lumOff val="-77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462" tIns="171582" rIns="163462" bIns="17158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b="1" kern="1200"/>
            <a:t>R</a:t>
          </a:r>
          <a:r>
            <a:rPr lang="en-GB" sz="4100" kern="1200"/>
            <a:t>ead student record</a:t>
          </a:r>
          <a:endParaRPr lang="en-US" sz="4100" kern="1200"/>
        </a:p>
      </dsp:txBody>
      <dsp:txXfrm>
        <a:off x="4104729" y="314967"/>
        <a:ext cx="3335908" cy="2001545"/>
      </dsp:txXfrm>
    </dsp:sp>
    <dsp:sp modelId="{B892F9FE-A387-4E3F-8D2D-993804933E2F}">
      <dsp:nvSpPr>
        <dsp:cNvPr id="0" name=""/>
        <dsp:cNvSpPr/>
      </dsp:nvSpPr>
      <dsp:spPr>
        <a:xfrm>
          <a:off x="3335671" y="4038824"/>
          <a:ext cx="7366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36658" y="45720"/>
              </a:lnTo>
            </a:path>
          </a:pathLst>
        </a:custGeom>
        <a:noFill/>
        <a:ln w="6350" cap="flat" cmpd="sng" algn="ctr">
          <a:solidFill>
            <a:schemeClr val="accent2">
              <a:hueOff val="-407213"/>
              <a:satOff val="-3490"/>
              <a:lumOff val="-2313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84819" y="4080707"/>
        <a:ext cx="38362" cy="7672"/>
      </dsp:txXfrm>
    </dsp:sp>
    <dsp:sp modelId="{80EFA2DB-A57C-440C-A05F-7C7C3D1AB685}">
      <dsp:nvSpPr>
        <dsp:cNvPr id="0" name=""/>
        <dsp:cNvSpPr/>
      </dsp:nvSpPr>
      <dsp:spPr>
        <a:xfrm>
          <a:off x="1562" y="3083771"/>
          <a:ext cx="3335908" cy="2001545"/>
        </a:xfrm>
        <a:prstGeom prst="rect">
          <a:avLst/>
        </a:prstGeom>
        <a:solidFill>
          <a:schemeClr val="accent2">
            <a:hueOff val="-271475"/>
            <a:satOff val="-2327"/>
            <a:lumOff val="-154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462" tIns="171582" rIns="163462" bIns="17158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b="1" kern="1200"/>
            <a:t>U</a:t>
          </a:r>
          <a:r>
            <a:rPr lang="en-GB" sz="4100" kern="1200"/>
            <a:t>pdate a student record</a:t>
          </a:r>
          <a:endParaRPr lang="en-US" sz="4100" kern="1200"/>
        </a:p>
      </dsp:txBody>
      <dsp:txXfrm>
        <a:off x="1562" y="3083771"/>
        <a:ext cx="3335908" cy="2001545"/>
      </dsp:txXfrm>
    </dsp:sp>
    <dsp:sp modelId="{B4BB0E6B-C595-4A13-83A5-AFC2AE1EBAC2}">
      <dsp:nvSpPr>
        <dsp:cNvPr id="0" name=""/>
        <dsp:cNvSpPr/>
      </dsp:nvSpPr>
      <dsp:spPr>
        <a:xfrm>
          <a:off x="4104729" y="3083771"/>
          <a:ext cx="3335908" cy="2001545"/>
        </a:xfrm>
        <a:prstGeom prst="rect">
          <a:avLst/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462" tIns="171582" rIns="163462" bIns="17158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b="1" kern="1200"/>
            <a:t>D</a:t>
          </a:r>
          <a:r>
            <a:rPr lang="en-GB" sz="4100" kern="1200"/>
            <a:t>elete a student record</a:t>
          </a:r>
          <a:endParaRPr lang="en-US" sz="4100" kern="1200"/>
        </a:p>
      </dsp:txBody>
      <dsp:txXfrm>
        <a:off x="4104729" y="3083771"/>
        <a:ext cx="3335908" cy="20015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784F4-F43F-4EB1-A327-E5B455765241}">
      <dsp:nvSpPr>
        <dsp:cNvPr id="0" name=""/>
        <dsp:cNvSpPr/>
      </dsp:nvSpPr>
      <dsp:spPr>
        <a:xfrm>
          <a:off x="0" y="353625"/>
          <a:ext cx="5676900" cy="8599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Planning and Design</a:t>
          </a:r>
          <a:r>
            <a:rPr lang="en-US" sz="3500" kern="1200">
              <a:latin typeface="Univers Condensed"/>
            </a:rPr>
            <a:t> Phase</a:t>
          </a:r>
          <a:endParaRPr lang="en-US" sz="3500" kern="1200"/>
        </a:p>
      </dsp:txBody>
      <dsp:txXfrm>
        <a:off x="41979" y="395604"/>
        <a:ext cx="5592942" cy="775991"/>
      </dsp:txXfrm>
    </dsp:sp>
    <dsp:sp modelId="{911B1B7C-BA3F-4949-A626-3E469970B245}">
      <dsp:nvSpPr>
        <dsp:cNvPr id="0" name=""/>
        <dsp:cNvSpPr/>
      </dsp:nvSpPr>
      <dsp:spPr>
        <a:xfrm>
          <a:off x="0" y="1314375"/>
          <a:ext cx="5676900" cy="8599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Develop </a:t>
          </a:r>
          <a:r>
            <a:rPr lang="en-US" sz="3500" kern="1200">
              <a:latin typeface="Univers Condensed"/>
            </a:rPr>
            <a:t>Phase</a:t>
          </a:r>
          <a:endParaRPr lang="en-US" sz="3500" kern="1200"/>
        </a:p>
      </dsp:txBody>
      <dsp:txXfrm>
        <a:off x="41979" y="1356354"/>
        <a:ext cx="5592942" cy="775991"/>
      </dsp:txXfrm>
    </dsp:sp>
    <dsp:sp modelId="{6C32EFAA-060E-4A32-BFCC-22F2C8452C50}">
      <dsp:nvSpPr>
        <dsp:cNvPr id="0" name=""/>
        <dsp:cNvSpPr/>
      </dsp:nvSpPr>
      <dsp:spPr>
        <a:xfrm>
          <a:off x="0" y="2275124"/>
          <a:ext cx="5676900" cy="85994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Test</a:t>
          </a:r>
          <a:r>
            <a:rPr lang="en-US" sz="3500" kern="1200">
              <a:latin typeface="Univers Condensed"/>
            </a:rPr>
            <a:t> Phase</a:t>
          </a:r>
          <a:endParaRPr lang="en-US" sz="3500" kern="1200"/>
        </a:p>
      </dsp:txBody>
      <dsp:txXfrm>
        <a:off x="41979" y="2317103"/>
        <a:ext cx="5592942" cy="775991"/>
      </dsp:txXfrm>
    </dsp:sp>
    <dsp:sp modelId="{2C221CB9-F55C-4A85-8279-2D69084E0627}">
      <dsp:nvSpPr>
        <dsp:cNvPr id="0" name=""/>
        <dsp:cNvSpPr/>
      </dsp:nvSpPr>
      <dsp:spPr>
        <a:xfrm>
          <a:off x="0" y="3235874"/>
          <a:ext cx="5676900" cy="8599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Deploy</a:t>
          </a:r>
          <a:r>
            <a:rPr lang="en-US" sz="3500" kern="1200">
              <a:latin typeface="Univers Condensed"/>
            </a:rPr>
            <a:t> Phase</a:t>
          </a:r>
          <a:endParaRPr lang="en-US" sz="3500" kern="1200"/>
        </a:p>
      </dsp:txBody>
      <dsp:txXfrm>
        <a:off x="41979" y="3277853"/>
        <a:ext cx="5592942" cy="775991"/>
      </dsp:txXfrm>
    </dsp:sp>
    <dsp:sp modelId="{F9CDB9DF-45B4-49CD-ACA3-F2CD8987911A}">
      <dsp:nvSpPr>
        <dsp:cNvPr id="0" name=""/>
        <dsp:cNvSpPr/>
      </dsp:nvSpPr>
      <dsp:spPr>
        <a:xfrm>
          <a:off x="0" y="4196625"/>
          <a:ext cx="5676900" cy="85994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Maintainance</a:t>
          </a:r>
          <a:r>
            <a:rPr lang="en-US" sz="3500" kern="1200">
              <a:latin typeface="Univers Condensed"/>
            </a:rPr>
            <a:t> Phase</a:t>
          </a:r>
          <a:endParaRPr lang="en-US" sz="3500" kern="1200"/>
        </a:p>
      </dsp:txBody>
      <dsp:txXfrm>
        <a:off x="41979" y="4238604"/>
        <a:ext cx="5592942" cy="7759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1012F-3EDB-49DE-A242-5C8E32A97CE8}">
      <dsp:nvSpPr>
        <dsp:cNvPr id="0" name=""/>
        <dsp:cNvSpPr/>
      </dsp:nvSpPr>
      <dsp:spPr>
        <a:xfrm>
          <a:off x="2132905" y="70074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B42B1-7577-4603-8C0C-D27D8F0BFC7D}">
      <dsp:nvSpPr>
        <dsp:cNvPr id="0" name=""/>
        <dsp:cNvSpPr/>
      </dsp:nvSpPr>
      <dsp:spPr>
        <a:xfrm>
          <a:off x="2600905" y="538074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42EED-4A15-4AC2-84C3-8D2FD6837181}">
      <dsp:nvSpPr>
        <dsp:cNvPr id="0" name=""/>
        <dsp:cNvSpPr/>
      </dsp:nvSpPr>
      <dsp:spPr>
        <a:xfrm>
          <a:off x="1430905" y="2950075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/>
            <a:t>What technologies will be used?</a:t>
          </a:r>
          <a:endParaRPr lang="en-US" sz="2100" kern="1200"/>
        </a:p>
      </dsp:txBody>
      <dsp:txXfrm>
        <a:off x="1430905" y="2950075"/>
        <a:ext cx="3600000" cy="720000"/>
      </dsp:txXfrm>
    </dsp:sp>
    <dsp:sp modelId="{4B4A6BF2-E030-4404-8862-D6FD934D4128}">
      <dsp:nvSpPr>
        <dsp:cNvPr id="0" name=""/>
        <dsp:cNvSpPr/>
      </dsp:nvSpPr>
      <dsp:spPr>
        <a:xfrm>
          <a:off x="6362905" y="70074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6E800-F60A-4DF2-8307-16CECC4FFD90}">
      <dsp:nvSpPr>
        <dsp:cNvPr id="0" name=""/>
        <dsp:cNvSpPr/>
      </dsp:nvSpPr>
      <dsp:spPr>
        <a:xfrm>
          <a:off x="6830906" y="538074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4A6B9-80AF-47B7-AC12-5CBF5A80CAC4}">
      <dsp:nvSpPr>
        <dsp:cNvPr id="0" name=""/>
        <dsp:cNvSpPr/>
      </dsp:nvSpPr>
      <dsp:spPr>
        <a:xfrm>
          <a:off x="5660905" y="2950075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/>
            <a:t>What are the key steps in development?</a:t>
          </a:r>
          <a:endParaRPr lang="en-US" sz="2100" kern="1200"/>
        </a:p>
      </dsp:txBody>
      <dsp:txXfrm>
        <a:off x="5660905" y="2950075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5FE71E-E63D-4092-AF8F-54415B05A289}">
      <dsp:nvSpPr>
        <dsp:cNvPr id="0" name=""/>
        <dsp:cNvSpPr/>
      </dsp:nvSpPr>
      <dsp:spPr>
        <a:xfrm>
          <a:off x="1034795" y="0"/>
          <a:ext cx="3931920" cy="393192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2FC0A-8D48-470F-BCFF-6B2CB27CA1F6}">
      <dsp:nvSpPr>
        <dsp:cNvPr id="0" name=""/>
        <dsp:cNvSpPr/>
      </dsp:nvSpPr>
      <dsp:spPr>
        <a:xfrm>
          <a:off x="1408328" y="373532"/>
          <a:ext cx="1533448" cy="15334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Where will the API be hosted?</a:t>
          </a:r>
          <a:br>
            <a:rPr lang="en-US" sz="1700" b="1" kern="1200"/>
          </a:br>
          <a:endParaRPr lang="en-US" sz="1700" kern="1200"/>
        </a:p>
      </dsp:txBody>
      <dsp:txXfrm>
        <a:off x="1483185" y="448389"/>
        <a:ext cx="1383734" cy="1383734"/>
      </dsp:txXfrm>
    </dsp:sp>
    <dsp:sp modelId="{FF396720-3A44-412F-8903-28EBE6CA34D5}">
      <dsp:nvSpPr>
        <dsp:cNvPr id="0" name=""/>
        <dsp:cNvSpPr/>
      </dsp:nvSpPr>
      <dsp:spPr>
        <a:xfrm>
          <a:off x="3059734" y="373532"/>
          <a:ext cx="1533448" cy="15334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How will the database be managed?</a:t>
          </a:r>
          <a:br>
            <a:rPr lang="en-US" sz="1700" kern="1200"/>
          </a:br>
          <a:endParaRPr lang="en-US" sz="1700" kern="1200"/>
        </a:p>
      </dsp:txBody>
      <dsp:txXfrm>
        <a:off x="3134591" y="448389"/>
        <a:ext cx="1383734" cy="1383734"/>
      </dsp:txXfrm>
    </dsp:sp>
    <dsp:sp modelId="{AF51BF84-5136-4C1A-B897-737A88D315AA}">
      <dsp:nvSpPr>
        <dsp:cNvPr id="0" name=""/>
        <dsp:cNvSpPr/>
      </dsp:nvSpPr>
      <dsp:spPr>
        <a:xfrm>
          <a:off x="1408328" y="2024938"/>
          <a:ext cx="1533448" cy="15334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What tools will be used for deployment?</a:t>
          </a:r>
          <a:br>
            <a:rPr lang="en-US" sz="1700" b="1" kern="1200"/>
          </a:br>
          <a:endParaRPr lang="en-US" sz="1700" kern="1200"/>
        </a:p>
      </dsp:txBody>
      <dsp:txXfrm>
        <a:off x="1483185" y="2099795"/>
        <a:ext cx="1383734" cy="1383734"/>
      </dsp:txXfrm>
    </dsp:sp>
    <dsp:sp modelId="{A2430161-3551-49DB-9B8B-4A001BA36144}">
      <dsp:nvSpPr>
        <dsp:cNvPr id="0" name=""/>
        <dsp:cNvSpPr/>
      </dsp:nvSpPr>
      <dsp:spPr>
        <a:xfrm>
          <a:off x="3059734" y="2024938"/>
          <a:ext cx="1533448" cy="15334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How will API traffic be managed?</a:t>
          </a:r>
          <a:endParaRPr lang="en-US" sz="1700" kern="1200"/>
        </a:p>
      </dsp:txBody>
      <dsp:txXfrm>
        <a:off x="3134591" y="2099795"/>
        <a:ext cx="1383734" cy="13837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02E15-86E7-4E50-A355-B0063C3A03CF}">
      <dsp:nvSpPr>
        <dsp:cNvPr id="0" name=""/>
        <dsp:cNvSpPr/>
      </dsp:nvSpPr>
      <dsp:spPr>
        <a:xfrm>
          <a:off x="0" y="2282"/>
          <a:ext cx="6171948" cy="11567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68E92-92C1-471A-BABC-CC7204D75651}">
      <dsp:nvSpPr>
        <dsp:cNvPr id="0" name=""/>
        <dsp:cNvSpPr/>
      </dsp:nvSpPr>
      <dsp:spPr>
        <a:xfrm>
          <a:off x="349915" y="262549"/>
          <a:ext cx="636209" cy="6362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CD5C2-F1CA-4C84-8F10-D8CB2F860C0F}">
      <dsp:nvSpPr>
        <dsp:cNvPr id="0" name=""/>
        <dsp:cNvSpPr/>
      </dsp:nvSpPr>
      <dsp:spPr>
        <a:xfrm>
          <a:off x="1336039" y="2282"/>
          <a:ext cx="4835908" cy="115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2" tIns="122422" rIns="122422" bIns="12242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can use cloud providers like Azure, AWS, GCP to host our APIs. </a:t>
          </a:r>
          <a:br>
            <a:rPr lang="en-US" sz="1700" kern="1200"/>
          </a:br>
          <a:r>
            <a:rPr lang="en-US" sz="1700" kern="1200"/>
            <a:t>Eg. Azure App Service Plan</a:t>
          </a:r>
          <a:br>
            <a:rPr lang="en-US" sz="1700" kern="1200"/>
          </a:br>
          <a:endParaRPr lang="en-US" sz="1700" kern="1200"/>
        </a:p>
      </dsp:txBody>
      <dsp:txXfrm>
        <a:off x="1336039" y="2282"/>
        <a:ext cx="4835908" cy="1156744"/>
      </dsp:txXfrm>
    </dsp:sp>
    <dsp:sp modelId="{D2F120F3-2065-4EAD-94DC-53E3BE97E4A0}">
      <dsp:nvSpPr>
        <dsp:cNvPr id="0" name=""/>
        <dsp:cNvSpPr/>
      </dsp:nvSpPr>
      <dsp:spPr>
        <a:xfrm>
          <a:off x="0" y="1448212"/>
          <a:ext cx="6171948" cy="11567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1181A1-3AF8-48AB-BE1B-E1951FC6CF43}">
      <dsp:nvSpPr>
        <dsp:cNvPr id="0" name=""/>
        <dsp:cNvSpPr/>
      </dsp:nvSpPr>
      <dsp:spPr>
        <a:xfrm>
          <a:off x="349915" y="1708480"/>
          <a:ext cx="636209" cy="6362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F52B3-763B-48BE-9F2C-D596DC182856}">
      <dsp:nvSpPr>
        <dsp:cNvPr id="0" name=""/>
        <dsp:cNvSpPr/>
      </dsp:nvSpPr>
      <dsp:spPr>
        <a:xfrm>
          <a:off x="1336039" y="1448212"/>
          <a:ext cx="4835908" cy="115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2" tIns="122422" rIns="122422" bIns="12242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Database can also be handled through cloud services.</a:t>
          </a:r>
          <a:br>
            <a:rPr lang="en-US" sz="1700" kern="1200"/>
          </a:br>
          <a:endParaRPr lang="en-US" sz="1700" kern="1200"/>
        </a:p>
      </dsp:txBody>
      <dsp:txXfrm>
        <a:off x="1336039" y="1448212"/>
        <a:ext cx="4835908" cy="1156744"/>
      </dsp:txXfrm>
    </dsp:sp>
    <dsp:sp modelId="{B036FD0A-BFFC-444B-930D-BCA769170323}">
      <dsp:nvSpPr>
        <dsp:cNvPr id="0" name=""/>
        <dsp:cNvSpPr/>
      </dsp:nvSpPr>
      <dsp:spPr>
        <a:xfrm>
          <a:off x="0" y="2894143"/>
          <a:ext cx="6171948" cy="11567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DB56D7-74DF-40EB-88D9-DF26589C425B}">
      <dsp:nvSpPr>
        <dsp:cNvPr id="0" name=""/>
        <dsp:cNvSpPr/>
      </dsp:nvSpPr>
      <dsp:spPr>
        <a:xfrm>
          <a:off x="349915" y="3154410"/>
          <a:ext cx="636209" cy="6362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EE8193-6934-4E89-B44E-8D73552BF55B}">
      <dsp:nvSpPr>
        <dsp:cNvPr id="0" name=""/>
        <dsp:cNvSpPr/>
      </dsp:nvSpPr>
      <dsp:spPr>
        <a:xfrm>
          <a:off x="1336039" y="2894143"/>
          <a:ext cx="4835908" cy="115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2" tIns="122422" rIns="122422" bIns="12242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CI/CD pipeline with </a:t>
          </a:r>
          <a:r>
            <a:rPr lang="en-US" sz="1700" b="1" kern="1200"/>
            <a:t>GitHub Actions/Azure DevOps</a:t>
          </a:r>
          <a:r>
            <a:rPr lang="en-US" sz="1700" kern="1200"/>
            <a:t>.</a:t>
          </a:r>
          <a:br>
            <a:rPr lang="en-US" sz="1700" kern="1200"/>
          </a:br>
          <a:endParaRPr lang="en-US" sz="1700" kern="1200"/>
        </a:p>
      </dsp:txBody>
      <dsp:txXfrm>
        <a:off x="1336039" y="2894143"/>
        <a:ext cx="4835908" cy="1156744"/>
      </dsp:txXfrm>
    </dsp:sp>
    <dsp:sp modelId="{2D642252-E710-497E-8771-C30D006B19F9}">
      <dsp:nvSpPr>
        <dsp:cNvPr id="0" name=""/>
        <dsp:cNvSpPr/>
      </dsp:nvSpPr>
      <dsp:spPr>
        <a:xfrm>
          <a:off x="0" y="4340073"/>
          <a:ext cx="6171948" cy="11567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B2800F-9230-4094-A64D-2C5C90726F16}">
      <dsp:nvSpPr>
        <dsp:cNvPr id="0" name=""/>
        <dsp:cNvSpPr/>
      </dsp:nvSpPr>
      <dsp:spPr>
        <a:xfrm>
          <a:off x="349915" y="4600340"/>
          <a:ext cx="636209" cy="6362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6498A-7DA1-46FC-9D9E-6DE8C3CEEF64}">
      <dsp:nvSpPr>
        <dsp:cNvPr id="0" name=""/>
        <dsp:cNvSpPr/>
      </dsp:nvSpPr>
      <dsp:spPr>
        <a:xfrm>
          <a:off x="1336039" y="4340073"/>
          <a:ext cx="4835908" cy="115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2" tIns="122422" rIns="122422" bIns="12242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Using </a:t>
          </a:r>
          <a:r>
            <a:rPr lang="en-US" sz="1700" b="1" kern="1200"/>
            <a:t>API Gateways</a:t>
          </a:r>
          <a:r>
            <a:rPr lang="en-US" sz="1700" kern="1200"/>
            <a:t> (AWS API Gateway, Nginx).</a:t>
          </a:r>
        </a:p>
      </dsp:txBody>
      <dsp:txXfrm>
        <a:off x="1336039" y="4340073"/>
        <a:ext cx="4835908" cy="11567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24D2A0-28CB-44E9-8F56-EF9CBEB4CB42}">
      <dsp:nvSpPr>
        <dsp:cNvPr id="0" name=""/>
        <dsp:cNvSpPr/>
      </dsp:nvSpPr>
      <dsp:spPr>
        <a:xfrm>
          <a:off x="0" y="103068"/>
          <a:ext cx="5138688" cy="12109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We can use cloud services like Azure App insights for monitoring API performance. </a:t>
          </a:r>
          <a:endParaRPr lang="en-US" sz="2300" kern="1200"/>
        </a:p>
      </dsp:txBody>
      <dsp:txXfrm>
        <a:off x="59114" y="162182"/>
        <a:ext cx="5020460" cy="1092721"/>
      </dsp:txXfrm>
    </dsp:sp>
    <dsp:sp modelId="{67F0AFFA-6196-456F-919A-B4B0525EDF62}">
      <dsp:nvSpPr>
        <dsp:cNvPr id="0" name=""/>
        <dsp:cNvSpPr/>
      </dsp:nvSpPr>
      <dsp:spPr>
        <a:xfrm>
          <a:off x="0" y="1380258"/>
          <a:ext cx="5138688" cy="12109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We need a platform like Jira or Github to track issues</a:t>
          </a:r>
          <a:endParaRPr lang="en-US" sz="2300" kern="1200"/>
        </a:p>
      </dsp:txBody>
      <dsp:txXfrm>
        <a:off x="59114" y="1439372"/>
        <a:ext cx="5020460" cy="1092721"/>
      </dsp:txXfrm>
    </dsp:sp>
    <dsp:sp modelId="{091FA3D7-8693-4730-B22F-2C44E008724C}">
      <dsp:nvSpPr>
        <dsp:cNvPr id="0" name=""/>
        <dsp:cNvSpPr/>
      </dsp:nvSpPr>
      <dsp:spPr>
        <a:xfrm>
          <a:off x="0" y="2657448"/>
          <a:ext cx="5138688" cy="12109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Implementing version control (v1/students).</a:t>
          </a:r>
          <a:br>
            <a:rPr lang="en-US" sz="2300" kern="1200"/>
          </a:br>
          <a:endParaRPr lang="en-US" sz="2300" kern="1200"/>
        </a:p>
      </dsp:txBody>
      <dsp:txXfrm>
        <a:off x="59114" y="2716562"/>
        <a:ext cx="5020460" cy="1092721"/>
      </dsp:txXfrm>
    </dsp:sp>
    <dsp:sp modelId="{1CF393AE-CE50-4115-B543-531494D97F28}">
      <dsp:nvSpPr>
        <dsp:cNvPr id="0" name=""/>
        <dsp:cNvSpPr/>
      </dsp:nvSpPr>
      <dsp:spPr>
        <a:xfrm>
          <a:off x="0" y="3934638"/>
          <a:ext cx="5138688" cy="12109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Regular authentication updates and security patches.</a:t>
          </a:r>
        </a:p>
      </dsp:txBody>
      <dsp:txXfrm>
        <a:off x="59114" y="3993752"/>
        <a:ext cx="5020460" cy="10927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185CBF-CCA2-4888-AD18-D15A0BCDDDE5}">
      <dsp:nvSpPr>
        <dsp:cNvPr id="0" name=""/>
        <dsp:cNvSpPr/>
      </dsp:nvSpPr>
      <dsp:spPr>
        <a:xfrm>
          <a:off x="1305" y="173800"/>
          <a:ext cx="4581086" cy="290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7697E-A955-4689-9C29-5CC1D41DDBB4}">
      <dsp:nvSpPr>
        <dsp:cNvPr id="0" name=""/>
        <dsp:cNvSpPr/>
      </dsp:nvSpPr>
      <dsp:spPr>
        <a:xfrm>
          <a:off x="510314" y="657359"/>
          <a:ext cx="4581086" cy="2908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>
              <a:latin typeface="Univers Condensed"/>
            </a:rPr>
            <a:t> A website frontend</a:t>
          </a:r>
          <a:r>
            <a:rPr lang="en-US" sz="4300" kern="1200"/>
            <a:t> uses to display and search data</a:t>
          </a:r>
        </a:p>
      </dsp:txBody>
      <dsp:txXfrm>
        <a:off x="595515" y="742560"/>
        <a:ext cx="4410684" cy="2738587"/>
      </dsp:txXfrm>
    </dsp:sp>
    <dsp:sp modelId="{D8D6BBC3-43D4-457F-BC2A-78880DA73F7F}">
      <dsp:nvSpPr>
        <dsp:cNvPr id="0" name=""/>
        <dsp:cNvSpPr/>
      </dsp:nvSpPr>
      <dsp:spPr>
        <a:xfrm>
          <a:off x="5600410" y="173800"/>
          <a:ext cx="4581086" cy="290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4C72D-D1E9-46C4-A203-D85566F85A62}">
      <dsp:nvSpPr>
        <dsp:cNvPr id="0" name=""/>
        <dsp:cNvSpPr/>
      </dsp:nvSpPr>
      <dsp:spPr>
        <a:xfrm>
          <a:off x="6109420" y="657359"/>
          <a:ext cx="4581086" cy="2908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Another API uses it </a:t>
          </a:r>
          <a:r>
            <a:rPr lang="en-US" sz="4300" kern="1200">
              <a:latin typeface="Univers Condensed"/>
            </a:rPr>
            <a:t>for student records</a:t>
          </a:r>
          <a:endParaRPr lang="en-US" sz="4300" kern="1200"/>
        </a:p>
      </dsp:txBody>
      <dsp:txXfrm>
        <a:off x="6194621" y="742560"/>
        <a:ext cx="4410684" cy="2738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0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6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4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8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9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4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1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2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6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05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2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2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3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0B14D8E-63A1-9775-AC2F-6256B7C4E7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646" r="21788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/>
          </a:bodyPr>
          <a:lstStyle/>
          <a:p>
            <a:r>
              <a:rPr lang="en-US"/>
              <a:t>API </a:t>
            </a:r>
          </a:p>
          <a:p>
            <a:r>
              <a:rPr lang="en-US"/>
              <a:t>Development Lifecycle</a:t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1688" y="4785543"/>
            <a:ext cx="4857857" cy="1005657"/>
          </a:xfrm>
        </p:spPr>
        <p:txBody>
          <a:bodyPr>
            <a:normAutofit/>
          </a:bodyPr>
          <a:lstStyle/>
          <a:p>
            <a:r>
              <a:rPr lang="en-US"/>
              <a:t>Connecting Applications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9DD0F-9EF1-0B1B-E1EF-60114441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9165" y="1361440"/>
            <a:ext cx="3324281" cy="26946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2. Develop Phase</a:t>
            </a:r>
          </a:p>
        </p:txBody>
      </p:sp>
      <p:pic>
        <p:nvPicPr>
          <p:cNvPr id="7" name="Graphic 6" descr="Test Plan">
            <a:extLst>
              <a:ext uri="{FF2B5EF4-FFF2-40B4-BE49-F238E27FC236}">
                <a16:creationId xmlns:a16="http://schemas.microsoft.com/office/drawing/2014/main" id="{2FDC73FB-1E4B-7F83-FBD1-69AB335FE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79" y="723900"/>
            <a:ext cx="5410200" cy="54102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7491F31-6557-2984-60B7-24907747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82959" y="662940"/>
            <a:ext cx="0" cy="553212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2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EDCF36E-AAB2-FE61-D20D-CF52B8153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/>
              <a:t>Questions?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1CC376-4BC9-233A-9612-FC6A2325B6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961288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0523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EBF02DA4-991D-5681-7661-DAED147032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21" r="43405"/>
          <a:stretch/>
        </p:blipFill>
        <p:spPr>
          <a:xfrm>
            <a:off x="20" y="10"/>
            <a:ext cx="6044164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B2953D-F2A9-3CCD-14D2-67A5903B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86" y="909637"/>
            <a:ext cx="4800600" cy="1307592"/>
          </a:xfrm>
        </p:spPr>
        <p:txBody>
          <a:bodyPr>
            <a:normAutofit/>
          </a:bodyPr>
          <a:lstStyle/>
          <a:p>
            <a:r>
              <a:rPr lang="en-US"/>
              <a:t>Answers!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7EF41-0588-5735-FCE9-7520BDBC5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6186" y="2221992"/>
            <a:ext cx="4800600" cy="373989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700" b="1"/>
              <a:t>We will use the following technologies:</a:t>
            </a:r>
            <a:endParaRPr lang="en-US" sz="170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700"/>
              <a:t>Backend: </a:t>
            </a:r>
            <a:r>
              <a:rPr lang="en-US" sz="1700" b="1"/>
              <a:t>Flask (Python)</a:t>
            </a:r>
            <a:endParaRPr lang="en-US" sz="170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700"/>
              <a:t>Database: </a:t>
            </a:r>
            <a:r>
              <a:rPr lang="en-US" sz="1700" b="1"/>
              <a:t>SQLite</a:t>
            </a:r>
            <a:endParaRPr lang="en-US" sz="170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700" b="1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700" b="1"/>
              <a:t>The Key steps are the following:</a:t>
            </a:r>
            <a:endParaRPr lang="en-US" sz="170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700"/>
              <a:t>Set up API routes and controllers.</a:t>
            </a:r>
          </a:p>
          <a:p>
            <a:pPr marL="742950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700"/>
              <a:t>Connect the API to the database.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700"/>
              <a:t>Implement CRUD operations with validation.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700"/>
              <a:t>Secure API with authentication and error handling.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555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74F7-A8E1-F38A-57FA-C2F92A02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Securing with API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3A231-E313-7F5B-AD73-77442ED6A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An API key is a unique identifier used to authenticate requests made to an API (Application Programming Interface). It acts like a password that allows access to a service.</a:t>
            </a:r>
          </a:p>
          <a:p>
            <a:r>
              <a:rPr lang="en-US" b="1"/>
              <a:t>Why Are API Keys Important?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Ensures that only authorized users can access the API.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Helps monitor and control how the API is being used.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Prevents excessive requests to protect the API from abuse.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178B01B9-C710-8DA1-E193-71BFD8B5E7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515" r="38760"/>
          <a:stretch/>
        </p:blipFill>
        <p:spPr>
          <a:xfrm>
            <a:off x="2754278" y="4915983"/>
            <a:ext cx="6985611" cy="104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04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0E52DF2-6802-459B-AC2A-AF976DEB1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and holding a pen shading number on a sheet">
            <a:extLst>
              <a:ext uri="{FF2B5EF4-FFF2-40B4-BE49-F238E27FC236}">
                <a16:creationId xmlns:a16="http://schemas.microsoft.com/office/drawing/2014/main" id="{806A5BF9-3626-F7F3-D286-4A325AF8C5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747" r="-1" b="-1"/>
          <a:stretch/>
        </p:blipFill>
        <p:spPr>
          <a:xfrm>
            <a:off x="20" y="10"/>
            <a:ext cx="7320707" cy="68579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E1400F-5ED6-F914-477E-15D7F1B34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184" y="2386295"/>
            <a:ext cx="3730839" cy="35691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3. Test Phase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03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7F2E4B47-915B-FD49-9C0B-F21FE09D70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616" r="23808" b="-2"/>
          <a:stretch/>
        </p:blipFill>
        <p:spPr>
          <a:xfrm>
            <a:off x="20" y="10"/>
            <a:ext cx="6044164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8E6B94-C026-F974-CBD5-B683629D2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86" y="909637"/>
            <a:ext cx="4800600" cy="1307592"/>
          </a:xfrm>
        </p:spPr>
        <p:txBody>
          <a:bodyPr>
            <a:normAutofit/>
          </a:bodyPr>
          <a:lstStyle/>
          <a:p>
            <a:r>
              <a:rPr lang="en-US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33919-EAB8-1061-D95B-1DE901509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6186" y="2221992"/>
            <a:ext cx="4800600" cy="37398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sz="2800"/>
              <a:t>What types of testing will be performed?</a:t>
            </a:r>
            <a:br>
              <a:rPr lang="en-US" sz="2800" dirty="0"/>
            </a:br>
            <a:endParaRPr lang="en-US" sz="2800" dirty="0"/>
          </a:p>
          <a:p>
            <a:r>
              <a:rPr lang="en-US" sz="2800"/>
              <a:t>What will we be testing for?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996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pette filling tray with sample">
            <a:extLst>
              <a:ext uri="{FF2B5EF4-FFF2-40B4-BE49-F238E27FC236}">
                <a16:creationId xmlns:a16="http://schemas.microsoft.com/office/drawing/2014/main" id="{A02F7937-6C09-3678-4F42-7D6EAB7A31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127" r="32603" b="-3"/>
          <a:stretch/>
        </p:blipFill>
        <p:spPr>
          <a:xfrm>
            <a:off x="20" y="10"/>
            <a:ext cx="568674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E59B88-5D43-287B-262D-C82AE745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49" y="909638"/>
            <a:ext cx="5201121" cy="1318062"/>
          </a:xfrm>
        </p:spPr>
        <p:txBody>
          <a:bodyPr>
            <a:normAutofit/>
          </a:bodyPr>
          <a:lstStyle/>
          <a:p>
            <a:r>
              <a:rPr lang="en-GB"/>
              <a:t>Answers!</a:t>
            </a:r>
            <a:endParaRPr lang="en-US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B2FEA-3A55-7799-57C9-E4E3F38B5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0838" y="2236843"/>
            <a:ext cx="5201121" cy="393192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US" sz="1900" b="1"/>
              <a:t>We will be performing the following tests:</a:t>
            </a:r>
            <a:endParaRPr lang="en-US" sz="1900"/>
          </a:p>
          <a:p>
            <a:pPr marL="742950" lvl="1">
              <a:lnSpc>
                <a:spcPct val="100000"/>
              </a:lnSpc>
              <a:spcBef>
                <a:spcPts val="0"/>
              </a:spcBef>
            </a:pPr>
            <a:r>
              <a:rPr lang="en-US" sz="1900" b="1"/>
              <a:t>Functional Testing:</a:t>
            </a:r>
            <a:r>
              <a:rPr lang="en-US" sz="1900"/>
              <a:t> Validate API responses </a:t>
            </a:r>
            <a:endParaRPr lang="en-US" sz="19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900" b="1"/>
              <a:t>Performance Testing:</a:t>
            </a:r>
            <a:r>
              <a:rPr lang="en-US" sz="1900"/>
              <a:t> Measure API efficiency </a:t>
            </a:r>
            <a:endParaRPr lang="en-US" sz="1900" dirty="0"/>
          </a:p>
          <a:p>
            <a:pPr marL="742950" lvl="1">
              <a:lnSpc>
                <a:spcPct val="100000"/>
              </a:lnSpc>
              <a:spcBef>
                <a:spcPts val="0"/>
              </a:spcBef>
            </a:pPr>
            <a:r>
              <a:rPr lang="en-US" sz="1900" b="1"/>
              <a:t>Security Testing:</a:t>
            </a:r>
            <a:r>
              <a:rPr lang="en-US" sz="1900"/>
              <a:t> Prevent vulnerabilities </a:t>
            </a:r>
            <a:br>
              <a:rPr lang="en-US" sz="1900" dirty="0"/>
            </a:br>
            <a:endParaRPr lang="en-US" sz="1900" dirty="0"/>
          </a:p>
          <a:p>
            <a:pPr marL="51435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9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US" sz="1900" b="1"/>
              <a:t>Example Test Case:</a:t>
            </a:r>
            <a:endParaRPr lang="en-US" sz="19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900" b="1"/>
              <a:t>Scenario:</a:t>
            </a:r>
            <a:r>
              <a:rPr lang="en-US" sz="1900"/>
              <a:t> Send a </a:t>
            </a:r>
            <a:r>
              <a:rPr lang="en-US" sz="1900">
                <a:latin typeface="Consolas"/>
              </a:rPr>
              <a:t>POST /students</a:t>
            </a:r>
            <a:r>
              <a:rPr lang="en-US" sz="1900" dirty="0"/>
              <a:t> </a:t>
            </a:r>
            <a:r>
              <a:rPr lang="en-US" sz="1900"/>
              <a:t>request with missing student name.</a:t>
            </a:r>
            <a:endParaRPr lang="en-US" sz="19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900" b="1"/>
              <a:t>Expected Result:</a:t>
            </a:r>
            <a:r>
              <a:rPr lang="en-US" sz="1900"/>
              <a:t> API should return </a:t>
            </a:r>
            <a:r>
              <a:rPr lang="en-US" sz="1900" b="1"/>
              <a:t>400 Bad Request</a:t>
            </a:r>
            <a:r>
              <a:rPr lang="en-US" sz="1900"/>
              <a:t>.</a:t>
            </a:r>
            <a:endParaRPr lang="en-US" sz="1900" dirty="0"/>
          </a:p>
          <a:p>
            <a:pPr>
              <a:lnSpc>
                <a:spcPct val="100000"/>
              </a:lnSpc>
            </a:pPr>
            <a:endParaRPr lang="en-US" sz="19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2739" y="722376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536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9A50C-1695-0CDE-0402-8B88249A8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Demo – Testing API with Postman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09E0DF09-77C6-5A61-CD2E-542BDB25B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0149" y="723901"/>
            <a:ext cx="54102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76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Offshore production platform">
            <a:extLst>
              <a:ext uri="{FF2B5EF4-FFF2-40B4-BE49-F238E27FC236}">
                <a16:creationId xmlns:a16="http://schemas.microsoft.com/office/drawing/2014/main" id="{4727C030-684D-36B0-FBDA-B0DD6F3EA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04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96615-12BB-C457-A8F9-D3E8F4C0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871759"/>
            <a:ext cx="5067300" cy="3497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4. Deploy Phase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023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CB2F6-8991-42F8-F27B-1E813996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001512" cy="1307592"/>
          </a:xfrm>
        </p:spPr>
        <p:txBody>
          <a:bodyPr>
            <a:normAutofit/>
          </a:bodyPr>
          <a:lstStyle/>
          <a:p>
            <a:r>
              <a:rPr lang="en-GB"/>
              <a:t>Questions?</a:t>
            </a:r>
            <a:endParaRPr lang="en-US"/>
          </a:p>
          <a:p>
            <a:endParaRPr lang="en-US" dirty="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89BD212-FC3A-E2E8-5E24-1D549BBBF1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4088" y="2231136"/>
          <a:ext cx="6001512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83FD9E-C5A7-96F7-951D-7D292013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yncing Cloud">
            <a:extLst>
              <a:ext uri="{FF2B5EF4-FFF2-40B4-BE49-F238E27FC236}">
                <a16:creationId xmlns:a16="http://schemas.microsoft.com/office/drawing/2014/main" id="{52EA5F2A-C0CA-8250-9F72-BDB36BE23B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74560" y="1951854"/>
            <a:ext cx="4202057" cy="420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55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865BA900-CF87-25BA-33DE-49B04D4BAB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123" r="48102" b="-6"/>
          <a:stretch/>
        </p:blipFill>
        <p:spPr>
          <a:xfrm>
            <a:off x="20" y="-17929"/>
            <a:ext cx="4206220" cy="6875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EA94E5-523B-A1CE-D76D-240A2FAFE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8" y="914400"/>
            <a:ext cx="6627924" cy="1307592"/>
          </a:xfrm>
        </p:spPr>
        <p:txBody>
          <a:bodyPr>
            <a:normAutofit/>
          </a:bodyPr>
          <a:lstStyle/>
          <a:p>
            <a:r>
              <a:rPr lang="en-US"/>
              <a:t>What are APIs?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D0082-BCBA-FF29-473F-8ABB60E40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68" y="2221992"/>
            <a:ext cx="6627924" cy="37398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1200"/>
              </a:spcAft>
            </a:pPr>
            <a:r>
              <a:rPr lang="en-US" sz="2800"/>
              <a:t>An API (Application Programming Interface) is a set of rules that allows different software applications to communicate with each other.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</a:pPr>
            <a:r>
              <a:rPr lang="en-US" sz="2800"/>
              <a:t>Types of APIs: </a:t>
            </a:r>
            <a:r>
              <a:rPr lang="en-US" sz="2800" b="1"/>
              <a:t>REST</a:t>
            </a:r>
            <a:r>
              <a:rPr lang="en-US" sz="2800"/>
              <a:t>, SOAP, GraphQL</a:t>
            </a:r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746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E533824-1C2C-FE75-C10C-EB57E4E7F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914776" cy="3977269"/>
          </a:xfrm>
        </p:spPr>
        <p:txBody>
          <a:bodyPr>
            <a:normAutofit/>
          </a:bodyPr>
          <a:lstStyle/>
          <a:p>
            <a:r>
              <a:rPr lang="en-US"/>
              <a:t>Answers!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7D77A9-5C8B-B6AE-7828-1F9109BB0A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923608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9819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0E52DF2-6802-459B-AC2A-AF976DEB1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pressing button">
            <a:extLst>
              <a:ext uri="{FF2B5EF4-FFF2-40B4-BE49-F238E27FC236}">
                <a16:creationId xmlns:a16="http://schemas.microsoft.com/office/drawing/2014/main" id="{90E4AAAC-5505-31B2-9ACB-4E0143EB2D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062" r="16788" b="-3"/>
          <a:stretch/>
        </p:blipFill>
        <p:spPr>
          <a:xfrm>
            <a:off x="20" y="10"/>
            <a:ext cx="7320707" cy="68579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3456C3-12B7-6A2B-AF64-142B3C3F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184" y="2386295"/>
            <a:ext cx="3730839" cy="35691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5. Maintenance Phase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445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E703-CC69-0F8C-E51D-918F1F57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11D5F-B19B-B357-F53A-1E8A4A3A7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sz="2200" b="1"/>
              <a:t>How will we monitor API performance?</a:t>
            </a:r>
            <a:endParaRPr lang="en-US" sz="2200"/>
          </a:p>
          <a:p>
            <a:pPr lvl="1">
              <a:spcBef>
                <a:spcPts val="0"/>
              </a:spcBef>
            </a:pPr>
            <a:endParaRPr lang="en-US" sz="2200" dirty="0"/>
          </a:p>
          <a:p>
            <a:pPr marL="285750" indent="-285750">
              <a:spcBef>
                <a:spcPts val="0"/>
              </a:spcBef>
            </a:pPr>
            <a:r>
              <a:rPr lang="en-US" sz="2200" b="1"/>
              <a:t>How will issues be tracked?</a:t>
            </a:r>
            <a:endParaRPr lang="en-US" sz="2200"/>
          </a:p>
          <a:p>
            <a:pPr marL="285750" indent="-285750">
              <a:spcBef>
                <a:spcPts val="0"/>
              </a:spcBef>
            </a:pPr>
            <a:endParaRPr lang="en-US" sz="2200" dirty="0"/>
          </a:p>
          <a:p>
            <a:pPr marL="285750" indent="-285750">
              <a:spcBef>
                <a:spcPts val="0"/>
              </a:spcBef>
            </a:pPr>
            <a:r>
              <a:rPr lang="en-US" sz="2200" b="1"/>
              <a:t>How will we handle API versioning?</a:t>
            </a:r>
            <a:endParaRPr lang="en-US" sz="2200"/>
          </a:p>
          <a:p>
            <a:pPr marL="742950" lvl="1">
              <a:spcBef>
                <a:spcPts val="0"/>
              </a:spcBef>
            </a:pPr>
            <a:r>
              <a:rPr lang="en-US" sz="2200"/>
              <a:t>Implementing version control (</a:t>
            </a:r>
            <a:r>
              <a:rPr lang="en-US" sz="2200">
                <a:latin typeface="Consolas"/>
              </a:rPr>
              <a:t>v1/students</a:t>
            </a:r>
            <a:r>
              <a:rPr lang="en-US" sz="2200"/>
              <a:t>).</a:t>
            </a:r>
          </a:p>
          <a:p>
            <a:pPr marL="742950" lvl="1">
              <a:spcBef>
                <a:spcPts val="0"/>
              </a:spcBef>
            </a:pPr>
            <a:endParaRPr lang="en-US" sz="2200" dirty="0"/>
          </a:p>
          <a:p>
            <a:pPr marL="285750" indent="-285750">
              <a:spcBef>
                <a:spcPts val="0"/>
              </a:spcBef>
            </a:pPr>
            <a:r>
              <a:rPr lang="en-US" sz="2200" b="1"/>
              <a:t>What security measures will be maintained?</a:t>
            </a:r>
            <a:endParaRPr lang="en-US" sz="2200"/>
          </a:p>
          <a:p>
            <a:pPr marL="742950" lvl="1">
              <a:spcBef>
                <a:spcPts val="0"/>
              </a:spcBef>
            </a:pPr>
            <a:r>
              <a:rPr lang="en-US" sz="2200"/>
              <a:t>Regular authentication updates and security patches.</a:t>
            </a:r>
          </a:p>
          <a:p>
            <a:pPr marL="685800">
              <a:spcBef>
                <a:spcPts val="0"/>
              </a:spcBef>
              <a:spcAft>
                <a:spcPts val="1200"/>
              </a:spcAft>
            </a:pP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64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84EC9-23DF-994B-D3E7-F2225D712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399"/>
            <a:ext cx="5239272" cy="1621147"/>
          </a:xfrm>
        </p:spPr>
        <p:txBody>
          <a:bodyPr>
            <a:normAutofit/>
          </a:bodyPr>
          <a:lstStyle/>
          <a:p>
            <a:r>
              <a:rPr lang="en-US"/>
              <a:t>Answers!</a:t>
            </a:r>
            <a:endParaRPr lang="en-GB"/>
          </a:p>
          <a:p>
            <a:endParaRPr lang="en-US" dirty="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0B3A9C58-7D97-0482-2F7D-0D8668F11C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46176" y="914399"/>
          <a:ext cx="5138688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9" name="Straight Connector 1">
            <a:extLst>
              <a:ext uri="{FF2B5EF4-FFF2-40B4-BE49-F238E27FC236}">
                <a16:creationId xmlns:a16="http://schemas.microsoft.com/office/drawing/2014/main" id="{7D3DF08D-8EDA-0FB3-59D9-B692F2ADD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2F29DE07-7E9D-8E50-68FB-AE233BC1B6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4672" y="2672080"/>
            <a:ext cx="3490974" cy="349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53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8370E42-0CBD-92A7-FDE6-07C28336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/>
              <a:t>Example use of api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EAA38C-E4C9-F0AD-A699-0F441F7B1F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9467185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909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1A8C4F8-261C-7C98-9585-431358419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CF96E-D69D-ADC3-9B8F-C1ADD986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7467600" cy="39137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/>
              <a:t>DEMO  - Client Accessing our API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AFE2CA-5B3A-141B-BA1D-064BC79E6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648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BBCB8458-5C1C-8E39-B31B-9F46A1B32C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19" r="-2" b="172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80875-AFA7-121E-781F-D25568232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871759"/>
            <a:ext cx="5067300" cy="3497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291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03CD235F-D98F-EA94-B64A-84F78DD1F6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322" r="1355" b="-4"/>
          <a:stretch/>
        </p:blipFill>
        <p:spPr>
          <a:xfrm>
            <a:off x="20" y="-1"/>
            <a:ext cx="466342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4BADF0-D446-BE43-2565-80E79ABD3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656" y="914400"/>
            <a:ext cx="6236208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Why should  you care about apis?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8B36A-C492-A4B1-09D0-C64096740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6" y="2221992"/>
            <a:ext cx="6236208" cy="39410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1200"/>
              </a:spcAft>
            </a:pPr>
            <a:r>
              <a:rPr lang="en-US" sz="3200"/>
              <a:t>APIs enable seamless data exchange and functionality sharing between systems, improving interoperability and efficiency.</a:t>
            </a:r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6871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29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CD978-18AC-12FC-314B-7C9FA6C7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609601"/>
            <a:ext cx="2521714" cy="4488878"/>
          </a:xfrm>
        </p:spPr>
        <p:txBody>
          <a:bodyPr>
            <a:normAutofit/>
          </a:bodyPr>
          <a:lstStyle/>
          <a:p>
            <a:r>
              <a:rPr lang="en-US" sz="3200"/>
              <a:t>Student API: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DD27CF-4CE1-2871-1ABA-40FCA4D03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538488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BE50A4-DA65-27A3-A215-EF1015C21B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684937"/>
              </p:ext>
            </p:extLst>
          </p:nvPr>
        </p:nvGraphicFramePr>
        <p:xfrm>
          <a:off x="3987800" y="723900"/>
          <a:ext cx="7442201" cy="5400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352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604516-F583-413C-8C0B-E7944F332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"/>
            <a:ext cx="4876800" cy="68579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3E4D850-155D-1C5E-A4E2-5D1EFDAD4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24528" cy="36702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 Phases of </a:t>
            </a:r>
            <a:r>
              <a:rPr lang="en-US">
                <a:solidFill>
                  <a:schemeClr val="bg1"/>
                </a:solidFill>
              </a:rPr>
              <a:t>the API lifecycle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6FAF46-F776-3A49-9975-13DDB17148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1300"/>
              </p:ext>
            </p:extLst>
          </p:nvPr>
        </p:nvGraphicFramePr>
        <p:xfrm>
          <a:off x="5715000" y="723901"/>
          <a:ext cx="56769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9002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7DF3D-9FDC-802B-657A-0FCEB4E0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9165" y="1361440"/>
            <a:ext cx="3634247" cy="26946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742950" indent="-742950">
              <a:lnSpc>
                <a:spcPct val="90000"/>
              </a:lnSpc>
              <a:buAutoNum type="arabicPeriod"/>
            </a:pPr>
            <a:r>
              <a:rPr lang="en-US" sz="4400"/>
              <a:t>Planning and design phase</a:t>
            </a:r>
            <a:endParaRPr lang="en-US"/>
          </a:p>
        </p:txBody>
      </p:sp>
      <p:pic>
        <p:nvPicPr>
          <p:cNvPr id="5" name="Picture 4" descr="Pens and rulers">
            <a:extLst>
              <a:ext uri="{FF2B5EF4-FFF2-40B4-BE49-F238E27FC236}">
                <a16:creationId xmlns:a16="http://schemas.microsoft.com/office/drawing/2014/main" id="{9EBD250D-B80E-468C-5CCF-0C80578159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484" r="32741" b="-6"/>
          <a:stretch/>
        </p:blipFill>
        <p:spPr>
          <a:xfrm>
            <a:off x="4671495" y="723900"/>
            <a:ext cx="3304683" cy="541020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7491F31-6557-2984-60B7-24907747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82959" y="662940"/>
            <a:ext cx="0" cy="553212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697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65FB2-87CF-7490-AF97-79A8EFA4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672" y="909638"/>
            <a:ext cx="5848694" cy="1318062"/>
          </a:xfrm>
        </p:spPr>
        <p:txBody>
          <a:bodyPr>
            <a:normAutofit/>
          </a:bodyPr>
          <a:lstStyle/>
          <a:p>
            <a:r>
              <a:rPr lang="en-US"/>
              <a:t>Questions?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21996F3-8D04-EF11-1244-6D6A95352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672" y="2276474"/>
            <a:ext cx="5848694" cy="3885027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600"/>
              </a:spcAft>
            </a:pPr>
            <a:r>
              <a:rPr lang="en-US" b="1"/>
              <a:t>What is the purpose of the API?</a:t>
            </a:r>
            <a:endParaRPr lang="en-US"/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285750" indent="-285750">
              <a:spcBef>
                <a:spcPts val="0"/>
              </a:spcBef>
              <a:spcAft>
                <a:spcPts val="600"/>
              </a:spcAft>
            </a:pPr>
            <a:r>
              <a:rPr lang="en-US" b="1"/>
              <a:t>What type of API is being developed?</a:t>
            </a:r>
            <a:endParaRPr lang="en-US"/>
          </a:p>
          <a:p>
            <a:pPr marL="285750" indent="-285750">
              <a:spcBef>
                <a:spcPts val="0"/>
              </a:spcBef>
              <a:spcAft>
                <a:spcPts val="600"/>
              </a:spcAft>
            </a:pPr>
            <a:endParaRPr lang="en-US" b="1" dirty="0"/>
          </a:p>
          <a:p>
            <a:pPr marL="285750" indent="-285750">
              <a:spcBef>
                <a:spcPts val="0"/>
              </a:spcBef>
              <a:spcAft>
                <a:spcPts val="600"/>
              </a:spcAft>
            </a:pPr>
            <a:r>
              <a:rPr lang="en-US" b="1"/>
              <a:t>What are the main API endpoints?</a:t>
            </a:r>
            <a:br>
              <a:rPr lang="en-US" dirty="0"/>
            </a:br>
            <a:endParaRPr lang="en-US"/>
          </a:p>
          <a:p>
            <a:pPr marL="285750" indent="-285750">
              <a:spcBef>
                <a:spcPts val="0"/>
              </a:spcBef>
              <a:spcAft>
                <a:spcPts val="600"/>
              </a:spcAft>
            </a:pPr>
            <a:r>
              <a:rPr lang="en-US" b="1"/>
              <a:t>How will authentication be handled?</a:t>
            </a:r>
            <a:endParaRPr lang="en-US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8DE6A66C-69C9-7B47-B36A-514363F07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101" y="1679090"/>
            <a:ext cx="4455010" cy="445501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80661" y="723900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ibbles on a notebook">
            <a:extLst>
              <a:ext uri="{FF2B5EF4-FFF2-40B4-BE49-F238E27FC236}">
                <a16:creationId xmlns:a16="http://schemas.microsoft.com/office/drawing/2014/main" id="{EDFDD1BF-4953-EA4E-D186-E5412DDFD9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169" r="32951" b="-79"/>
          <a:stretch/>
        </p:blipFill>
        <p:spPr>
          <a:xfrm>
            <a:off x="20" y="-17929"/>
            <a:ext cx="4206220" cy="6875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91A179-813B-16B1-34F8-0BDE1AC08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8" y="914400"/>
            <a:ext cx="6627924" cy="1307592"/>
          </a:xfrm>
        </p:spPr>
        <p:txBody>
          <a:bodyPr>
            <a:normAutofit/>
          </a:bodyPr>
          <a:lstStyle/>
          <a:p>
            <a:r>
              <a:rPr lang="en-US"/>
              <a:t>Answers!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99E34-3F7E-2D07-36CC-7571CD0AE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68" y="2221992"/>
            <a:ext cx="6627924" cy="37398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purpose is to manage student records (Create, Read, Update, Delete - CRUD).</a:t>
            </a:r>
            <a:br>
              <a:rPr lang="en-US" dirty="0"/>
            </a:br>
            <a:endParaRPr lang="en-US" dirty="0"/>
          </a:p>
          <a:p>
            <a:r>
              <a:rPr lang="en-US">
                <a:ea typeface="+mn-lt"/>
                <a:cs typeface="+mn-lt"/>
              </a:rPr>
              <a:t>A RESTful API with JSON responses. 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Get, Read, Update, Delete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Using</a:t>
            </a:r>
            <a:r>
              <a:rPr lang="en-US"/>
              <a:t> API key.</a:t>
            </a:r>
            <a:br>
              <a:rPr lang="en-US" dirty="0"/>
            </a:b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ack and white film board">
            <a:extLst>
              <a:ext uri="{FF2B5EF4-FFF2-40B4-BE49-F238E27FC236}">
                <a16:creationId xmlns:a16="http://schemas.microsoft.com/office/drawing/2014/main" id="{54E63420-0216-C54A-DD4A-2E65674E8A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886" r="4011" b="-3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BB7A90-7851-1F31-8693-EDBBCB4F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00" y="908651"/>
            <a:ext cx="3620882" cy="36403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DEMO – Swagger UI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365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ChronicleVTI</vt:lpstr>
      <vt:lpstr>API  Development Lifecycle </vt:lpstr>
      <vt:lpstr>What are APIs?</vt:lpstr>
      <vt:lpstr>Why should  you care about apis?</vt:lpstr>
      <vt:lpstr>Student API:</vt:lpstr>
      <vt:lpstr>5 Phases of the API lifecycle</vt:lpstr>
      <vt:lpstr>Planning and design phase</vt:lpstr>
      <vt:lpstr>Questions?</vt:lpstr>
      <vt:lpstr>Answers!</vt:lpstr>
      <vt:lpstr>DEMO – Swagger UI</vt:lpstr>
      <vt:lpstr>2. Develop Phase</vt:lpstr>
      <vt:lpstr>Questions?</vt:lpstr>
      <vt:lpstr>Answers!</vt:lpstr>
      <vt:lpstr>Securing with API Key</vt:lpstr>
      <vt:lpstr>3. Test Phase</vt:lpstr>
      <vt:lpstr>Questions?</vt:lpstr>
      <vt:lpstr>Answers! </vt:lpstr>
      <vt:lpstr>Demo – Testing API with Postman</vt:lpstr>
      <vt:lpstr>4. Deploy Phase</vt:lpstr>
      <vt:lpstr>Questions? </vt:lpstr>
      <vt:lpstr>Answers!</vt:lpstr>
      <vt:lpstr>5. Maintenance Phase</vt:lpstr>
      <vt:lpstr>Questions?</vt:lpstr>
      <vt:lpstr>Answers! </vt:lpstr>
      <vt:lpstr>Example use of api</vt:lpstr>
      <vt:lpstr>DEMO  - Client Accessing our API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270</cp:revision>
  <dcterms:created xsi:type="dcterms:W3CDTF">2025-02-25T16:36:23Z</dcterms:created>
  <dcterms:modified xsi:type="dcterms:W3CDTF">2025-02-25T22:37:17Z</dcterms:modified>
</cp:coreProperties>
</file>