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64" r:id="rId5"/>
    <p:sldId id="265" r:id="rId6"/>
    <p:sldId id="263" r:id="rId7"/>
    <p:sldId id="258" r:id="rId8"/>
    <p:sldId id="260" r:id="rId9"/>
  </p:sldIdLst>
  <p:sldSz cx="12192000" cy="6858000"/>
  <p:notesSz cx="6858000" cy="9144000"/>
  <p:embeddedFontLst>
    <p:embeddedFont>
      <p:font typeface="Georgia Pro Light" panose="02040302050405020303" pitchFamily="18" charset="0"/>
      <p:regular r:id="rId11"/>
      <p:italic r:id="rId12"/>
    </p:embeddedFont>
    <p:embeddedFont>
      <p:font typeface="Lato" panose="020F0502020204030203" pitchFamily="34" charset="0"/>
      <p:regular r:id="rId13"/>
      <p:bold r:id="rId14"/>
      <p:italic r:id="rId15"/>
      <p:boldItalic r:id="rId16"/>
    </p:embeddedFont>
    <p:embeddedFont>
      <p:font typeface="Open Sans" panose="020B0606030504020204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2160">
          <p15:clr>
            <a:srgbClr val="A4A3A4"/>
          </p15:clr>
        </p15:guide>
        <p15:guide id="4" pos="312">
          <p15:clr>
            <a:srgbClr val="A4A3A4"/>
          </p15:clr>
        </p15:guide>
      </p15:sldGuideLst>
    </p:ext>
    <p:ext uri="GoogleSlidesCustomDataVersion2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xmlns="" r:id="rId21" roundtripDataSignature="AMtx7miG4qkEVEBDC+65LdiOMBk4EgWYo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A8FBE3-5A61-0937-A17F-67550C4CAEE9}" v="81" dt="2025-02-16T19:16:14.775"/>
    <p1510:client id="{057DCDF8-0162-F30B-F2DE-242B20D1E8FD}" v="119" dt="2025-02-16T20:00:48.498"/>
    <p1510:client id="{09314811-A68F-B611-97D4-BA38A1C15C60}" v="203" dt="2025-02-16T19:23:53.972"/>
    <p1510:client id="{52F8B177-3447-5933-F5D0-92ACBB3DB43C}" v="770" dt="2025-02-16T19:28:19.146"/>
    <p1510:client id="{5FCF5E10-C98B-7D30-9AC9-32C80CA7E561}" v="2" dt="2025-02-16T19:21:55.7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360"/>
        <p:guide pos="3840"/>
        <p:guide orient="horz" pos="2160"/>
        <p:guide pos="312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7" Type="http://schemas.openxmlformats.org/officeDocument/2006/relationships/image" Target="../media/image15.svg"/><Relationship Id="rId2" Type="http://schemas.openxmlformats.org/officeDocument/2006/relationships/image" Target="../media/image12.png"/><Relationship Id="rId1" Type="http://schemas.openxmlformats.org/officeDocument/2006/relationships/hyperlink" Target="http://127.0.0.1:8000/docs/#/" TargetMode="External"/><Relationship Id="rId6" Type="http://schemas.openxmlformats.org/officeDocument/2006/relationships/image" Target="../media/image14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hyperlink" Target="http://127.0.0.1:8000/docs/#/" TargetMode="External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1300D0-6043-44BA-9A4A-04D4FABE06DD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3C95F544-FDFD-484D-A8F5-CF9D5CB282DC}">
      <dgm:prSet/>
      <dgm:spPr/>
      <dgm:t>
        <a:bodyPr/>
        <a:lstStyle/>
        <a:p>
          <a:r>
            <a:rPr lang="en-US" b="0" i="0"/>
            <a:t>Dynamically renders POIs using hotspot plugin</a:t>
          </a:r>
          <a:endParaRPr lang="en-US"/>
        </a:p>
      </dgm:t>
    </dgm:pt>
    <dgm:pt modelId="{DF81BC5F-F55A-451D-A37C-01E67EDEA5C1}" type="parTrans" cxnId="{D4110D6C-12D9-437D-B76C-6D152A38575D}">
      <dgm:prSet/>
      <dgm:spPr/>
      <dgm:t>
        <a:bodyPr/>
        <a:lstStyle/>
        <a:p>
          <a:endParaRPr lang="en-US"/>
        </a:p>
      </dgm:t>
    </dgm:pt>
    <dgm:pt modelId="{9B00E9B9-7841-4B6F-8363-AAFC7893E2AC}" type="sibTrans" cxnId="{D4110D6C-12D9-437D-B76C-6D152A38575D}">
      <dgm:prSet/>
      <dgm:spPr/>
      <dgm:t>
        <a:bodyPr/>
        <a:lstStyle/>
        <a:p>
          <a:endParaRPr lang="en-US"/>
        </a:p>
      </dgm:t>
    </dgm:pt>
    <dgm:pt modelId="{B719307F-2494-44F1-B55C-81B4FCA8B852}">
      <dgm:prSet/>
      <dgm:spPr/>
      <dgm:t>
        <a:bodyPr/>
        <a:lstStyle/>
        <a:p>
          <a:r>
            <a:rPr lang="en-US" b="0" i="0"/>
            <a:t>Captured position inputs from mouse and translate position within an image</a:t>
          </a:r>
          <a:endParaRPr lang="en-US"/>
        </a:p>
      </dgm:t>
    </dgm:pt>
    <dgm:pt modelId="{7EB082A0-08E2-4B65-B0B1-4765065745B1}" type="parTrans" cxnId="{5DB34182-E078-4607-ABD9-69A532827F8C}">
      <dgm:prSet/>
      <dgm:spPr/>
      <dgm:t>
        <a:bodyPr/>
        <a:lstStyle/>
        <a:p>
          <a:endParaRPr lang="en-US"/>
        </a:p>
      </dgm:t>
    </dgm:pt>
    <dgm:pt modelId="{744D37A4-E840-4C6E-9BBE-9C525103969B}" type="sibTrans" cxnId="{5DB34182-E078-4607-ABD9-69A532827F8C}">
      <dgm:prSet/>
      <dgm:spPr/>
      <dgm:t>
        <a:bodyPr/>
        <a:lstStyle/>
        <a:p>
          <a:endParaRPr lang="en-US"/>
        </a:p>
      </dgm:t>
    </dgm:pt>
    <dgm:pt modelId="{BD2DB52B-B7C9-4864-A04D-773BBF2C33AE}" type="pres">
      <dgm:prSet presAssocID="{561300D0-6043-44BA-9A4A-04D4FABE06DD}" presName="root" presStyleCnt="0">
        <dgm:presLayoutVars>
          <dgm:dir/>
          <dgm:resizeHandles val="exact"/>
        </dgm:presLayoutVars>
      </dgm:prSet>
      <dgm:spPr/>
    </dgm:pt>
    <dgm:pt modelId="{E66091ED-DC48-4CC1-AB6B-12826F0F63E7}" type="pres">
      <dgm:prSet presAssocID="{3C95F544-FDFD-484D-A8F5-CF9D5CB282DC}" presName="compNode" presStyleCnt="0"/>
      <dgm:spPr/>
    </dgm:pt>
    <dgm:pt modelId="{D019655A-37EC-4A50-8525-33079F8151D9}" type="pres">
      <dgm:prSet presAssocID="{3C95F544-FDFD-484D-A8F5-CF9D5CB282DC}" presName="bgRect" presStyleLbl="bgShp" presStyleIdx="0" presStyleCnt="2"/>
      <dgm:spPr/>
    </dgm:pt>
    <dgm:pt modelId="{642240EA-22FD-4656-A20D-29844B712584}" type="pres">
      <dgm:prSet presAssocID="{3C95F544-FDFD-484D-A8F5-CF9D5CB282D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ermometer"/>
        </a:ext>
      </dgm:extLst>
    </dgm:pt>
    <dgm:pt modelId="{63D7C220-511D-41AC-B40C-95E9969B7A02}" type="pres">
      <dgm:prSet presAssocID="{3C95F544-FDFD-484D-A8F5-CF9D5CB282DC}" presName="spaceRect" presStyleCnt="0"/>
      <dgm:spPr/>
    </dgm:pt>
    <dgm:pt modelId="{5807B76B-0CE1-46AF-948D-98926EFD4768}" type="pres">
      <dgm:prSet presAssocID="{3C95F544-FDFD-484D-A8F5-CF9D5CB282DC}" presName="parTx" presStyleLbl="revTx" presStyleIdx="0" presStyleCnt="2">
        <dgm:presLayoutVars>
          <dgm:chMax val="0"/>
          <dgm:chPref val="0"/>
        </dgm:presLayoutVars>
      </dgm:prSet>
      <dgm:spPr/>
    </dgm:pt>
    <dgm:pt modelId="{0E0A1978-DFE7-4EFD-9F19-47C26FD660FD}" type="pres">
      <dgm:prSet presAssocID="{9B00E9B9-7841-4B6F-8363-AAFC7893E2AC}" presName="sibTrans" presStyleCnt="0"/>
      <dgm:spPr/>
    </dgm:pt>
    <dgm:pt modelId="{5462767C-73EB-482E-A203-76502647DBC5}" type="pres">
      <dgm:prSet presAssocID="{B719307F-2494-44F1-B55C-81B4FCA8B852}" presName="compNode" presStyleCnt="0"/>
      <dgm:spPr/>
    </dgm:pt>
    <dgm:pt modelId="{1729C235-9ACE-414D-BA3F-6399316DA010}" type="pres">
      <dgm:prSet presAssocID="{B719307F-2494-44F1-B55C-81B4FCA8B852}" presName="bgRect" presStyleLbl="bgShp" presStyleIdx="1" presStyleCnt="2"/>
      <dgm:spPr/>
    </dgm:pt>
    <dgm:pt modelId="{07BE9B5F-8E36-4D7F-915D-5ED29627EE87}" type="pres">
      <dgm:prSet presAssocID="{B719307F-2494-44F1-B55C-81B4FCA8B85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t"/>
        </a:ext>
      </dgm:extLst>
    </dgm:pt>
    <dgm:pt modelId="{5E483126-79F4-467D-AC80-399FA8FA3564}" type="pres">
      <dgm:prSet presAssocID="{B719307F-2494-44F1-B55C-81B4FCA8B852}" presName="spaceRect" presStyleCnt="0"/>
      <dgm:spPr/>
    </dgm:pt>
    <dgm:pt modelId="{DB7628C1-3F58-4A28-A998-C65B5B3153E3}" type="pres">
      <dgm:prSet presAssocID="{B719307F-2494-44F1-B55C-81B4FCA8B852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5109796B-5778-457E-83C1-925D1F099698}" type="presOf" srcId="{B719307F-2494-44F1-B55C-81B4FCA8B852}" destId="{DB7628C1-3F58-4A28-A998-C65B5B3153E3}" srcOrd="0" destOrd="0" presId="urn:microsoft.com/office/officeart/2018/2/layout/IconVerticalSolidList"/>
    <dgm:cxn modelId="{D4110D6C-12D9-437D-B76C-6D152A38575D}" srcId="{561300D0-6043-44BA-9A4A-04D4FABE06DD}" destId="{3C95F544-FDFD-484D-A8F5-CF9D5CB282DC}" srcOrd="0" destOrd="0" parTransId="{DF81BC5F-F55A-451D-A37C-01E67EDEA5C1}" sibTransId="{9B00E9B9-7841-4B6F-8363-AAFC7893E2AC}"/>
    <dgm:cxn modelId="{5DB34182-E078-4607-ABD9-69A532827F8C}" srcId="{561300D0-6043-44BA-9A4A-04D4FABE06DD}" destId="{B719307F-2494-44F1-B55C-81B4FCA8B852}" srcOrd="1" destOrd="0" parTransId="{7EB082A0-08E2-4B65-B0B1-4765065745B1}" sibTransId="{744D37A4-E840-4C6E-9BBE-9C525103969B}"/>
    <dgm:cxn modelId="{100288B5-5B97-4D47-A303-F6544FDEAE1A}" type="presOf" srcId="{561300D0-6043-44BA-9A4A-04D4FABE06DD}" destId="{BD2DB52B-B7C9-4864-A04D-773BBF2C33AE}" srcOrd="0" destOrd="0" presId="urn:microsoft.com/office/officeart/2018/2/layout/IconVerticalSolidList"/>
    <dgm:cxn modelId="{B11C93F3-BDD9-4144-82AA-0D0718780552}" type="presOf" srcId="{3C95F544-FDFD-484D-A8F5-CF9D5CB282DC}" destId="{5807B76B-0CE1-46AF-948D-98926EFD4768}" srcOrd="0" destOrd="0" presId="urn:microsoft.com/office/officeart/2018/2/layout/IconVerticalSolidList"/>
    <dgm:cxn modelId="{D38F29BD-12E0-4F52-A464-6FFD00FC5822}" type="presParOf" srcId="{BD2DB52B-B7C9-4864-A04D-773BBF2C33AE}" destId="{E66091ED-DC48-4CC1-AB6B-12826F0F63E7}" srcOrd="0" destOrd="0" presId="urn:microsoft.com/office/officeart/2018/2/layout/IconVerticalSolidList"/>
    <dgm:cxn modelId="{F1751BB8-7DEC-4766-ACE3-5D25BA67225F}" type="presParOf" srcId="{E66091ED-DC48-4CC1-AB6B-12826F0F63E7}" destId="{D019655A-37EC-4A50-8525-33079F8151D9}" srcOrd="0" destOrd="0" presId="urn:microsoft.com/office/officeart/2018/2/layout/IconVerticalSolidList"/>
    <dgm:cxn modelId="{D8A2BB92-A32A-4084-B782-A367AC138E86}" type="presParOf" srcId="{E66091ED-DC48-4CC1-AB6B-12826F0F63E7}" destId="{642240EA-22FD-4656-A20D-29844B712584}" srcOrd="1" destOrd="0" presId="urn:microsoft.com/office/officeart/2018/2/layout/IconVerticalSolidList"/>
    <dgm:cxn modelId="{E5FB3501-A27A-4BFD-9D42-3DB559357A05}" type="presParOf" srcId="{E66091ED-DC48-4CC1-AB6B-12826F0F63E7}" destId="{63D7C220-511D-41AC-B40C-95E9969B7A02}" srcOrd="2" destOrd="0" presId="urn:microsoft.com/office/officeart/2018/2/layout/IconVerticalSolidList"/>
    <dgm:cxn modelId="{B7D35199-FF87-4A0C-8202-17572CEE2548}" type="presParOf" srcId="{E66091ED-DC48-4CC1-AB6B-12826F0F63E7}" destId="{5807B76B-0CE1-46AF-948D-98926EFD4768}" srcOrd="3" destOrd="0" presId="urn:microsoft.com/office/officeart/2018/2/layout/IconVerticalSolidList"/>
    <dgm:cxn modelId="{02C784C4-7927-40AB-BC38-617B9CB043B1}" type="presParOf" srcId="{BD2DB52B-B7C9-4864-A04D-773BBF2C33AE}" destId="{0E0A1978-DFE7-4EFD-9F19-47C26FD660FD}" srcOrd="1" destOrd="0" presId="urn:microsoft.com/office/officeart/2018/2/layout/IconVerticalSolidList"/>
    <dgm:cxn modelId="{5A20E8D2-8AA5-4701-AB58-14B73ADB5474}" type="presParOf" srcId="{BD2DB52B-B7C9-4864-A04D-773BBF2C33AE}" destId="{5462767C-73EB-482E-A203-76502647DBC5}" srcOrd="2" destOrd="0" presId="urn:microsoft.com/office/officeart/2018/2/layout/IconVerticalSolidList"/>
    <dgm:cxn modelId="{57D3D42D-6605-41A7-9403-4777ACBC97BD}" type="presParOf" srcId="{5462767C-73EB-482E-A203-76502647DBC5}" destId="{1729C235-9ACE-414D-BA3F-6399316DA010}" srcOrd="0" destOrd="0" presId="urn:microsoft.com/office/officeart/2018/2/layout/IconVerticalSolidList"/>
    <dgm:cxn modelId="{B1A89C9D-5D75-49A0-9BC5-BD6F4A6EEE1C}" type="presParOf" srcId="{5462767C-73EB-482E-A203-76502647DBC5}" destId="{07BE9B5F-8E36-4D7F-915D-5ED29627EE87}" srcOrd="1" destOrd="0" presId="urn:microsoft.com/office/officeart/2018/2/layout/IconVerticalSolidList"/>
    <dgm:cxn modelId="{6E6E8777-342A-4369-9187-0350A34ACA9D}" type="presParOf" srcId="{5462767C-73EB-482E-A203-76502647DBC5}" destId="{5E483126-79F4-467D-AC80-399FA8FA3564}" srcOrd="2" destOrd="0" presId="urn:microsoft.com/office/officeart/2018/2/layout/IconVerticalSolidList"/>
    <dgm:cxn modelId="{A234D083-BDAC-43DB-A76A-2FD9F4AE34E0}" type="presParOf" srcId="{5462767C-73EB-482E-A203-76502647DBC5}" destId="{DB7628C1-3F58-4A28-A998-C65B5B3153E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6EA9344-A5C1-4094-9544-C9E90160A3CD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2069FDD-D284-41BB-B0CD-E61B1AA7A1F2}">
      <dgm:prSet/>
      <dgm:spPr/>
      <dgm:t>
        <a:bodyPr/>
        <a:lstStyle/>
        <a:p>
          <a:r>
            <a:rPr lang="en-US"/>
            <a:t>Provides intuitive interface to access and manage POI data</a:t>
          </a:r>
        </a:p>
      </dgm:t>
    </dgm:pt>
    <dgm:pt modelId="{60427C95-D7F4-4282-978F-2E867EE68ECF}" type="parTrans" cxnId="{A5A22C6B-D3D4-401F-B0D4-BACCF95CE28A}">
      <dgm:prSet/>
      <dgm:spPr/>
      <dgm:t>
        <a:bodyPr/>
        <a:lstStyle/>
        <a:p>
          <a:endParaRPr lang="en-US"/>
        </a:p>
      </dgm:t>
    </dgm:pt>
    <dgm:pt modelId="{FC35F531-3271-41AF-ADC3-4F1DE169F31E}" type="sibTrans" cxnId="{A5A22C6B-D3D4-401F-B0D4-BACCF95CE28A}">
      <dgm:prSet/>
      <dgm:spPr/>
      <dgm:t>
        <a:bodyPr/>
        <a:lstStyle/>
        <a:p>
          <a:endParaRPr lang="en-US"/>
        </a:p>
      </dgm:t>
    </dgm:pt>
    <dgm:pt modelId="{1AB97A55-9CA3-4D89-BDCE-7F228CFBF555}">
      <dgm:prSet/>
      <dgm:spPr/>
      <dgm:t>
        <a:bodyPr/>
        <a:lstStyle/>
        <a:p>
          <a:r>
            <a:rPr lang="en-US"/>
            <a:t>Organizes different panorama views on the homepage</a:t>
          </a:r>
        </a:p>
      </dgm:t>
    </dgm:pt>
    <dgm:pt modelId="{AFCB42D3-19B2-4B5E-81F7-2C8A1CBD3BFC}" type="parTrans" cxnId="{838A47E0-3706-4C23-991D-6A12BF46504D}">
      <dgm:prSet/>
      <dgm:spPr/>
      <dgm:t>
        <a:bodyPr/>
        <a:lstStyle/>
        <a:p>
          <a:endParaRPr lang="en-US"/>
        </a:p>
      </dgm:t>
    </dgm:pt>
    <dgm:pt modelId="{1A92F984-329C-49F5-8F8D-E05C1D223398}" type="sibTrans" cxnId="{838A47E0-3706-4C23-991D-6A12BF46504D}">
      <dgm:prSet/>
      <dgm:spPr/>
      <dgm:t>
        <a:bodyPr/>
        <a:lstStyle/>
        <a:p>
          <a:endParaRPr lang="en-US"/>
        </a:p>
      </dgm:t>
    </dgm:pt>
    <dgm:pt modelId="{C5AFE12E-6B6F-478A-94CA-2DF77E2C3F4B}" type="pres">
      <dgm:prSet presAssocID="{B6EA9344-A5C1-4094-9544-C9E90160A3CD}" presName="root" presStyleCnt="0">
        <dgm:presLayoutVars>
          <dgm:dir/>
          <dgm:resizeHandles val="exact"/>
        </dgm:presLayoutVars>
      </dgm:prSet>
      <dgm:spPr/>
    </dgm:pt>
    <dgm:pt modelId="{FA39A608-B9F9-4DB4-88E4-3566CB49A0B1}" type="pres">
      <dgm:prSet presAssocID="{52069FDD-D284-41BB-B0CD-E61B1AA7A1F2}" presName="compNode" presStyleCnt="0"/>
      <dgm:spPr/>
    </dgm:pt>
    <dgm:pt modelId="{D557EE86-C0AF-4E11-9CF4-93E4245BCC95}" type="pres">
      <dgm:prSet presAssocID="{52069FDD-D284-41BB-B0CD-E61B1AA7A1F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E1316472-3DA8-43FD-B9BD-10182AD63A85}" type="pres">
      <dgm:prSet presAssocID="{52069FDD-D284-41BB-B0CD-E61B1AA7A1F2}" presName="spaceRect" presStyleCnt="0"/>
      <dgm:spPr/>
    </dgm:pt>
    <dgm:pt modelId="{62913005-EBE5-4AA4-AD8C-ED9D59A9187D}" type="pres">
      <dgm:prSet presAssocID="{52069FDD-D284-41BB-B0CD-E61B1AA7A1F2}" presName="textRect" presStyleLbl="revTx" presStyleIdx="0" presStyleCnt="2">
        <dgm:presLayoutVars>
          <dgm:chMax val="1"/>
          <dgm:chPref val="1"/>
        </dgm:presLayoutVars>
      </dgm:prSet>
      <dgm:spPr/>
    </dgm:pt>
    <dgm:pt modelId="{C9ACBF15-C281-499E-B739-6386D52F1215}" type="pres">
      <dgm:prSet presAssocID="{FC35F531-3271-41AF-ADC3-4F1DE169F31E}" presName="sibTrans" presStyleCnt="0"/>
      <dgm:spPr/>
    </dgm:pt>
    <dgm:pt modelId="{DA65A9B2-FD75-4DC7-B8CC-2402639212D3}" type="pres">
      <dgm:prSet presAssocID="{1AB97A55-9CA3-4D89-BDCE-7F228CFBF555}" presName="compNode" presStyleCnt="0"/>
      <dgm:spPr/>
    </dgm:pt>
    <dgm:pt modelId="{8A43573B-E245-4038-BBF6-C9E21E7E72F9}" type="pres">
      <dgm:prSet presAssocID="{1AB97A55-9CA3-4D89-BDCE-7F228CFBF55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"/>
        </a:ext>
      </dgm:extLst>
    </dgm:pt>
    <dgm:pt modelId="{39B13933-DC7F-4983-9048-300CBC6A54EE}" type="pres">
      <dgm:prSet presAssocID="{1AB97A55-9CA3-4D89-BDCE-7F228CFBF555}" presName="spaceRect" presStyleCnt="0"/>
      <dgm:spPr/>
    </dgm:pt>
    <dgm:pt modelId="{0F1CC80A-0752-4059-9B18-C9820B44097C}" type="pres">
      <dgm:prSet presAssocID="{1AB97A55-9CA3-4D89-BDCE-7F228CFBF555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EBF97242-36CC-474A-B5BD-0BE79A4B7B1F}" type="presOf" srcId="{1AB97A55-9CA3-4D89-BDCE-7F228CFBF555}" destId="{0F1CC80A-0752-4059-9B18-C9820B44097C}" srcOrd="0" destOrd="0" presId="urn:microsoft.com/office/officeart/2018/2/layout/IconLabelList"/>
    <dgm:cxn modelId="{F2442864-B60A-47C9-A1FC-97C8D65DE3C7}" type="presOf" srcId="{B6EA9344-A5C1-4094-9544-C9E90160A3CD}" destId="{C5AFE12E-6B6F-478A-94CA-2DF77E2C3F4B}" srcOrd="0" destOrd="0" presId="urn:microsoft.com/office/officeart/2018/2/layout/IconLabelList"/>
    <dgm:cxn modelId="{A5A22C6B-D3D4-401F-B0D4-BACCF95CE28A}" srcId="{B6EA9344-A5C1-4094-9544-C9E90160A3CD}" destId="{52069FDD-D284-41BB-B0CD-E61B1AA7A1F2}" srcOrd="0" destOrd="0" parTransId="{60427C95-D7F4-4282-978F-2E867EE68ECF}" sibTransId="{FC35F531-3271-41AF-ADC3-4F1DE169F31E}"/>
    <dgm:cxn modelId="{236A7B6D-9DCA-4FD2-ACEE-79EEACBEE4F6}" type="presOf" srcId="{52069FDD-D284-41BB-B0CD-E61B1AA7A1F2}" destId="{62913005-EBE5-4AA4-AD8C-ED9D59A9187D}" srcOrd="0" destOrd="0" presId="urn:microsoft.com/office/officeart/2018/2/layout/IconLabelList"/>
    <dgm:cxn modelId="{838A47E0-3706-4C23-991D-6A12BF46504D}" srcId="{B6EA9344-A5C1-4094-9544-C9E90160A3CD}" destId="{1AB97A55-9CA3-4D89-BDCE-7F228CFBF555}" srcOrd="1" destOrd="0" parTransId="{AFCB42D3-19B2-4B5E-81F7-2C8A1CBD3BFC}" sibTransId="{1A92F984-329C-49F5-8F8D-E05C1D223398}"/>
    <dgm:cxn modelId="{2874EF5B-C7C3-4B3E-B1B1-20A96AE1D898}" type="presParOf" srcId="{C5AFE12E-6B6F-478A-94CA-2DF77E2C3F4B}" destId="{FA39A608-B9F9-4DB4-88E4-3566CB49A0B1}" srcOrd="0" destOrd="0" presId="urn:microsoft.com/office/officeart/2018/2/layout/IconLabelList"/>
    <dgm:cxn modelId="{31FA52E8-584E-4B1D-B168-404311B94FF1}" type="presParOf" srcId="{FA39A608-B9F9-4DB4-88E4-3566CB49A0B1}" destId="{D557EE86-C0AF-4E11-9CF4-93E4245BCC95}" srcOrd="0" destOrd="0" presId="urn:microsoft.com/office/officeart/2018/2/layout/IconLabelList"/>
    <dgm:cxn modelId="{5779D585-4F5C-437A-9B84-662D20920A0D}" type="presParOf" srcId="{FA39A608-B9F9-4DB4-88E4-3566CB49A0B1}" destId="{E1316472-3DA8-43FD-B9BD-10182AD63A85}" srcOrd="1" destOrd="0" presId="urn:microsoft.com/office/officeart/2018/2/layout/IconLabelList"/>
    <dgm:cxn modelId="{C6420B08-0701-4354-B008-28331F83F041}" type="presParOf" srcId="{FA39A608-B9F9-4DB4-88E4-3566CB49A0B1}" destId="{62913005-EBE5-4AA4-AD8C-ED9D59A9187D}" srcOrd="2" destOrd="0" presId="urn:microsoft.com/office/officeart/2018/2/layout/IconLabelList"/>
    <dgm:cxn modelId="{28AC7E72-9FBA-48C5-9EAA-976A6E7BB2E2}" type="presParOf" srcId="{C5AFE12E-6B6F-478A-94CA-2DF77E2C3F4B}" destId="{C9ACBF15-C281-499E-B739-6386D52F1215}" srcOrd="1" destOrd="0" presId="urn:microsoft.com/office/officeart/2018/2/layout/IconLabelList"/>
    <dgm:cxn modelId="{16DD356B-6A62-426B-B9C4-6AE8DC3774CC}" type="presParOf" srcId="{C5AFE12E-6B6F-478A-94CA-2DF77E2C3F4B}" destId="{DA65A9B2-FD75-4DC7-B8CC-2402639212D3}" srcOrd="2" destOrd="0" presId="urn:microsoft.com/office/officeart/2018/2/layout/IconLabelList"/>
    <dgm:cxn modelId="{C2C34C16-27D6-4671-9367-A7D3847FAC2F}" type="presParOf" srcId="{DA65A9B2-FD75-4DC7-B8CC-2402639212D3}" destId="{8A43573B-E245-4038-BBF6-C9E21E7E72F9}" srcOrd="0" destOrd="0" presId="urn:microsoft.com/office/officeart/2018/2/layout/IconLabelList"/>
    <dgm:cxn modelId="{D1E649B5-433C-41B6-A656-000E434442EF}" type="presParOf" srcId="{DA65A9B2-FD75-4DC7-B8CC-2402639212D3}" destId="{39B13933-DC7F-4983-9048-300CBC6A54EE}" srcOrd="1" destOrd="0" presId="urn:microsoft.com/office/officeart/2018/2/layout/IconLabelList"/>
    <dgm:cxn modelId="{90533AB2-155C-4A0C-A3EA-C0142B29FCC8}" type="presParOf" srcId="{DA65A9B2-FD75-4DC7-B8CC-2402639212D3}" destId="{0F1CC80A-0752-4059-9B18-C9820B44097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6B1A9F5-DB4A-4B0D-BECF-8002AAF9D1B3}" type="doc">
      <dgm:prSet loTypeId="urn:microsoft.com/office/officeart/2018/5/layout/IconLeaf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A80DC34-70F5-4A81-8722-39AE053A799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/>
            <a:t>Data persistence via SQLite</a:t>
          </a:r>
          <a:endParaRPr lang="en-US"/>
        </a:p>
      </dgm:t>
    </dgm:pt>
    <dgm:pt modelId="{8AE34B1F-6B36-46C4-A6FC-B038DC06EEA0}" type="parTrans" cxnId="{7032A45B-D31D-4358-80D3-1DF704617590}">
      <dgm:prSet/>
      <dgm:spPr/>
      <dgm:t>
        <a:bodyPr/>
        <a:lstStyle/>
        <a:p>
          <a:endParaRPr lang="en-US"/>
        </a:p>
      </dgm:t>
    </dgm:pt>
    <dgm:pt modelId="{78327804-7F84-40F1-ABCF-B963C3D7F368}" type="sibTrans" cxnId="{7032A45B-D31D-4358-80D3-1DF704617590}">
      <dgm:prSet/>
      <dgm:spPr/>
      <dgm:t>
        <a:bodyPr/>
        <a:lstStyle/>
        <a:p>
          <a:endParaRPr lang="en-US"/>
        </a:p>
      </dgm:t>
    </dgm:pt>
    <dgm:pt modelId="{005803A3-3435-418C-B17E-1A0A3CE7304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/>
            <a:t>Handling requests from frontend to manage POI data</a:t>
          </a:r>
          <a:endParaRPr lang="en-US"/>
        </a:p>
      </dgm:t>
    </dgm:pt>
    <dgm:pt modelId="{A803A66A-A102-4144-A117-EBD895F1EED6}" type="parTrans" cxnId="{FAAD4298-158E-41BC-8DCB-57A6E12581CD}">
      <dgm:prSet/>
      <dgm:spPr/>
      <dgm:t>
        <a:bodyPr/>
        <a:lstStyle/>
        <a:p>
          <a:endParaRPr lang="en-US"/>
        </a:p>
      </dgm:t>
    </dgm:pt>
    <dgm:pt modelId="{0014E773-8B92-4EFE-B5E7-3A47FC01E7F7}" type="sibTrans" cxnId="{FAAD4298-158E-41BC-8DCB-57A6E12581CD}">
      <dgm:prSet/>
      <dgm:spPr/>
      <dgm:t>
        <a:bodyPr/>
        <a:lstStyle/>
        <a:p>
          <a:endParaRPr lang="en-US"/>
        </a:p>
      </dgm:t>
    </dgm:pt>
    <dgm:pt modelId="{C57966A3-87A9-453F-885A-536008F3505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/>
            <a:t>Postman for automatic testing of API methods</a:t>
          </a:r>
          <a:endParaRPr lang="en-US"/>
        </a:p>
      </dgm:t>
    </dgm:pt>
    <dgm:pt modelId="{6674F5BE-A8E3-410C-B85B-92E7CD927E2B}" type="parTrans" cxnId="{D5388482-B2FF-4B2D-A1D4-B50F3C9DA9DD}">
      <dgm:prSet/>
      <dgm:spPr/>
      <dgm:t>
        <a:bodyPr/>
        <a:lstStyle/>
        <a:p>
          <a:endParaRPr lang="en-US"/>
        </a:p>
      </dgm:t>
    </dgm:pt>
    <dgm:pt modelId="{46240A8C-62B5-4D69-A397-458775676568}" type="sibTrans" cxnId="{D5388482-B2FF-4B2D-A1D4-B50F3C9DA9DD}">
      <dgm:prSet/>
      <dgm:spPr/>
      <dgm:t>
        <a:bodyPr/>
        <a:lstStyle/>
        <a:p>
          <a:endParaRPr lang="en-US"/>
        </a:p>
      </dgm:t>
    </dgm:pt>
    <dgm:pt modelId="{5A4EEEA6-5C5B-44B2-9B08-3F334E0030A8}">
      <dgm:prSet phldr="0"/>
      <dgm:spPr/>
      <dgm:t>
        <a:bodyPr/>
        <a:lstStyle/>
        <a:p>
          <a:pPr>
            <a:defRPr cap="all"/>
          </a:pPr>
          <a:r>
            <a:rPr lang="en-US">
              <a:latin typeface="Georgia Pro Light"/>
              <a:hlinkClick xmlns:r="http://schemas.openxmlformats.org/officeDocument/2006/relationships" r:id="rId1"/>
            </a:rPr>
            <a:t>http://127.0.0.1:8000/docs/#/</a:t>
          </a:r>
          <a:endParaRPr lang="en-US">
            <a:latin typeface="Arial"/>
          </a:endParaRPr>
        </a:p>
      </dgm:t>
    </dgm:pt>
    <dgm:pt modelId="{F2FD13E4-3F12-43B8-B468-D413B9B8E4CA}" type="parTrans" cxnId="{D77C243E-C879-4C24-82B4-62CE9C705E2A}">
      <dgm:prSet/>
      <dgm:spPr/>
    </dgm:pt>
    <dgm:pt modelId="{2631897D-4028-4E98-BFA2-BD922EDD33F8}" type="sibTrans" cxnId="{D77C243E-C879-4C24-82B4-62CE9C705E2A}">
      <dgm:prSet/>
      <dgm:spPr/>
    </dgm:pt>
    <dgm:pt modelId="{C49870C4-A920-4536-9285-BCF41CC30E8C}" type="pres">
      <dgm:prSet presAssocID="{36B1A9F5-DB4A-4B0D-BECF-8002AAF9D1B3}" presName="root" presStyleCnt="0">
        <dgm:presLayoutVars>
          <dgm:dir/>
          <dgm:resizeHandles val="exact"/>
        </dgm:presLayoutVars>
      </dgm:prSet>
      <dgm:spPr/>
    </dgm:pt>
    <dgm:pt modelId="{C7157213-EF5B-4DBC-9C71-0DE7876AF40D}" type="pres">
      <dgm:prSet presAssocID="{1A80DC34-70F5-4A81-8722-39AE053A799F}" presName="compNode" presStyleCnt="0"/>
      <dgm:spPr/>
    </dgm:pt>
    <dgm:pt modelId="{8AEEABF4-3578-483A-A49F-C5FB1DD78BA4}" type="pres">
      <dgm:prSet presAssocID="{1A80DC34-70F5-4A81-8722-39AE053A799F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44062456-592B-4C05-B6C3-50BEA316895F}" type="pres">
      <dgm:prSet presAssocID="{1A80DC34-70F5-4A81-8722-39AE053A799F}" presName="iconRect" presStyleLbl="node1" presStyleIdx="0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DC8265A-36BA-4521-AA79-BE9E27469E8E}" type="pres">
      <dgm:prSet presAssocID="{1A80DC34-70F5-4A81-8722-39AE053A799F}" presName="spaceRect" presStyleCnt="0"/>
      <dgm:spPr/>
    </dgm:pt>
    <dgm:pt modelId="{7FE52546-EAA7-4D2A-9013-8D94044D20A3}" type="pres">
      <dgm:prSet presAssocID="{1A80DC34-70F5-4A81-8722-39AE053A799F}" presName="textRect" presStyleLbl="revTx" presStyleIdx="0" presStyleCnt="4">
        <dgm:presLayoutVars>
          <dgm:chMax val="1"/>
          <dgm:chPref val="1"/>
        </dgm:presLayoutVars>
      </dgm:prSet>
      <dgm:spPr/>
    </dgm:pt>
    <dgm:pt modelId="{7F30F90F-4A69-4D65-96B0-C19459CCC8BA}" type="pres">
      <dgm:prSet presAssocID="{78327804-7F84-40F1-ABCF-B963C3D7F368}" presName="sibTrans" presStyleCnt="0"/>
      <dgm:spPr/>
    </dgm:pt>
    <dgm:pt modelId="{C974B1AF-138B-47D8-B740-9519600A6320}" type="pres">
      <dgm:prSet presAssocID="{005803A3-3435-418C-B17E-1A0A3CE7304F}" presName="compNode" presStyleCnt="0"/>
      <dgm:spPr/>
    </dgm:pt>
    <dgm:pt modelId="{E151757E-7F49-48DF-BF9C-B7F5D2464AB3}" type="pres">
      <dgm:prSet presAssocID="{005803A3-3435-418C-B17E-1A0A3CE7304F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38AF9B1C-F7FF-491E-86EE-34018B3D244E}" type="pres">
      <dgm:prSet presAssocID="{005803A3-3435-418C-B17E-1A0A3CE7304F}" presName="iconRect" presStyleLbl="node1" presStyleIdx="1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1EBE5611-4993-4CC6-AC7F-6EFC3E2E8110}" type="pres">
      <dgm:prSet presAssocID="{005803A3-3435-418C-B17E-1A0A3CE7304F}" presName="spaceRect" presStyleCnt="0"/>
      <dgm:spPr/>
    </dgm:pt>
    <dgm:pt modelId="{35B45B50-4D03-431E-9DAE-BFF3D4FE5C6E}" type="pres">
      <dgm:prSet presAssocID="{005803A3-3435-418C-B17E-1A0A3CE7304F}" presName="textRect" presStyleLbl="revTx" presStyleIdx="1" presStyleCnt="4">
        <dgm:presLayoutVars>
          <dgm:chMax val="1"/>
          <dgm:chPref val="1"/>
        </dgm:presLayoutVars>
      </dgm:prSet>
      <dgm:spPr/>
    </dgm:pt>
    <dgm:pt modelId="{71BE8977-CC70-4DC6-8892-5D448DE3255A}" type="pres">
      <dgm:prSet presAssocID="{0014E773-8B92-4EFE-B5E7-3A47FC01E7F7}" presName="sibTrans" presStyleCnt="0"/>
      <dgm:spPr/>
    </dgm:pt>
    <dgm:pt modelId="{6E81A5D7-2E5E-4464-8F26-5CD61FB9AD88}" type="pres">
      <dgm:prSet presAssocID="{C57966A3-87A9-453F-885A-536008F35058}" presName="compNode" presStyleCnt="0"/>
      <dgm:spPr/>
    </dgm:pt>
    <dgm:pt modelId="{7A667AE7-A52C-4692-82FB-F3C9F60A1668}" type="pres">
      <dgm:prSet presAssocID="{C57966A3-87A9-453F-885A-536008F35058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0F8744F2-3CA9-4B13-8146-DF2DFB2CAFDE}" type="pres">
      <dgm:prSet presAssocID="{C57966A3-87A9-453F-885A-536008F35058}" presName="iconRect" presStyleLbl="node1" presStyleIdx="2" presStyleCnt="4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AD8B38E7-CDA8-46D9-8C1A-126374C65843}" type="pres">
      <dgm:prSet presAssocID="{C57966A3-87A9-453F-885A-536008F35058}" presName="spaceRect" presStyleCnt="0"/>
      <dgm:spPr/>
    </dgm:pt>
    <dgm:pt modelId="{8EE9BDEA-17BA-4F3C-9DB2-B05C822A504D}" type="pres">
      <dgm:prSet presAssocID="{C57966A3-87A9-453F-885A-536008F35058}" presName="textRect" presStyleLbl="revTx" presStyleIdx="2" presStyleCnt="4">
        <dgm:presLayoutVars>
          <dgm:chMax val="1"/>
          <dgm:chPref val="1"/>
        </dgm:presLayoutVars>
      </dgm:prSet>
      <dgm:spPr/>
    </dgm:pt>
    <dgm:pt modelId="{F38F405B-8500-4380-974D-C7F10477D071}" type="pres">
      <dgm:prSet presAssocID="{46240A8C-62B5-4D69-A397-458775676568}" presName="sibTrans" presStyleCnt="0"/>
      <dgm:spPr/>
    </dgm:pt>
    <dgm:pt modelId="{9E247C0D-E435-4EF2-A33E-2C9D0251B112}" type="pres">
      <dgm:prSet presAssocID="{5A4EEEA6-5C5B-44B2-9B08-3F334E0030A8}" presName="compNode" presStyleCnt="0"/>
      <dgm:spPr/>
    </dgm:pt>
    <dgm:pt modelId="{B2690FD6-1433-4171-B48B-5ED7B3CFDA37}" type="pres">
      <dgm:prSet presAssocID="{5A4EEEA6-5C5B-44B2-9B08-3F334E0030A8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9DF060CE-DC28-49BA-A639-C20F669160A3}" type="pres">
      <dgm:prSet presAssocID="{5A4EEEA6-5C5B-44B2-9B08-3F334E0030A8}" presName="iconRect" presStyleLbl="node1" presStyleIdx="3" presStyleCnt="4"/>
      <dgm:spPr/>
    </dgm:pt>
    <dgm:pt modelId="{B34579C0-74FD-4573-8660-C4CB5A5F33A4}" type="pres">
      <dgm:prSet presAssocID="{5A4EEEA6-5C5B-44B2-9B08-3F334E0030A8}" presName="spaceRect" presStyleCnt="0"/>
      <dgm:spPr/>
    </dgm:pt>
    <dgm:pt modelId="{0E6764AB-5E89-462B-ACCB-89E401182495}" type="pres">
      <dgm:prSet presAssocID="{5A4EEEA6-5C5B-44B2-9B08-3F334E0030A8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D77C243E-C879-4C24-82B4-62CE9C705E2A}" srcId="{36B1A9F5-DB4A-4B0D-BECF-8002AAF9D1B3}" destId="{5A4EEEA6-5C5B-44B2-9B08-3F334E0030A8}" srcOrd="3" destOrd="0" parTransId="{F2FD13E4-3F12-43B8-B468-D413B9B8E4CA}" sibTransId="{2631897D-4028-4E98-BFA2-BD922EDD33F8}"/>
    <dgm:cxn modelId="{7032A45B-D31D-4358-80D3-1DF704617590}" srcId="{36B1A9F5-DB4A-4B0D-BECF-8002AAF9D1B3}" destId="{1A80DC34-70F5-4A81-8722-39AE053A799F}" srcOrd="0" destOrd="0" parTransId="{8AE34B1F-6B36-46C4-A6FC-B038DC06EEA0}" sibTransId="{78327804-7F84-40F1-ABCF-B963C3D7F368}"/>
    <dgm:cxn modelId="{D5388482-B2FF-4B2D-A1D4-B50F3C9DA9DD}" srcId="{36B1A9F5-DB4A-4B0D-BECF-8002AAF9D1B3}" destId="{C57966A3-87A9-453F-885A-536008F35058}" srcOrd="2" destOrd="0" parTransId="{6674F5BE-A8E3-410C-B85B-92E7CD927E2B}" sibTransId="{46240A8C-62B5-4D69-A397-458775676568}"/>
    <dgm:cxn modelId="{FAAD4298-158E-41BC-8DCB-57A6E12581CD}" srcId="{36B1A9F5-DB4A-4B0D-BECF-8002AAF9D1B3}" destId="{005803A3-3435-418C-B17E-1A0A3CE7304F}" srcOrd="1" destOrd="0" parTransId="{A803A66A-A102-4144-A117-EBD895F1EED6}" sibTransId="{0014E773-8B92-4EFE-B5E7-3A47FC01E7F7}"/>
    <dgm:cxn modelId="{D2B8E9A2-CC5A-49A5-9433-0BC8BA4365A7}" type="presOf" srcId="{5A4EEEA6-5C5B-44B2-9B08-3F334E0030A8}" destId="{0E6764AB-5E89-462B-ACCB-89E401182495}" srcOrd="0" destOrd="0" presId="urn:microsoft.com/office/officeart/2018/5/layout/IconLeafLabelList"/>
    <dgm:cxn modelId="{07CB4BE4-A274-4CB5-8E3E-48C8E4A9DE26}" type="presOf" srcId="{C57966A3-87A9-453F-885A-536008F35058}" destId="{8EE9BDEA-17BA-4F3C-9DB2-B05C822A504D}" srcOrd="0" destOrd="0" presId="urn:microsoft.com/office/officeart/2018/5/layout/IconLeafLabelList"/>
    <dgm:cxn modelId="{08C0C8E6-1BA9-411D-9350-6AC601757C29}" type="presOf" srcId="{36B1A9F5-DB4A-4B0D-BECF-8002AAF9D1B3}" destId="{C49870C4-A920-4536-9285-BCF41CC30E8C}" srcOrd="0" destOrd="0" presId="urn:microsoft.com/office/officeart/2018/5/layout/IconLeafLabelList"/>
    <dgm:cxn modelId="{D581AAFC-4FBE-47EA-80BB-C95B76D4953F}" type="presOf" srcId="{005803A3-3435-418C-B17E-1A0A3CE7304F}" destId="{35B45B50-4D03-431E-9DAE-BFF3D4FE5C6E}" srcOrd="0" destOrd="0" presId="urn:microsoft.com/office/officeart/2018/5/layout/IconLeafLabelList"/>
    <dgm:cxn modelId="{55E288FF-21DB-4BF9-974F-20AD718792F6}" type="presOf" srcId="{1A80DC34-70F5-4A81-8722-39AE053A799F}" destId="{7FE52546-EAA7-4D2A-9013-8D94044D20A3}" srcOrd="0" destOrd="0" presId="urn:microsoft.com/office/officeart/2018/5/layout/IconLeafLabelList"/>
    <dgm:cxn modelId="{DD73D6D5-7F06-4801-B141-4CA97FEE388E}" type="presParOf" srcId="{C49870C4-A920-4536-9285-BCF41CC30E8C}" destId="{C7157213-EF5B-4DBC-9C71-0DE7876AF40D}" srcOrd="0" destOrd="0" presId="urn:microsoft.com/office/officeart/2018/5/layout/IconLeafLabelList"/>
    <dgm:cxn modelId="{A22E8BB4-FC88-49C5-8494-90035C5D49FC}" type="presParOf" srcId="{C7157213-EF5B-4DBC-9C71-0DE7876AF40D}" destId="{8AEEABF4-3578-483A-A49F-C5FB1DD78BA4}" srcOrd="0" destOrd="0" presId="urn:microsoft.com/office/officeart/2018/5/layout/IconLeafLabelList"/>
    <dgm:cxn modelId="{A9ECB884-7387-4AE9-ACF8-B22AC9CE6F9A}" type="presParOf" srcId="{C7157213-EF5B-4DBC-9C71-0DE7876AF40D}" destId="{44062456-592B-4C05-B6C3-50BEA316895F}" srcOrd="1" destOrd="0" presId="urn:microsoft.com/office/officeart/2018/5/layout/IconLeafLabelList"/>
    <dgm:cxn modelId="{5E557861-0D4D-4D25-807E-B3164F62F41E}" type="presParOf" srcId="{C7157213-EF5B-4DBC-9C71-0DE7876AF40D}" destId="{EDC8265A-36BA-4521-AA79-BE9E27469E8E}" srcOrd="2" destOrd="0" presId="urn:microsoft.com/office/officeart/2018/5/layout/IconLeafLabelList"/>
    <dgm:cxn modelId="{723D75EF-DD95-4E0F-9068-B5A22D6FED13}" type="presParOf" srcId="{C7157213-EF5B-4DBC-9C71-0DE7876AF40D}" destId="{7FE52546-EAA7-4D2A-9013-8D94044D20A3}" srcOrd="3" destOrd="0" presId="urn:microsoft.com/office/officeart/2018/5/layout/IconLeafLabelList"/>
    <dgm:cxn modelId="{EFE753B9-85B8-4314-BF68-80105653E144}" type="presParOf" srcId="{C49870C4-A920-4536-9285-BCF41CC30E8C}" destId="{7F30F90F-4A69-4D65-96B0-C19459CCC8BA}" srcOrd="1" destOrd="0" presId="urn:microsoft.com/office/officeart/2018/5/layout/IconLeafLabelList"/>
    <dgm:cxn modelId="{7E03C72D-AD8B-4670-BA20-4842BDEA051C}" type="presParOf" srcId="{C49870C4-A920-4536-9285-BCF41CC30E8C}" destId="{C974B1AF-138B-47D8-B740-9519600A6320}" srcOrd="2" destOrd="0" presId="urn:microsoft.com/office/officeart/2018/5/layout/IconLeafLabelList"/>
    <dgm:cxn modelId="{629D7F86-45E4-4D41-9055-11ED45D0CA50}" type="presParOf" srcId="{C974B1AF-138B-47D8-B740-9519600A6320}" destId="{E151757E-7F49-48DF-BF9C-B7F5D2464AB3}" srcOrd="0" destOrd="0" presId="urn:microsoft.com/office/officeart/2018/5/layout/IconLeafLabelList"/>
    <dgm:cxn modelId="{D6F2136D-76DB-40C6-9E0D-9021125C4B5E}" type="presParOf" srcId="{C974B1AF-138B-47D8-B740-9519600A6320}" destId="{38AF9B1C-F7FF-491E-86EE-34018B3D244E}" srcOrd="1" destOrd="0" presId="urn:microsoft.com/office/officeart/2018/5/layout/IconLeafLabelList"/>
    <dgm:cxn modelId="{1A55EB78-9E9B-4295-BBAD-6855C429E0A1}" type="presParOf" srcId="{C974B1AF-138B-47D8-B740-9519600A6320}" destId="{1EBE5611-4993-4CC6-AC7F-6EFC3E2E8110}" srcOrd="2" destOrd="0" presId="urn:microsoft.com/office/officeart/2018/5/layout/IconLeafLabelList"/>
    <dgm:cxn modelId="{9D042EBF-4BC6-432A-ADE4-9B256323B18A}" type="presParOf" srcId="{C974B1AF-138B-47D8-B740-9519600A6320}" destId="{35B45B50-4D03-431E-9DAE-BFF3D4FE5C6E}" srcOrd="3" destOrd="0" presId="urn:microsoft.com/office/officeart/2018/5/layout/IconLeafLabelList"/>
    <dgm:cxn modelId="{9682FCB2-F511-4B9C-B6DC-3A9E18EEC716}" type="presParOf" srcId="{C49870C4-A920-4536-9285-BCF41CC30E8C}" destId="{71BE8977-CC70-4DC6-8892-5D448DE3255A}" srcOrd="3" destOrd="0" presId="urn:microsoft.com/office/officeart/2018/5/layout/IconLeafLabelList"/>
    <dgm:cxn modelId="{CB0C773C-1521-4709-9C7B-E8D0F798E2A6}" type="presParOf" srcId="{C49870C4-A920-4536-9285-BCF41CC30E8C}" destId="{6E81A5D7-2E5E-4464-8F26-5CD61FB9AD88}" srcOrd="4" destOrd="0" presId="urn:microsoft.com/office/officeart/2018/5/layout/IconLeafLabelList"/>
    <dgm:cxn modelId="{74DCADA4-3207-4D0B-AE0D-295A2DEF1C84}" type="presParOf" srcId="{6E81A5D7-2E5E-4464-8F26-5CD61FB9AD88}" destId="{7A667AE7-A52C-4692-82FB-F3C9F60A1668}" srcOrd="0" destOrd="0" presId="urn:microsoft.com/office/officeart/2018/5/layout/IconLeafLabelList"/>
    <dgm:cxn modelId="{1CE11E92-BF65-4F76-8741-EF9FC59EF02E}" type="presParOf" srcId="{6E81A5D7-2E5E-4464-8F26-5CD61FB9AD88}" destId="{0F8744F2-3CA9-4B13-8146-DF2DFB2CAFDE}" srcOrd="1" destOrd="0" presId="urn:microsoft.com/office/officeart/2018/5/layout/IconLeafLabelList"/>
    <dgm:cxn modelId="{FBA79845-F18F-416C-9C52-9821013C8562}" type="presParOf" srcId="{6E81A5D7-2E5E-4464-8F26-5CD61FB9AD88}" destId="{AD8B38E7-CDA8-46D9-8C1A-126374C65843}" srcOrd="2" destOrd="0" presId="urn:microsoft.com/office/officeart/2018/5/layout/IconLeafLabelList"/>
    <dgm:cxn modelId="{D6445399-3D7D-467E-9E10-92338265BE77}" type="presParOf" srcId="{6E81A5D7-2E5E-4464-8F26-5CD61FB9AD88}" destId="{8EE9BDEA-17BA-4F3C-9DB2-B05C822A504D}" srcOrd="3" destOrd="0" presId="urn:microsoft.com/office/officeart/2018/5/layout/IconLeafLabelList"/>
    <dgm:cxn modelId="{BD1E8B0B-35C3-4562-AB78-577EE5B6FA41}" type="presParOf" srcId="{C49870C4-A920-4536-9285-BCF41CC30E8C}" destId="{F38F405B-8500-4380-974D-C7F10477D071}" srcOrd="5" destOrd="0" presId="urn:microsoft.com/office/officeart/2018/5/layout/IconLeafLabelList"/>
    <dgm:cxn modelId="{2ACCEB69-7078-4B15-841A-AC75B82D36CE}" type="presParOf" srcId="{C49870C4-A920-4536-9285-BCF41CC30E8C}" destId="{9E247C0D-E435-4EF2-A33E-2C9D0251B112}" srcOrd="6" destOrd="0" presId="urn:microsoft.com/office/officeart/2018/5/layout/IconLeafLabelList"/>
    <dgm:cxn modelId="{78988FB4-32A0-43F5-932D-BBDB21F22C95}" type="presParOf" srcId="{9E247C0D-E435-4EF2-A33E-2C9D0251B112}" destId="{B2690FD6-1433-4171-B48B-5ED7B3CFDA37}" srcOrd="0" destOrd="0" presId="urn:microsoft.com/office/officeart/2018/5/layout/IconLeafLabelList"/>
    <dgm:cxn modelId="{666EA49F-D235-4652-B2A0-8D8A71F5764E}" type="presParOf" srcId="{9E247C0D-E435-4EF2-A33E-2C9D0251B112}" destId="{9DF060CE-DC28-49BA-A639-C20F669160A3}" srcOrd="1" destOrd="0" presId="urn:microsoft.com/office/officeart/2018/5/layout/IconLeafLabelList"/>
    <dgm:cxn modelId="{2D72C86B-3440-4B2D-A105-E1D32658A282}" type="presParOf" srcId="{9E247C0D-E435-4EF2-A33E-2C9D0251B112}" destId="{B34579C0-74FD-4573-8660-C4CB5A5F33A4}" srcOrd="2" destOrd="0" presId="urn:microsoft.com/office/officeart/2018/5/layout/IconLeafLabelList"/>
    <dgm:cxn modelId="{0221818D-406C-4C87-8FEB-15503E27D322}" type="presParOf" srcId="{9E247C0D-E435-4EF2-A33E-2C9D0251B112}" destId="{0E6764AB-5E89-462B-ACCB-89E401182495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19655A-37EC-4A50-8525-33079F8151D9}">
      <dsp:nvSpPr>
        <dsp:cNvPr id="0" name=""/>
        <dsp:cNvSpPr/>
      </dsp:nvSpPr>
      <dsp:spPr>
        <a:xfrm>
          <a:off x="0" y="707288"/>
          <a:ext cx="10515600" cy="130576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2240EA-22FD-4656-A20D-29844B712584}">
      <dsp:nvSpPr>
        <dsp:cNvPr id="0" name=""/>
        <dsp:cNvSpPr/>
      </dsp:nvSpPr>
      <dsp:spPr>
        <a:xfrm>
          <a:off x="394993" y="1001085"/>
          <a:ext cx="718169" cy="7181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07B76B-0CE1-46AF-948D-98926EFD4768}">
      <dsp:nvSpPr>
        <dsp:cNvPr id="0" name=""/>
        <dsp:cNvSpPr/>
      </dsp:nvSpPr>
      <dsp:spPr>
        <a:xfrm>
          <a:off x="1508156" y="707288"/>
          <a:ext cx="9007443" cy="13057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93" tIns="138193" rIns="138193" bIns="13819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Dynamically renders POIs using hotspot plugin</a:t>
          </a:r>
          <a:endParaRPr lang="en-US" sz="2500" kern="1200"/>
        </a:p>
      </dsp:txBody>
      <dsp:txXfrm>
        <a:off x="1508156" y="707288"/>
        <a:ext cx="9007443" cy="1305763"/>
      </dsp:txXfrm>
    </dsp:sp>
    <dsp:sp modelId="{1729C235-9ACE-414D-BA3F-6399316DA010}">
      <dsp:nvSpPr>
        <dsp:cNvPr id="0" name=""/>
        <dsp:cNvSpPr/>
      </dsp:nvSpPr>
      <dsp:spPr>
        <a:xfrm>
          <a:off x="0" y="2339492"/>
          <a:ext cx="10515600" cy="130576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BE9B5F-8E36-4D7F-915D-5ED29627EE87}">
      <dsp:nvSpPr>
        <dsp:cNvPr id="0" name=""/>
        <dsp:cNvSpPr/>
      </dsp:nvSpPr>
      <dsp:spPr>
        <a:xfrm>
          <a:off x="394993" y="2633289"/>
          <a:ext cx="718169" cy="7181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7628C1-3F58-4A28-A998-C65B5B3153E3}">
      <dsp:nvSpPr>
        <dsp:cNvPr id="0" name=""/>
        <dsp:cNvSpPr/>
      </dsp:nvSpPr>
      <dsp:spPr>
        <a:xfrm>
          <a:off x="1508156" y="2339492"/>
          <a:ext cx="9007443" cy="13057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93" tIns="138193" rIns="138193" bIns="13819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Captured position inputs from mouse and translate position within an image</a:t>
          </a:r>
          <a:endParaRPr lang="en-US" sz="2500" kern="1200"/>
        </a:p>
      </dsp:txBody>
      <dsp:txXfrm>
        <a:off x="1508156" y="2339492"/>
        <a:ext cx="9007443" cy="13057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57EE86-C0AF-4E11-9CF4-93E4245BCC95}">
      <dsp:nvSpPr>
        <dsp:cNvPr id="0" name=""/>
        <dsp:cNvSpPr/>
      </dsp:nvSpPr>
      <dsp:spPr>
        <a:xfrm>
          <a:off x="1747800" y="609132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913005-EBE5-4AA4-AD8C-ED9D59A9187D}">
      <dsp:nvSpPr>
        <dsp:cNvPr id="0" name=""/>
        <dsp:cNvSpPr/>
      </dsp:nvSpPr>
      <dsp:spPr>
        <a:xfrm>
          <a:off x="559800" y="3023411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Provides intuitive interface to access and manage POI data</a:t>
          </a:r>
        </a:p>
      </dsp:txBody>
      <dsp:txXfrm>
        <a:off x="559800" y="3023411"/>
        <a:ext cx="4320000" cy="720000"/>
      </dsp:txXfrm>
    </dsp:sp>
    <dsp:sp modelId="{8A43573B-E245-4038-BBF6-C9E21E7E72F9}">
      <dsp:nvSpPr>
        <dsp:cNvPr id="0" name=""/>
        <dsp:cNvSpPr/>
      </dsp:nvSpPr>
      <dsp:spPr>
        <a:xfrm>
          <a:off x="6823800" y="609132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1CC80A-0752-4059-9B18-C9820B44097C}">
      <dsp:nvSpPr>
        <dsp:cNvPr id="0" name=""/>
        <dsp:cNvSpPr/>
      </dsp:nvSpPr>
      <dsp:spPr>
        <a:xfrm>
          <a:off x="5635800" y="3023411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Organizes different panorama views on the homepage</a:t>
          </a:r>
        </a:p>
      </dsp:txBody>
      <dsp:txXfrm>
        <a:off x="5635800" y="3023411"/>
        <a:ext cx="432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EEABF4-3578-483A-A49F-C5FB1DD78BA4}">
      <dsp:nvSpPr>
        <dsp:cNvPr id="0" name=""/>
        <dsp:cNvSpPr/>
      </dsp:nvSpPr>
      <dsp:spPr>
        <a:xfrm>
          <a:off x="973190" y="987326"/>
          <a:ext cx="1264141" cy="1264141"/>
        </a:xfrm>
        <a:prstGeom prst="round2DiagRect">
          <a:avLst>
            <a:gd name="adj1" fmla="val 29727"/>
            <a:gd name="adj2" fmla="val 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062456-592B-4C05-B6C3-50BEA316895F}">
      <dsp:nvSpPr>
        <dsp:cNvPr id="0" name=""/>
        <dsp:cNvSpPr/>
      </dsp:nvSpPr>
      <dsp:spPr>
        <a:xfrm>
          <a:off x="1242597" y="1256734"/>
          <a:ext cx="725326" cy="725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E52546-EAA7-4D2A-9013-8D94044D20A3}">
      <dsp:nvSpPr>
        <dsp:cNvPr id="0" name=""/>
        <dsp:cNvSpPr/>
      </dsp:nvSpPr>
      <dsp:spPr>
        <a:xfrm>
          <a:off x="569079" y="2645217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/>
            <a:t>Data persistence via SQLite</a:t>
          </a:r>
          <a:endParaRPr lang="en-US" sz="1100" kern="1200"/>
        </a:p>
      </dsp:txBody>
      <dsp:txXfrm>
        <a:off x="569079" y="2645217"/>
        <a:ext cx="2072362" cy="720000"/>
      </dsp:txXfrm>
    </dsp:sp>
    <dsp:sp modelId="{E151757E-7F49-48DF-BF9C-B7F5D2464AB3}">
      <dsp:nvSpPr>
        <dsp:cNvPr id="0" name=""/>
        <dsp:cNvSpPr/>
      </dsp:nvSpPr>
      <dsp:spPr>
        <a:xfrm>
          <a:off x="3408216" y="987326"/>
          <a:ext cx="1264141" cy="1264141"/>
        </a:xfrm>
        <a:prstGeom prst="round2DiagRect">
          <a:avLst>
            <a:gd name="adj1" fmla="val 29727"/>
            <a:gd name="adj2" fmla="val 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AF9B1C-F7FF-491E-86EE-34018B3D244E}">
      <dsp:nvSpPr>
        <dsp:cNvPr id="0" name=""/>
        <dsp:cNvSpPr/>
      </dsp:nvSpPr>
      <dsp:spPr>
        <a:xfrm>
          <a:off x="3677623" y="1256734"/>
          <a:ext cx="725326" cy="725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B45B50-4D03-431E-9DAE-BFF3D4FE5C6E}">
      <dsp:nvSpPr>
        <dsp:cNvPr id="0" name=""/>
        <dsp:cNvSpPr/>
      </dsp:nvSpPr>
      <dsp:spPr>
        <a:xfrm>
          <a:off x="3004105" y="2645217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/>
            <a:t>Handling requests from frontend to manage POI data</a:t>
          </a:r>
          <a:endParaRPr lang="en-US" sz="1100" kern="1200"/>
        </a:p>
      </dsp:txBody>
      <dsp:txXfrm>
        <a:off x="3004105" y="2645217"/>
        <a:ext cx="2072362" cy="720000"/>
      </dsp:txXfrm>
    </dsp:sp>
    <dsp:sp modelId="{7A667AE7-A52C-4692-82FB-F3C9F60A1668}">
      <dsp:nvSpPr>
        <dsp:cNvPr id="0" name=""/>
        <dsp:cNvSpPr/>
      </dsp:nvSpPr>
      <dsp:spPr>
        <a:xfrm>
          <a:off x="5843242" y="987326"/>
          <a:ext cx="1264141" cy="1264141"/>
        </a:xfrm>
        <a:prstGeom prst="round2DiagRect">
          <a:avLst>
            <a:gd name="adj1" fmla="val 29727"/>
            <a:gd name="adj2" fmla="val 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8744F2-3CA9-4B13-8146-DF2DFB2CAFDE}">
      <dsp:nvSpPr>
        <dsp:cNvPr id="0" name=""/>
        <dsp:cNvSpPr/>
      </dsp:nvSpPr>
      <dsp:spPr>
        <a:xfrm>
          <a:off x="6112649" y="1256734"/>
          <a:ext cx="725326" cy="725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E9BDEA-17BA-4F3C-9DB2-B05C822A504D}">
      <dsp:nvSpPr>
        <dsp:cNvPr id="0" name=""/>
        <dsp:cNvSpPr/>
      </dsp:nvSpPr>
      <dsp:spPr>
        <a:xfrm>
          <a:off x="5439131" y="2645217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/>
            <a:t>Postman for automatic testing of API methods</a:t>
          </a:r>
          <a:endParaRPr lang="en-US" sz="1100" kern="1200"/>
        </a:p>
      </dsp:txBody>
      <dsp:txXfrm>
        <a:off x="5439131" y="2645217"/>
        <a:ext cx="2072362" cy="720000"/>
      </dsp:txXfrm>
    </dsp:sp>
    <dsp:sp modelId="{B2690FD6-1433-4171-B48B-5ED7B3CFDA37}">
      <dsp:nvSpPr>
        <dsp:cNvPr id="0" name=""/>
        <dsp:cNvSpPr/>
      </dsp:nvSpPr>
      <dsp:spPr>
        <a:xfrm>
          <a:off x="8278268" y="987326"/>
          <a:ext cx="1264141" cy="1264141"/>
        </a:xfrm>
        <a:prstGeom prst="round2DiagRect">
          <a:avLst>
            <a:gd name="adj1" fmla="val 29727"/>
            <a:gd name="adj2" fmla="val 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F060CE-DC28-49BA-A639-C20F669160A3}">
      <dsp:nvSpPr>
        <dsp:cNvPr id="0" name=""/>
        <dsp:cNvSpPr/>
      </dsp:nvSpPr>
      <dsp:spPr>
        <a:xfrm>
          <a:off x="8547675" y="1256734"/>
          <a:ext cx="725326" cy="7253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6764AB-5E89-462B-ACCB-89E401182495}">
      <dsp:nvSpPr>
        <dsp:cNvPr id="0" name=""/>
        <dsp:cNvSpPr/>
      </dsp:nvSpPr>
      <dsp:spPr>
        <a:xfrm>
          <a:off x="7874157" y="2645217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>
              <a:latin typeface="Georgia Pro Light"/>
              <a:hlinkClick xmlns:r="http://schemas.openxmlformats.org/officeDocument/2006/relationships" r:id="rId7"/>
            </a:rPr>
            <a:t>http://127.0.0.1:8000/docs/#/</a:t>
          </a:r>
          <a:endParaRPr lang="en-US" sz="1100" kern="1200">
            <a:latin typeface="Arial"/>
          </a:endParaRPr>
        </a:p>
      </dsp:txBody>
      <dsp:txXfrm>
        <a:off x="7874157" y="2645217"/>
        <a:ext cx="2072362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8ed3c659e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8ed3c659e5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g28ed3c659e5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6757467221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5" name="Google Shape;225;g26757467221_0_5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6" name="Google Shape;226;g26757467221_0_5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8ed3c659e5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3" name="Google Shape;253;g28ed3c659e5_0_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4" name="Google Shape;254;g28ed3c659e5_0_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8ed3c659e5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9" name="Google Shape;239;g28ed3c659e5_0_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0" name="Google Shape;240;g28ed3c659e5_0_4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8ed3c659e5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7" name="Google Shape;267;g28ed3c659e5_0_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8" name="Google Shape;268;g28ed3c659e5_0_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Judul Saja">
  <p:cSld name="1_Judul Saja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6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20" name="Google Shape;20;p16"/>
          <p:cNvSpPr txBox="1">
            <a:spLocks noGrp="1"/>
          </p:cNvSpPr>
          <p:nvPr>
            <p:ph type="title"/>
          </p:nvPr>
        </p:nvSpPr>
        <p:spPr>
          <a:xfrm>
            <a:off x="838200" y="2013627"/>
            <a:ext cx="10515600" cy="2329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Bebas Neue"/>
              <a:buNone/>
              <a:defRPr sz="7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6"/>
          <p:cNvSpPr txBox="1">
            <a:spLocks noGrp="1"/>
          </p:cNvSpPr>
          <p:nvPr>
            <p:ph type="sldNum" idx="12"/>
          </p:nvPr>
        </p:nvSpPr>
        <p:spPr>
          <a:xfrm>
            <a:off x="519764" y="6311900"/>
            <a:ext cx="715649" cy="247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udul dan Konten" type="obj">
  <p:cSld name="OBJEC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5"/>
          <p:cNvSpPr txBox="1">
            <a:spLocks noGrp="1"/>
          </p:cNvSpPr>
          <p:nvPr>
            <p:ph type="title"/>
          </p:nvPr>
        </p:nvSpPr>
        <p:spPr>
          <a:xfrm>
            <a:off x="519764" y="909874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5"/>
          <p:cNvSpPr txBox="1">
            <a:spLocks noGrp="1"/>
          </p:cNvSpPr>
          <p:nvPr>
            <p:ph type="body" idx="1"/>
          </p:nvPr>
        </p:nvSpPr>
        <p:spPr>
          <a:xfrm>
            <a:off x="519764" y="2383277"/>
            <a:ext cx="10515600" cy="3793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5"/>
          <p:cNvSpPr txBox="1">
            <a:spLocks noGrp="1"/>
          </p:cNvSpPr>
          <p:nvPr>
            <p:ph type="sldNum" idx="12"/>
          </p:nvPr>
        </p:nvSpPr>
        <p:spPr>
          <a:xfrm>
            <a:off x="519764" y="6311900"/>
            <a:ext cx="715649" cy="247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Bagian" type="secHead">
  <p:cSld name="SECTION_HEADER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6"/>
          <p:cNvSpPr txBox="1">
            <a:spLocks noGrp="1"/>
          </p:cNvSpPr>
          <p:nvPr>
            <p:ph type="sldNum" idx="12"/>
          </p:nvPr>
        </p:nvSpPr>
        <p:spPr>
          <a:xfrm>
            <a:off x="519764" y="6311900"/>
            <a:ext cx="715649" cy="247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1_Judul Saja">
  <p:cSld name="21_Judul Saja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7"/>
          <p:cNvSpPr/>
          <p:nvPr/>
        </p:nvSpPr>
        <p:spPr>
          <a:xfrm>
            <a:off x="330200" y="897661"/>
            <a:ext cx="11531600" cy="48504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9" name="Google Shape;89;p27"/>
          <p:cNvCxnSpPr/>
          <p:nvPr/>
        </p:nvCxnSpPr>
        <p:spPr>
          <a:xfrm>
            <a:off x="2605154" y="882783"/>
            <a:ext cx="1118724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90" name="Google Shape;90;p27"/>
          <p:cNvGrpSpPr/>
          <p:nvPr/>
        </p:nvGrpSpPr>
        <p:grpSpPr>
          <a:xfrm>
            <a:off x="2491246" y="5736502"/>
            <a:ext cx="7871954" cy="223837"/>
            <a:chOff x="519764" y="6324786"/>
            <a:chExt cx="11141426" cy="246221"/>
          </a:xfrm>
        </p:grpSpPr>
        <p:sp>
          <p:nvSpPr>
            <p:cNvPr id="91" name="Google Shape;91;p27"/>
            <p:cNvSpPr/>
            <p:nvPr/>
          </p:nvSpPr>
          <p:spPr>
            <a:xfrm>
              <a:off x="519764" y="6324786"/>
              <a:ext cx="11141426" cy="246221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27"/>
            <p:cNvSpPr/>
            <p:nvPr/>
          </p:nvSpPr>
          <p:spPr>
            <a:xfrm>
              <a:off x="9570720" y="6324786"/>
              <a:ext cx="2090470" cy="24622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" name="Google Shape;93;p27"/>
          <p:cNvGrpSpPr/>
          <p:nvPr/>
        </p:nvGrpSpPr>
        <p:grpSpPr>
          <a:xfrm>
            <a:off x="6280515" y="4548964"/>
            <a:ext cx="5581285" cy="1186195"/>
            <a:chOff x="-81218" y="5629313"/>
            <a:chExt cx="7534817" cy="1153668"/>
          </a:xfrm>
        </p:grpSpPr>
        <p:sp>
          <p:nvSpPr>
            <p:cNvPr id="94" name="Google Shape;94;p27"/>
            <p:cNvSpPr/>
            <p:nvPr/>
          </p:nvSpPr>
          <p:spPr>
            <a:xfrm>
              <a:off x="3674807" y="5790976"/>
              <a:ext cx="3721100" cy="962025"/>
            </a:xfrm>
            <a:custGeom>
              <a:avLst/>
              <a:gdLst/>
              <a:ahLst/>
              <a:cxnLst/>
              <a:rect l="l" t="t" r="r" b="b"/>
              <a:pathLst>
                <a:path w="2344" h="606" extrusionOk="0">
                  <a:moveTo>
                    <a:pt x="2344" y="514"/>
                  </a:moveTo>
                  <a:lnTo>
                    <a:pt x="2344" y="514"/>
                  </a:lnTo>
                  <a:lnTo>
                    <a:pt x="2332" y="514"/>
                  </a:lnTo>
                  <a:lnTo>
                    <a:pt x="2332" y="514"/>
                  </a:lnTo>
                  <a:lnTo>
                    <a:pt x="2320" y="514"/>
                  </a:lnTo>
                  <a:lnTo>
                    <a:pt x="2320" y="514"/>
                  </a:lnTo>
                  <a:lnTo>
                    <a:pt x="2309" y="514"/>
                  </a:lnTo>
                  <a:lnTo>
                    <a:pt x="2309" y="514"/>
                  </a:lnTo>
                  <a:lnTo>
                    <a:pt x="2302" y="514"/>
                  </a:lnTo>
                  <a:lnTo>
                    <a:pt x="2297" y="514"/>
                  </a:lnTo>
                  <a:lnTo>
                    <a:pt x="2297" y="514"/>
                  </a:lnTo>
                  <a:lnTo>
                    <a:pt x="2297" y="507"/>
                  </a:lnTo>
                  <a:lnTo>
                    <a:pt x="2297" y="502"/>
                  </a:lnTo>
                  <a:lnTo>
                    <a:pt x="2297" y="502"/>
                  </a:lnTo>
                  <a:lnTo>
                    <a:pt x="2290" y="502"/>
                  </a:lnTo>
                  <a:lnTo>
                    <a:pt x="2285" y="502"/>
                  </a:lnTo>
                  <a:lnTo>
                    <a:pt x="2285" y="502"/>
                  </a:lnTo>
                  <a:lnTo>
                    <a:pt x="2285" y="490"/>
                  </a:lnTo>
                  <a:lnTo>
                    <a:pt x="2285" y="490"/>
                  </a:lnTo>
                  <a:lnTo>
                    <a:pt x="2285" y="443"/>
                  </a:lnTo>
                  <a:lnTo>
                    <a:pt x="2285" y="443"/>
                  </a:lnTo>
                  <a:lnTo>
                    <a:pt x="2285" y="431"/>
                  </a:lnTo>
                  <a:lnTo>
                    <a:pt x="2285" y="431"/>
                  </a:lnTo>
                  <a:lnTo>
                    <a:pt x="2285" y="419"/>
                  </a:lnTo>
                  <a:lnTo>
                    <a:pt x="2285" y="419"/>
                  </a:lnTo>
                  <a:lnTo>
                    <a:pt x="2285" y="412"/>
                  </a:lnTo>
                  <a:lnTo>
                    <a:pt x="2285" y="408"/>
                  </a:lnTo>
                  <a:lnTo>
                    <a:pt x="2285" y="408"/>
                  </a:lnTo>
                  <a:lnTo>
                    <a:pt x="2278" y="408"/>
                  </a:lnTo>
                  <a:lnTo>
                    <a:pt x="2273" y="408"/>
                  </a:lnTo>
                  <a:lnTo>
                    <a:pt x="2273" y="408"/>
                  </a:lnTo>
                  <a:lnTo>
                    <a:pt x="2271" y="405"/>
                  </a:lnTo>
                  <a:lnTo>
                    <a:pt x="2273" y="403"/>
                  </a:lnTo>
                  <a:lnTo>
                    <a:pt x="2273" y="396"/>
                  </a:lnTo>
                  <a:lnTo>
                    <a:pt x="2273" y="396"/>
                  </a:lnTo>
                  <a:lnTo>
                    <a:pt x="2266" y="396"/>
                  </a:lnTo>
                  <a:lnTo>
                    <a:pt x="2262" y="396"/>
                  </a:lnTo>
                  <a:lnTo>
                    <a:pt x="2262" y="396"/>
                  </a:lnTo>
                  <a:lnTo>
                    <a:pt x="2262" y="391"/>
                  </a:lnTo>
                  <a:lnTo>
                    <a:pt x="2262" y="384"/>
                  </a:lnTo>
                  <a:lnTo>
                    <a:pt x="2262" y="384"/>
                  </a:lnTo>
                  <a:lnTo>
                    <a:pt x="2254" y="384"/>
                  </a:lnTo>
                  <a:lnTo>
                    <a:pt x="2250" y="384"/>
                  </a:lnTo>
                  <a:lnTo>
                    <a:pt x="2250" y="384"/>
                  </a:lnTo>
                  <a:lnTo>
                    <a:pt x="2238" y="384"/>
                  </a:lnTo>
                  <a:lnTo>
                    <a:pt x="2238" y="384"/>
                  </a:lnTo>
                  <a:lnTo>
                    <a:pt x="2226" y="384"/>
                  </a:lnTo>
                  <a:lnTo>
                    <a:pt x="2226" y="384"/>
                  </a:lnTo>
                  <a:lnTo>
                    <a:pt x="2214" y="384"/>
                  </a:lnTo>
                  <a:lnTo>
                    <a:pt x="2214" y="384"/>
                  </a:lnTo>
                  <a:lnTo>
                    <a:pt x="2188" y="384"/>
                  </a:lnTo>
                  <a:lnTo>
                    <a:pt x="2188" y="384"/>
                  </a:lnTo>
                  <a:lnTo>
                    <a:pt x="2165" y="384"/>
                  </a:lnTo>
                  <a:lnTo>
                    <a:pt x="2165" y="384"/>
                  </a:lnTo>
                  <a:lnTo>
                    <a:pt x="2141" y="384"/>
                  </a:lnTo>
                  <a:lnTo>
                    <a:pt x="2141" y="384"/>
                  </a:lnTo>
                  <a:lnTo>
                    <a:pt x="2130" y="384"/>
                  </a:lnTo>
                  <a:lnTo>
                    <a:pt x="2130" y="384"/>
                  </a:lnTo>
                  <a:lnTo>
                    <a:pt x="2125" y="384"/>
                  </a:lnTo>
                  <a:lnTo>
                    <a:pt x="2118" y="384"/>
                  </a:lnTo>
                  <a:lnTo>
                    <a:pt x="2118" y="384"/>
                  </a:lnTo>
                  <a:lnTo>
                    <a:pt x="2118" y="391"/>
                  </a:lnTo>
                  <a:lnTo>
                    <a:pt x="2118" y="396"/>
                  </a:lnTo>
                  <a:lnTo>
                    <a:pt x="2118" y="396"/>
                  </a:lnTo>
                  <a:lnTo>
                    <a:pt x="2113" y="396"/>
                  </a:lnTo>
                  <a:lnTo>
                    <a:pt x="2106" y="396"/>
                  </a:lnTo>
                  <a:lnTo>
                    <a:pt x="2106" y="396"/>
                  </a:lnTo>
                  <a:lnTo>
                    <a:pt x="2106" y="408"/>
                  </a:lnTo>
                  <a:lnTo>
                    <a:pt x="2106" y="408"/>
                  </a:lnTo>
                  <a:lnTo>
                    <a:pt x="2106" y="415"/>
                  </a:lnTo>
                  <a:lnTo>
                    <a:pt x="2106" y="419"/>
                  </a:lnTo>
                  <a:lnTo>
                    <a:pt x="2106" y="419"/>
                  </a:lnTo>
                  <a:lnTo>
                    <a:pt x="2106" y="427"/>
                  </a:lnTo>
                  <a:lnTo>
                    <a:pt x="2106" y="431"/>
                  </a:lnTo>
                  <a:lnTo>
                    <a:pt x="2106" y="431"/>
                  </a:lnTo>
                  <a:lnTo>
                    <a:pt x="2101" y="431"/>
                  </a:lnTo>
                  <a:lnTo>
                    <a:pt x="2094" y="431"/>
                  </a:lnTo>
                  <a:lnTo>
                    <a:pt x="2094" y="431"/>
                  </a:lnTo>
                  <a:lnTo>
                    <a:pt x="2094" y="434"/>
                  </a:lnTo>
                  <a:lnTo>
                    <a:pt x="2094" y="436"/>
                  </a:lnTo>
                  <a:lnTo>
                    <a:pt x="2094" y="443"/>
                  </a:lnTo>
                  <a:lnTo>
                    <a:pt x="2094" y="443"/>
                  </a:lnTo>
                  <a:lnTo>
                    <a:pt x="2090" y="443"/>
                  </a:lnTo>
                  <a:lnTo>
                    <a:pt x="2082" y="443"/>
                  </a:lnTo>
                  <a:lnTo>
                    <a:pt x="2082" y="443"/>
                  </a:lnTo>
                  <a:lnTo>
                    <a:pt x="2082" y="448"/>
                  </a:lnTo>
                  <a:lnTo>
                    <a:pt x="2082" y="455"/>
                  </a:lnTo>
                  <a:lnTo>
                    <a:pt x="2082" y="455"/>
                  </a:lnTo>
                  <a:lnTo>
                    <a:pt x="2082" y="467"/>
                  </a:lnTo>
                  <a:lnTo>
                    <a:pt x="2082" y="467"/>
                  </a:lnTo>
                  <a:lnTo>
                    <a:pt x="2082" y="478"/>
                  </a:lnTo>
                  <a:lnTo>
                    <a:pt x="2082" y="478"/>
                  </a:lnTo>
                  <a:lnTo>
                    <a:pt x="2082" y="502"/>
                  </a:lnTo>
                  <a:lnTo>
                    <a:pt x="2082" y="502"/>
                  </a:lnTo>
                  <a:lnTo>
                    <a:pt x="2071" y="502"/>
                  </a:lnTo>
                  <a:lnTo>
                    <a:pt x="2071" y="502"/>
                  </a:lnTo>
                  <a:lnTo>
                    <a:pt x="2071" y="490"/>
                  </a:lnTo>
                  <a:lnTo>
                    <a:pt x="2071" y="490"/>
                  </a:lnTo>
                  <a:lnTo>
                    <a:pt x="2071" y="478"/>
                  </a:lnTo>
                  <a:lnTo>
                    <a:pt x="2071" y="478"/>
                  </a:lnTo>
                  <a:lnTo>
                    <a:pt x="2071" y="467"/>
                  </a:lnTo>
                  <a:lnTo>
                    <a:pt x="2071" y="467"/>
                  </a:lnTo>
                  <a:lnTo>
                    <a:pt x="2071" y="455"/>
                  </a:lnTo>
                  <a:lnTo>
                    <a:pt x="2071" y="455"/>
                  </a:lnTo>
                  <a:lnTo>
                    <a:pt x="2071" y="448"/>
                  </a:lnTo>
                  <a:lnTo>
                    <a:pt x="2071" y="443"/>
                  </a:lnTo>
                  <a:lnTo>
                    <a:pt x="2071" y="443"/>
                  </a:lnTo>
                  <a:lnTo>
                    <a:pt x="2059" y="443"/>
                  </a:lnTo>
                  <a:lnTo>
                    <a:pt x="2059" y="443"/>
                  </a:lnTo>
                  <a:lnTo>
                    <a:pt x="2059" y="448"/>
                  </a:lnTo>
                  <a:lnTo>
                    <a:pt x="2059" y="455"/>
                  </a:lnTo>
                  <a:lnTo>
                    <a:pt x="2059" y="455"/>
                  </a:lnTo>
                  <a:lnTo>
                    <a:pt x="2059" y="478"/>
                  </a:lnTo>
                  <a:lnTo>
                    <a:pt x="2059" y="478"/>
                  </a:lnTo>
                  <a:lnTo>
                    <a:pt x="2059" y="525"/>
                  </a:lnTo>
                  <a:lnTo>
                    <a:pt x="2059" y="525"/>
                  </a:lnTo>
                  <a:lnTo>
                    <a:pt x="2054" y="525"/>
                  </a:lnTo>
                  <a:lnTo>
                    <a:pt x="2047" y="525"/>
                  </a:lnTo>
                  <a:lnTo>
                    <a:pt x="2047" y="525"/>
                  </a:lnTo>
                  <a:lnTo>
                    <a:pt x="2047" y="518"/>
                  </a:lnTo>
                  <a:lnTo>
                    <a:pt x="2047" y="514"/>
                  </a:lnTo>
                  <a:lnTo>
                    <a:pt x="2047" y="514"/>
                  </a:lnTo>
                  <a:lnTo>
                    <a:pt x="2047" y="502"/>
                  </a:lnTo>
                  <a:lnTo>
                    <a:pt x="2047" y="502"/>
                  </a:lnTo>
                  <a:lnTo>
                    <a:pt x="2047" y="495"/>
                  </a:lnTo>
                  <a:lnTo>
                    <a:pt x="2047" y="490"/>
                  </a:lnTo>
                  <a:lnTo>
                    <a:pt x="2047" y="490"/>
                  </a:lnTo>
                  <a:lnTo>
                    <a:pt x="2042" y="490"/>
                  </a:lnTo>
                  <a:lnTo>
                    <a:pt x="2035" y="490"/>
                  </a:lnTo>
                  <a:lnTo>
                    <a:pt x="2035" y="490"/>
                  </a:lnTo>
                  <a:lnTo>
                    <a:pt x="2035" y="483"/>
                  </a:lnTo>
                  <a:lnTo>
                    <a:pt x="2035" y="478"/>
                  </a:lnTo>
                  <a:lnTo>
                    <a:pt x="2035" y="478"/>
                  </a:lnTo>
                  <a:lnTo>
                    <a:pt x="2031" y="478"/>
                  </a:lnTo>
                  <a:lnTo>
                    <a:pt x="2024" y="478"/>
                  </a:lnTo>
                  <a:lnTo>
                    <a:pt x="2024" y="478"/>
                  </a:lnTo>
                  <a:lnTo>
                    <a:pt x="2012" y="478"/>
                  </a:lnTo>
                  <a:lnTo>
                    <a:pt x="2012" y="478"/>
                  </a:lnTo>
                  <a:lnTo>
                    <a:pt x="2005" y="478"/>
                  </a:lnTo>
                  <a:lnTo>
                    <a:pt x="2000" y="478"/>
                  </a:lnTo>
                  <a:lnTo>
                    <a:pt x="2000" y="478"/>
                  </a:lnTo>
                  <a:lnTo>
                    <a:pt x="2000" y="483"/>
                  </a:lnTo>
                  <a:lnTo>
                    <a:pt x="2000" y="490"/>
                  </a:lnTo>
                  <a:lnTo>
                    <a:pt x="2000" y="490"/>
                  </a:lnTo>
                  <a:lnTo>
                    <a:pt x="1998" y="490"/>
                  </a:lnTo>
                  <a:lnTo>
                    <a:pt x="1995" y="490"/>
                  </a:lnTo>
                  <a:lnTo>
                    <a:pt x="1988" y="490"/>
                  </a:lnTo>
                  <a:lnTo>
                    <a:pt x="1988" y="490"/>
                  </a:lnTo>
                  <a:lnTo>
                    <a:pt x="1988" y="396"/>
                  </a:lnTo>
                  <a:lnTo>
                    <a:pt x="1988" y="396"/>
                  </a:lnTo>
                  <a:lnTo>
                    <a:pt x="1988" y="372"/>
                  </a:lnTo>
                  <a:lnTo>
                    <a:pt x="1988" y="372"/>
                  </a:lnTo>
                  <a:lnTo>
                    <a:pt x="1941" y="372"/>
                  </a:lnTo>
                  <a:lnTo>
                    <a:pt x="1941" y="372"/>
                  </a:lnTo>
                  <a:lnTo>
                    <a:pt x="1929" y="372"/>
                  </a:lnTo>
                  <a:lnTo>
                    <a:pt x="1929" y="372"/>
                  </a:lnTo>
                  <a:lnTo>
                    <a:pt x="1922" y="372"/>
                  </a:lnTo>
                  <a:lnTo>
                    <a:pt x="1918" y="372"/>
                  </a:lnTo>
                  <a:lnTo>
                    <a:pt x="1918" y="372"/>
                  </a:lnTo>
                  <a:lnTo>
                    <a:pt x="1918" y="368"/>
                  </a:lnTo>
                  <a:lnTo>
                    <a:pt x="1918" y="361"/>
                  </a:lnTo>
                  <a:lnTo>
                    <a:pt x="1918" y="361"/>
                  </a:lnTo>
                  <a:lnTo>
                    <a:pt x="1906" y="361"/>
                  </a:lnTo>
                  <a:lnTo>
                    <a:pt x="1906" y="361"/>
                  </a:lnTo>
                  <a:lnTo>
                    <a:pt x="1894" y="361"/>
                  </a:lnTo>
                  <a:lnTo>
                    <a:pt x="1894" y="361"/>
                  </a:lnTo>
                  <a:lnTo>
                    <a:pt x="1847" y="361"/>
                  </a:lnTo>
                  <a:lnTo>
                    <a:pt x="1847" y="361"/>
                  </a:lnTo>
                  <a:lnTo>
                    <a:pt x="1823" y="361"/>
                  </a:lnTo>
                  <a:lnTo>
                    <a:pt x="1823" y="361"/>
                  </a:lnTo>
                  <a:lnTo>
                    <a:pt x="1812" y="361"/>
                  </a:lnTo>
                  <a:lnTo>
                    <a:pt x="1812" y="361"/>
                  </a:lnTo>
                  <a:lnTo>
                    <a:pt x="1786" y="361"/>
                  </a:lnTo>
                  <a:lnTo>
                    <a:pt x="1786" y="361"/>
                  </a:lnTo>
                  <a:lnTo>
                    <a:pt x="1774" y="361"/>
                  </a:lnTo>
                  <a:lnTo>
                    <a:pt x="1774" y="361"/>
                  </a:lnTo>
                  <a:lnTo>
                    <a:pt x="1750" y="361"/>
                  </a:lnTo>
                  <a:lnTo>
                    <a:pt x="1750" y="361"/>
                  </a:lnTo>
                  <a:lnTo>
                    <a:pt x="1738" y="361"/>
                  </a:lnTo>
                  <a:lnTo>
                    <a:pt x="1738" y="361"/>
                  </a:lnTo>
                  <a:lnTo>
                    <a:pt x="1715" y="361"/>
                  </a:lnTo>
                  <a:lnTo>
                    <a:pt x="1715" y="361"/>
                  </a:lnTo>
                  <a:lnTo>
                    <a:pt x="1691" y="361"/>
                  </a:lnTo>
                  <a:lnTo>
                    <a:pt x="1691" y="361"/>
                  </a:lnTo>
                  <a:lnTo>
                    <a:pt x="1680" y="361"/>
                  </a:lnTo>
                  <a:lnTo>
                    <a:pt x="1680" y="361"/>
                  </a:lnTo>
                  <a:lnTo>
                    <a:pt x="1675" y="361"/>
                  </a:lnTo>
                  <a:lnTo>
                    <a:pt x="1668" y="361"/>
                  </a:lnTo>
                  <a:lnTo>
                    <a:pt x="1668" y="361"/>
                  </a:lnTo>
                  <a:lnTo>
                    <a:pt x="1668" y="356"/>
                  </a:lnTo>
                  <a:lnTo>
                    <a:pt x="1668" y="349"/>
                  </a:lnTo>
                  <a:lnTo>
                    <a:pt x="1668" y="349"/>
                  </a:lnTo>
                  <a:lnTo>
                    <a:pt x="1663" y="349"/>
                  </a:lnTo>
                  <a:lnTo>
                    <a:pt x="1656" y="349"/>
                  </a:lnTo>
                  <a:lnTo>
                    <a:pt x="1656" y="349"/>
                  </a:lnTo>
                  <a:lnTo>
                    <a:pt x="1644" y="349"/>
                  </a:lnTo>
                  <a:lnTo>
                    <a:pt x="1644" y="349"/>
                  </a:lnTo>
                  <a:lnTo>
                    <a:pt x="1632" y="349"/>
                  </a:lnTo>
                  <a:lnTo>
                    <a:pt x="1632" y="349"/>
                  </a:lnTo>
                  <a:lnTo>
                    <a:pt x="1609" y="349"/>
                  </a:lnTo>
                  <a:lnTo>
                    <a:pt x="1609" y="349"/>
                  </a:lnTo>
                  <a:lnTo>
                    <a:pt x="1585" y="349"/>
                  </a:lnTo>
                  <a:lnTo>
                    <a:pt x="1585" y="349"/>
                  </a:lnTo>
                  <a:lnTo>
                    <a:pt x="1578" y="349"/>
                  </a:lnTo>
                  <a:lnTo>
                    <a:pt x="1574" y="349"/>
                  </a:lnTo>
                  <a:lnTo>
                    <a:pt x="1574" y="349"/>
                  </a:lnTo>
                  <a:lnTo>
                    <a:pt x="1574" y="351"/>
                  </a:lnTo>
                  <a:lnTo>
                    <a:pt x="1574" y="356"/>
                  </a:lnTo>
                  <a:lnTo>
                    <a:pt x="1574" y="361"/>
                  </a:lnTo>
                  <a:lnTo>
                    <a:pt x="1574" y="361"/>
                  </a:lnTo>
                  <a:lnTo>
                    <a:pt x="1574" y="363"/>
                  </a:lnTo>
                  <a:lnTo>
                    <a:pt x="1574" y="368"/>
                  </a:lnTo>
                  <a:lnTo>
                    <a:pt x="1574" y="370"/>
                  </a:lnTo>
                  <a:lnTo>
                    <a:pt x="1574" y="372"/>
                  </a:lnTo>
                  <a:lnTo>
                    <a:pt x="1574" y="372"/>
                  </a:lnTo>
                  <a:lnTo>
                    <a:pt x="1562" y="372"/>
                  </a:lnTo>
                  <a:lnTo>
                    <a:pt x="1562" y="372"/>
                  </a:lnTo>
                  <a:lnTo>
                    <a:pt x="1550" y="372"/>
                  </a:lnTo>
                  <a:lnTo>
                    <a:pt x="1550" y="372"/>
                  </a:lnTo>
                  <a:lnTo>
                    <a:pt x="1526" y="372"/>
                  </a:lnTo>
                  <a:lnTo>
                    <a:pt x="1526" y="372"/>
                  </a:lnTo>
                  <a:lnTo>
                    <a:pt x="1526" y="379"/>
                  </a:lnTo>
                  <a:lnTo>
                    <a:pt x="1526" y="382"/>
                  </a:lnTo>
                  <a:lnTo>
                    <a:pt x="1526" y="384"/>
                  </a:lnTo>
                  <a:lnTo>
                    <a:pt x="1526" y="384"/>
                  </a:lnTo>
                  <a:lnTo>
                    <a:pt x="1519" y="384"/>
                  </a:lnTo>
                  <a:lnTo>
                    <a:pt x="1515" y="384"/>
                  </a:lnTo>
                  <a:lnTo>
                    <a:pt x="1515" y="384"/>
                  </a:lnTo>
                  <a:lnTo>
                    <a:pt x="1503" y="384"/>
                  </a:lnTo>
                  <a:lnTo>
                    <a:pt x="1503" y="384"/>
                  </a:lnTo>
                  <a:lnTo>
                    <a:pt x="1491" y="384"/>
                  </a:lnTo>
                  <a:lnTo>
                    <a:pt x="1491" y="384"/>
                  </a:lnTo>
                  <a:lnTo>
                    <a:pt x="1468" y="384"/>
                  </a:lnTo>
                  <a:lnTo>
                    <a:pt x="1468" y="384"/>
                  </a:lnTo>
                  <a:lnTo>
                    <a:pt x="1420" y="384"/>
                  </a:lnTo>
                  <a:lnTo>
                    <a:pt x="1420" y="384"/>
                  </a:lnTo>
                  <a:lnTo>
                    <a:pt x="1420" y="431"/>
                  </a:lnTo>
                  <a:lnTo>
                    <a:pt x="1420" y="431"/>
                  </a:lnTo>
                  <a:lnTo>
                    <a:pt x="1371" y="431"/>
                  </a:lnTo>
                  <a:lnTo>
                    <a:pt x="1371" y="431"/>
                  </a:lnTo>
                  <a:lnTo>
                    <a:pt x="1324" y="431"/>
                  </a:lnTo>
                  <a:lnTo>
                    <a:pt x="1324" y="431"/>
                  </a:lnTo>
                  <a:lnTo>
                    <a:pt x="1312" y="431"/>
                  </a:lnTo>
                  <a:lnTo>
                    <a:pt x="1312" y="431"/>
                  </a:lnTo>
                  <a:lnTo>
                    <a:pt x="1288" y="431"/>
                  </a:lnTo>
                  <a:lnTo>
                    <a:pt x="1288" y="431"/>
                  </a:lnTo>
                  <a:lnTo>
                    <a:pt x="1277" y="431"/>
                  </a:lnTo>
                  <a:lnTo>
                    <a:pt x="1277" y="431"/>
                  </a:lnTo>
                  <a:lnTo>
                    <a:pt x="1253" y="431"/>
                  </a:lnTo>
                  <a:lnTo>
                    <a:pt x="1253" y="431"/>
                  </a:lnTo>
                  <a:lnTo>
                    <a:pt x="1253" y="384"/>
                  </a:lnTo>
                  <a:lnTo>
                    <a:pt x="1253" y="384"/>
                  </a:lnTo>
                  <a:lnTo>
                    <a:pt x="1253" y="337"/>
                  </a:lnTo>
                  <a:lnTo>
                    <a:pt x="1253" y="337"/>
                  </a:lnTo>
                  <a:lnTo>
                    <a:pt x="1253" y="313"/>
                  </a:lnTo>
                  <a:lnTo>
                    <a:pt x="1253" y="313"/>
                  </a:lnTo>
                  <a:lnTo>
                    <a:pt x="1253" y="292"/>
                  </a:lnTo>
                  <a:lnTo>
                    <a:pt x="1253" y="292"/>
                  </a:lnTo>
                  <a:lnTo>
                    <a:pt x="1253" y="280"/>
                  </a:lnTo>
                  <a:lnTo>
                    <a:pt x="1253" y="280"/>
                  </a:lnTo>
                  <a:lnTo>
                    <a:pt x="1253" y="257"/>
                  </a:lnTo>
                  <a:lnTo>
                    <a:pt x="1253" y="257"/>
                  </a:lnTo>
                  <a:lnTo>
                    <a:pt x="1253" y="233"/>
                  </a:lnTo>
                  <a:lnTo>
                    <a:pt x="1253" y="233"/>
                  </a:lnTo>
                  <a:lnTo>
                    <a:pt x="1253" y="186"/>
                  </a:lnTo>
                  <a:lnTo>
                    <a:pt x="1253" y="186"/>
                  </a:lnTo>
                  <a:lnTo>
                    <a:pt x="1253" y="174"/>
                  </a:lnTo>
                  <a:lnTo>
                    <a:pt x="1253" y="174"/>
                  </a:lnTo>
                  <a:lnTo>
                    <a:pt x="1253" y="151"/>
                  </a:lnTo>
                  <a:lnTo>
                    <a:pt x="1253" y="151"/>
                  </a:lnTo>
                  <a:lnTo>
                    <a:pt x="1253" y="104"/>
                  </a:lnTo>
                  <a:lnTo>
                    <a:pt x="1253" y="104"/>
                  </a:lnTo>
                  <a:lnTo>
                    <a:pt x="1241" y="104"/>
                  </a:lnTo>
                  <a:lnTo>
                    <a:pt x="1241" y="104"/>
                  </a:lnTo>
                  <a:lnTo>
                    <a:pt x="1218" y="104"/>
                  </a:lnTo>
                  <a:lnTo>
                    <a:pt x="1218" y="104"/>
                  </a:lnTo>
                  <a:lnTo>
                    <a:pt x="1206" y="104"/>
                  </a:lnTo>
                  <a:lnTo>
                    <a:pt x="1206" y="104"/>
                  </a:lnTo>
                  <a:lnTo>
                    <a:pt x="1182" y="104"/>
                  </a:lnTo>
                  <a:lnTo>
                    <a:pt x="1182" y="104"/>
                  </a:lnTo>
                  <a:lnTo>
                    <a:pt x="1171" y="104"/>
                  </a:lnTo>
                  <a:lnTo>
                    <a:pt x="1171" y="104"/>
                  </a:lnTo>
                  <a:lnTo>
                    <a:pt x="1147" y="104"/>
                  </a:lnTo>
                  <a:lnTo>
                    <a:pt x="1147" y="104"/>
                  </a:lnTo>
                  <a:lnTo>
                    <a:pt x="1100" y="104"/>
                  </a:lnTo>
                  <a:lnTo>
                    <a:pt x="1100" y="104"/>
                  </a:lnTo>
                  <a:lnTo>
                    <a:pt x="1100" y="115"/>
                  </a:lnTo>
                  <a:lnTo>
                    <a:pt x="1100" y="115"/>
                  </a:lnTo>
                  <a:lnTo>
                    <a:pt x="1100" y="139"/>
                  </a:lnTo>
                  <a:lnTo>
                    <a:pt x="1100" y="139"/>
                  </a:lnTo>
                  <a:lnTo>
                    <a:pt x="1100" y="186"/>
                  </a:lnTo>
                  <a:lnTo>
                    <a:pt x="1100" y="186"/>
                  </a:lnTo>
                  <a:lnTo>
                    <a:pt x="1100" y="233"/>
                  </a:lnTo>
                  <a:lnTo>
                    <a:pt x="1100" y="233"/>
                  </a:lnTo>
                  <a:lnTo>
                    <a:pt x="1100" y="257"/>
                  </a:lnTo>
                  <a:lnTo>
                    <a:pt x="1100" y="257"/>
                  </a:lnTo>
                  <a:lnTo>
                    <a:pt x="1100" y="269"/>
                  </a:lnTo>
                  <a:lnTo>
                    <a:pt x="1100" y="269"/>
                  </a:lnTo>
                  <a:lnTo>
                    <a:pt x="1100" y="292"/>
                  </a:lnTo>
                  <a:lnTo>
                    <a:pt x="1100" y="292"/>
                  </a:lnTo>
                  <a:lnTo>
                    <a:pt x="1100" y="313"/>
                  </a:lnTo>
                  <a:lnTo>
                    <a:pt x="1100" y="313"/>
                  </a:lnTo>
                  <a:lnTo>
                    <a:pt x="1100" y="361"/>
                  </a:lnTo>
                  <a:lnTo>
                    <a:pt x="1100" y="361"/>
                  </a:lnTo>
                  <a:lnTo>
                    <a:pt x="1100" y="408"/>
                  </a:lnTo>
                  <a:lnTo>
                    <a:pt x="1100" y="408"/>
                  </a:lnTo>
                  <a:lnTo>
                    <a:pt x="1100" y="419"/>
                  </a:lnTo>
                  <a:lnTo>
                    <a:pt x="1100" y="419"/>
                  </a:lnTo>
                  <a:lnTo>
                    <a:pt x="1100" y="443"/>
                  </a:lnTo>
                  <a:lnTo>
                    <a:pt x="1100" y="443"/>
                  </a:lnTo>
                  <a:lnTo>
                    <a:pt x="1088" y="443"/>
                  </a:lnTo>
                  <a:lnTo>
                    <a:pt x="1088" y="443"/>
                  </a:lnTo>
                  <a:lnTo>
                    <a:pt x="1065" y="443"/>
                  </a:lnTo>
                  <a:lnTo>
                    <a:pt x="1065" y="443"/>
                  </a:lnTo>
                  <a:lnTo>
                    <a:pt x="1053" y="443"/>
                  </a:lnTo>
                  <a:lnTo>
                    <a:pt x="1053" y="443"/>
                  </a:lnTo>
                  <a:lnTo>
                    <a:pt x="1029" y="443"/>
                  </a:lnTo>
                  <a:lnTo>
                    <a:pt x="1029" y="443"/>
                  </a:lnTo>
                  <a:lnTo>
                    <a:pt x="1017" y="443"/>
                  </a:lnTo>
                  <a:lnTo>
                    <a:pt x="1017" y="443"/>
                  </a:lnTo>
                  <a:lnTo>
                    <a:pt x="994" y="443"/>
                  </a:lnTo>
                  <a:lnTo>
                    <a:pt x="994" y="443"/>
                  </a:lnTo>
                  <a:lnTo>
                    <a:pt x="968" y="443"/>
                  </a:lnTo>
                  <a:lnTo>
                    <a:pt x="968" y="443"/>
                  </a:lnTo>
                  <a:lnTo>
                    <a:pt x="944" y="443"/>
                  </a:lnTo>
                  <a:lnTo>
                    <a:pt x="944" y="443"/>
                  </a:lnTo>
                  <a:lnTo>
                    <a:pt x="897" y="443"/>
                  </a:lnTo>
                  <a:lnTo>
                    <a:pt x="897" y="443"/>
                  </a:lnTo>
                  <a:lnTo>
                    <a:pt x="850" y="443"/>
                  </a:lnTo>
                  <a:lnTo>
                    <a:pt x="850" y="443"/>
                  </a:lnTo>
                  <a:lnTo>
                    <a:pt x="850" y="431"/>
                  </a:lnTo>
                  <a:lnTo>
                    <a:pt x="850" y="431"/>
                  </a:lnTo>
                  <a:lnTo>
                    <a:pt x="850" y="384"/>
                  </a:lnTo>
                  <a:lnTo>
                    <a:pt x="850" y="384"/>
                  </a:lnTo>
                  <a:lnTo>
                    <a:pt x="850" y="337"/>
                  </a:lnTo>
                  <a:lnTo>
                    <a:pt x="850" y="337"/>
                  </a:lnTo>
                  <a:lnTo>
                    <a:pt x="850" y="245"/>
                  </a:lnTo>
                  <a:lnTo>
                    <a:pt x="850" y="245"/>
                  </a:lnTo>
                  <a:lnTo>
                    <a:pt x="827" y="245"/>
                  </a:lnTo>
                  <a:lnTo>
                    <a:pt x="827" y="245"/>
                  </a:lnTo>
                  <a:lnTo>
                    <a:pt x="815" y="245"/>
                  </a:lnTo>
                  <a:lnTo>
                    <a:pt x="815" y="245"/>
                  </a:lnTo>
                  <a:lnTo>
                    <a:pt x="791" y="245"/>
                  </a:lnTo>
                  <a:lnTo>
                    <a:pt x="791" y="245"/>
                  </a:lnTo>
                  <a:lnTo>
                    <a:pt x="744" y="245"/>
                  </a:lnTo>
                  <a:lnTo>
                    <a:pt x="744" y="245"/>
                  </a:lnTo>
                  <a:lnTo>
                    <a:pt x="744" y="269"/>
                  </a:lnTo>
                  <a:lnTo>
                    <a:pt x="744" y="269"/>
                  </a:lnTo>
                  <a:lnTo>
                    <a:pt x="744" y="280"/>
                  </a:lnTo>
                  <a:lnTo>
                    <a:pt x="744" y="280"/>
                  </a:lnTo>
                  <a:lnTo>
                    <a:pt x="744" y="302"/>
                  </a:lnTo>
                  <a:lnTo>
                    <a:pt x="744" y="302"/>
                  </a:lnTo>
                  <a:lnTo>
                    <a:pt x="744" y="325"/>
                  </a:lnTo>
                  <a:lnTo>
                    <a:pt x="744" y="325"/>
                  </a:lnTo>
                  <a:lnTo>
                    <a:pt x="744" y="337"/>
                  </a:lnTo>
                  <a:lnTo>
                    <a:pt x="744" y="337"/>
                  </a:lnTo>
                  <a:lnTo>
                    <a:pt x="744" y="361"/>
                  </a:lnTo>
                  <a:lnTo>
                    <a:pt x="744" y="361"/>
                  </a:lnTo>
                  <a:lnTo>
                    <a:pt x="744" y="372"/>
                  </a:lnTo>
                  <a:lnTo>
                    <a:pt x="744" y="372"/>
                  </a:lnTo>
                  <a:lnTo>
                    <a:pt x="744" y="396"/>
                  </a:lnTo>
                  <a:lnTo>
                    <a:pt x="744" y="396"/>
                  </a:lnTo>
                  <a:lnTo>
                    <a:pt x="744" y="419"/>
                  </a:lnTo>
                  <a:lnTo>
                    <a:pt x="744" y="419"/>
                  </a:lnTo>
                  <a:lnTo>
                    <a:pt x="744" y="467"/>
                  </a:lnTo>
                  <a:lnTo>
                    <a:pt x="744" y="467"/>
                  </a:lnTo>
                  <a:lnTo>
                    <a:pt x="744" y="490"/>
                  </a:lnTo>
                  <a:lnTo>
                    <a:pt x="744" y="490"/>
                  </a:lnTo>
                  <a:lnTo>
                    <a:pt x="732" y="490"/>
                  </a:lnTo>
                  <a:lnTo>
                    <a:pt x="732" y="490"/>
                  </a:lnTo>
                  <a:lnTo>
                    <a:pt x="709" y="490"/>
                  </a:lnTo>
                  <a:lnTo>
                    <a:pt x="709" y="490"/>
                  </a:lnTo>
                  <a:lnTo>
                    <a:pt x="709" y="495"/>
                  </a:lnTo>
                  <a:lnTo>
                    <a:pt x="709" y="500"/>
                  </a:lnTo>
                  <a:lnTo>
                    <a:pt x="709" y="502"/>
                  </a:lnTo>
                  <a:lnTo>
                    <a:pt x="709" y="502"/>
                  </a:lnTo>
                  <a:lnTo>
                    <a:pt x="702" y="502"/>
                  </a:lnTo>
                  <a:lnTo>
                    <a:pt x="697" y="502"/>
                  </a:lnTo>
                  <a:lnTo>
                    <a:pt x="697" y="502"/>
                  </a:lnTo>
                  <a:lnTo>
                    <a:pt x="685" y="502"/>
                  </a:lnTo>
                  <a:lnTo>
                    <a:pt x="685" y="502"/>
                  </a:lnTo>
                  <a:lnTo>
                    <a:pt x="673" y="502"/>
                  </a:lnTo>
                  <a:lnTo>
                    <a:pt x="673" y="502"/>
                  </a:lnTo>
                  <a:lnTo>
                    <a:pt x="650" y="502"/>
                  </a:lnTo>
                  <a:lnTo>
                    <a:pt x="650" y="502"/>
                  </a:lnTo>
                  <a:lnTo>
                    <a:pt x="650" y="507"/>
                  </a:lnTo>
                  <a:lnTo>
                    <a:pt x="650" y="511"/>
                  </a:lnTo>
                  <a:lnTo>
                    <a:pt x="650" y="514"/>
                  </a:lnTo>
                  <a:lnTo>
                    <a:pt x="650" y="514"/>
                  </a:lnTo>
                  <a:lnTo>
                    <a:pt x="648" y="514"/>
                  </a:lnTo>
                  <a:lnTo>
                    <a:pt x="643" y="514"/>
                  </a:lnTo>
                  <a:lnTo>
                    <a:pt x="640" y="511"/>
                  </a:lnTo>
                  <a:lnTo>
                    <a:pt x="638" y="514"/>
                  </a:lnTo>
                  <a:lnTo>
                    <a:pt x="638" y="514"/>
                  </a:lnTo>
                  <a:lnTo>
                    <a:pt x="636" y="516"/>
                  </a:lnTo>
                  <a:lnTo>
                    <a:pt x="638" y="518"/>
                  </a:lnTo>
                  <a:lnTo>
                    <a:pt x="638" y="523"/>
                  </a:lnTo>
                  <a:lnTo>
                    <a:pt x="638" y="525"/>
                  </a:lnTo>
                  <a:lnTo>
                    <a:pt x="638" y="525"/>
                  </a:lnTo>
                  <a:lnTo>
                    <a:pt x="636" y="525"/>
                  </a:lnTo>
                  <a:lnTo>
                    <a:pt x="631" y="525"/>
                  </a:lnTo>
                  <a:lnTo>
                    <a:pt x="626" y="525"/>
                  </a:lnTo>
                  <a:lnTo>
                    <a:pt x="626" y="525"/>
                  </a:lnTo>
                  <a:lnTo>
                    <a:pt x="603" y="525"/>
                  </a:lnTo>
                  <a:lnTo>
                    <a:pt x="603" y="525"/>
                  </a:lnTo>
                  <a:lnTo>
                    <a:pt x="603" y="502"/>
                  </a:lnTo>
                  <a:lnTo>
                    <a:pt x="603" y="502"/>
                  </a:lnTo>
                  <a:lnTo>
                    <a:pt x="603" y="490"/>
                  </a:lnTo>
                  <a:lnTo>
                    <a:pt x="603" y="490"/>
                  </a:lnTo>
                  <a:lnTo>
                    <a:pt x="603" y="467"/>
                  </a:lnTo>
                  <a:lnTo>
                    <a:pt x="603" y="467"/>
                  </a:lnTo>
                  <a:lnTo>
                    <a:pt x="603" y="455"/>
                  </a:lnTo>
                  <a:lnTo>
                    <a:pt x="603" y="455"/>
                  </a:lnTo>
                  <a:lnTo>
                    <a:pt x="603" y="431"/>
                  </a:lnTo>
                  <a:lnTo>
                    <a:pt x="603" y="431"/>
                  </a:lnTo>
                  <a:lnTo>
                    <a:pt x="603" y="408"/>
                  </a:lnTo>
                  <a:lnTo>
                    <a:pt x="603" y="408"/>
                  </a:lnTo>
                  <a:lnTo>
                    <a:pt x="577" y="408"/>
                  </a:lnTo>
                  <a:lnTo>
                    <a:pt x="577" y="408"/>
                  </a:lnTo>
                  <a:lnTo>
                    <a:pt x="579" y="401"/>
                  </a:lnTo>
                  <a:lnTo>
                    <a:pt x="579" y="398"/>
                  </a:lnTo>
                  <a:lnTo>
                    <a:pt x="577" y="396"/>
                  </a:lnTo>
                  <a:lnTo>
                    <a:pt x="577" y="396"/>
                  </a:lnTo>
                  <a:lnTo>
                    <a:pt x="575" y="396"/>
                  </a:lnTo>
                  <a:lnTo>
                    <a:pt x="572" y="396"/>
                  </a:lnTo>
                  <a:lnTo>
                    <a:pt x="565" y="396"/>
                  </a:lnTo>
                  <a:lnTo>
                    <a:pt x="565" y="396"/>
                  </a:lnTo>
                  <a:lnTo>
                    <a:pt x="565" y="384"/>
                  </a:lnTo>
                  <a:lnTo>
                    <a:pt x="565" y="384"/>
                  </a:lnTo>
                  <a:lnTo>
                    <a:pt x="565" y="361"/>
                  </a:lnTo>
                  <a:lnTo>
                    <a:pt x="565" y="361"/>
                  </a:lnTo>
                  <a:lnTo>
                    <a:pt x="542" y="361"/>
                  </a:lnTo>
                  <a:lnTo>
                    <a:pt x="542" y="361"/>
                  </a:lnTo>
                  <a:lnTo>
                    <a:pt x="542" y="408"/>
                  </a:lnTo>
                  <a:lnTo>
                    <a:pt x="542" y="408"/>
                  </a:lnTo>
                  <a:lnTo>
                    <a:pt x="530" y="408"/>
                  </a:lnTo>
                  <a:lnTo>
                    <a:pt x="530" y="408"/>
                  </a:lnTo>
                  <a:lnTo>
                    <a:pt x="518" y="408"/>
                  </a:lnTo>
                  <a:lnTo>
                    <a:pt x="518" y="408"/>
                  </a:lnTo>
                  <a:lnTo>
                    <a:pt x="513" y="408"/>
                  </a:lnTo>
                  <a:lnTo>
                    <a:pt x="506" y="408"/>
                  </a:lnTo>
                  <a:lnTo>
                    <a:pt x="506" y="408"/>
                  </a:lnTo>
                  <a:lnTo>
                    <a:pt x="501" y="408"/>
                  </a:lnTo>
                  <a:lnTo>
                    <a:pt x="494" y="408"/>
                  </a:lnTo>
                  <a:lnTo>
                    <a:pt x="494" y="408"/>
                  </a:lnTo>
                  <a:lnTo>
                    <a:pt x="494" y="410"/>
                  </a:lnTo>
                  <a:lnTo>
                    <a:pt x="494" y="412"/>
                  </a:lnTo>
                  <a:lnTo>
                    <a:pt x="494" y="419"/>
                  </a:lnTo>
                  <a:lnTo>
                    <a:pt x="494" y="419"/>
                  </a:lnTo>
                  <a:lnTo>
                    <a:pt x="494" y="427"/>
                  </a:lnTo>
                  <a:lnTo>
                    <a:pt x="497" y="429"/>
                  </a:lnTo>
                  <a:lnTo>
                    <a:pt x="494" y="431"/>
                  </a:lnTo>
                  <a:lnTo>
                    <a:pt x="494" y="431"/>
                  </a:lnTo>
                  <a:lnTo>
                    <a:pt x="490" y="431"/>
                  </a:lnTo>
                  <a:lnTo>
                    <a:pt x="483" y="431"/>
                  </a:lnTo>
                  <a:lnTo>
                    <a:pt x="483" y="431"/>
                  </a:lnTo>
                  <a:lnTo>
                    <a:pt x="483" y="443"/>
                  </a:lnTo>
                  <a:lnTo>
                    <a:pt x="483" y="443"/>
                  </a:lnTo>
                  <a:lnTo>
                    <a:pt x="483" y="467"/>
                  </a:lnTo>
                  <a:lnTo>
                    <a:pt x="483" y="467"/>
                  </a:lnTo>
                  <a:lnTo>
                    <a:pt x="483" y="514"/>
                  </a:lnTo>
                  <a:lnTo>
                    <a:pt x="483" y="514"/>
                  </a:lnTo>
                  <a:lnTo>
                    <a:pt x="483" y="535"/>
                  </a:lnTo>
                  <a:lnTo>
                    <a:pt x="483" y="535"/>
                  </a:lnTo>
                  <a:lnTo>
                    <a:pt x="483" y="547"/>
                  </a:lnTo>
                  <a:lnTo>
                    <a:pt x="483" y="547"/>
                  </a:lnTo>
                  <a:lnTo>
                    <a:pt x="483" y="570"/>
                  </a:lnTo>
                  <a:lnTo>
                    <a:pt x="483" y="570"/>
                  </a:lnTo>
                  <a:lnTo>
                    <a:pt x="478" y="570"/>
                  </a:lnTo>
                  <a:lnTo>
                    <a:pt x="471" y="570"/>
                  </a:lnTo>
                  <a:lnTo>
                    <a:pt x="471" y="570"/>
                  </a:lnTo>
                  <a:lnTo>
                    <a:pt x="466" y="570"/>
                  </a:lnTo>
                  <a:lnTo>
                    <a:pt x="459" y="570"/>
                  </a:lnTo>
                  <a:lnTo>
                    <a:pt x="459" y="570"/>
                  </a:lnTo>
                  <a:lnTo>
                    <a:pt x="459" y="566"/>
                  </a:lnTo>
                  <a:lnTo>
                    <a:pt x="459" y="558"/>
                  </a:lnTo>
                  <a:lnTo>
                    <a:pt x="459" y="558"/>
                  </a:lnTo>
                  <a:lnTo>
                    <a:pt x="459" y="547"/>
                  </a:lnTo>
                  <a:lnTo>
                    <a:pt x="459" y="547"/>
                  </a:lnTo>
                  <a:lnTo>
                    <a:pt x="459" y="525"/>
                  </a:lnTo>
                  <a:lnTo>
                    <a:pt x="459" y="525"/>
                  </a:lnTo>
                  <a:lnTo>
                    <a:pt x="412" y="525"/>
                  </a:lnTo>
                  <a:lnTo>
                    <a:pt x="412" y="525"/>
                  </a:lnTo>
                  <a:lnTo>
                    <a:pt x="388" y="525"/>
                  </a:lnTo>
                  <a:lnTo>
                    <a:pt x="388" y="525"/>
                  </a:lnTo>
                  <a:lnTo>
                    <a:pt x="377" y="525"/>
                  </a:lnTo>
                  <a:lnTo>
                    <a:pt x="377" y="525"/>
                  </a:lnTo>
                  <a:lnTo>
                    <a:pt x="370" y="525"/>
                  </a:lnTo>
                  <a:lnTo>
                    <a:pt x="365" y="525"/>
                  </a:lnTo>
                  <a:lnTo>
                    <a:pt x="365" y="525"/>
                  </a:lnTo>
                  <a:lnTo>
                    <a:pt x="365" y="518"/>
                  </a:lnTo>
                  <a:lnTo>
                    <a:pt x="365" y="514"/>
                  </a:lnTo>
                  <a:lnTo>
                    <a:pt x="365" y="514"/>
                  </a:lnTo>
                  <a:lnTo>
                    <a:pt x="362" y="511"/>
                  </a:lnTo>
                  <a:lnTo>
                    <a:pt x="358" y="514"/>
                  </a:lnTo>
                  <a:lnTo>
                    <a:pt x="355" y="514"/>
                  </a:lnTo>
                  <a:lnTo>
                    <a:pt x="353" y="514"/>
                  </a:lnTo>
                  <a:lnTo>
                    <a:pt x="353" y="514"/>
                  </a:lnTo>
                  <a:lnTo>
                    <a:pt x="353" y="511"/>
                  </a:lnTo>
                  <a:lnTo>
                    <a:pt x="353" y="507"/>
                  </a:lnTo>
                  <a:lnTo>
                    <a:pt x="353" y="504"/>
                  </a:lnTo>
                  <a:lnTo>
                    <a:pt x="353" y="502"/>
                  </a:lnTo>
                  <a:lnTo>
                    <a:pt x="353" y="502"/>
                  </a:lnTo>
                  <a:lnTo>
                    <a:pt x="351" y="500"/>
                  </a:lnTo>
                  <a:lnTo>
                    <a:pt x="346" y="502"/>
                  </a:lnTo>
                  <a:lnTo>
                    <a:pt x="344" y="502"/>
                  </a:lnTo>
                  <a:lnTo>
                    <a:pt x="341" y="502"/>
                  </a:lnTo>
                  <a:lnTo>
                    <a:pt x="341" y="502"/>
                  </a:lnTo>
                  <a:lnTo>
                    <a:pt x="341" y="500"/>
                  </a:lnTo>
                  <a:lnTo>
                    <a:pt x="341" y="495"/>
                  </a:lnTo>
                  <a:lnTo>
                    <a:pt x="341" y="492"/>
                  </a:lnTo>
                  <a:lnTo>
                    <a:pt x="341" y="490"/>
                  </a:lnTo>
                  <a:lnTo>
                    <a:pt x="341" y="490"/>
                  </a:lnTo>
                  <a:lnTo>
                    <a:pt x="339" y="488"/>
                  </a:lnTo>
                  <a:lnTo>
                    <a:pt x="334" y="490"/>
                  </a:lnTo>
                  <a:lnTo>
                    <a:pt x="332" y="490"/>
                  </a:lnTo>
                  <a:lnTo>
                    <a:pt x="329" y="490"/>
                  </a:lnTo>
                  <a:lnTo>
                    <a:pt x="329" y="490"/>
                  </a:lnTo>
                  <a:lnTo>
                    <a:pt x="329" y="488"/>
                  </a:lnTo>
                  <a:lnTo>
                    <a:pt x="329" y="483"/>
                  </a:lnTo>
                  <a:lnTo>
                    <a:pt x="329" y="481"/>
                  </a:lnTo>
                  <a:lnTo>
                    <a:pt x="329" y="478"/>
                  </a:lnTo>
                  <a:lnTo>
                    <a:pt x="329" y="478"/>
                  </a:lnTo>
                  <a:lnTo>
                    <a:pt x="322" y="478"/>
                  </a:lnTo>
                  <a:lnTo>
                    <a:pt x="318" y="478"/>
                  </a:lnTo>
                  <a:lnTo>
                    <a:pt x="318" y="478"/>
                  </a:lnTo>
                  <a:lnTo>
                    <a:pt x="318" y="467"/>
                  </a:lnTo>
                  <a:lnTo>
                    <a:pt x="318" y="467"/>
                  </a:lnTo>
                  <a:lnTo>
                    <a:pt x="318" y="419"/>
                  </a:lnTo>
                  <a:lnTo>
                    <a:pt x="318" y="419"/>
                  </a:lnTo>
                  <a:lnTo>
                    <a:pt x="318" y="372"/>
                  </a:lnTo>
                  <a:lnTo>
                    <a:pt x="318" y="372"/>
                  </a:lnTo>
                  <a:lnTo>
                    <a:pt x="318" y="361"/>
                  </a:lnTo>
                  <a:lnTo>
                    <a:pt x="318" y="361"/>
                  </a:lnTo>
                  <a:lnTo>
                    <a:pt x="318" y="337"/>
                  </a:lnTo>
                  <a:lnTo>
                    <a:pt x="318" y="337"/>
                  </a:lnTo>
                  <a:lnTo>
                    <a:pt x="318" y="325"/>
                  </a:lnTo>
                  <a:lnTo>
                    <a:pt x="318" y="325"/>
                  </a:lnTo>
                  <a:lnTo>
                    <a:pt x="318" y="302"/>
                  </a:lnTo>
                  <a:lnTo>
                    <a:pt x="318" y="302"/>
                  </a:lnTo>
                  <a:lnTo>
                    <a:pt x="318" y="292"/>
                  </a:lnTo>
                  <a:lnTo>
                    <a:pt x="318" y="292"/>
                  </a:lnTo>
                  <a:lnTo>
                    <a:pt x="318" y="269"/>
                  </a:lnTo>
                  <a:lnTo>
                    <a:pt x="318" y="269"/>
                  </a:lnTo>
                  <a:lnTo>
                    <a:pt x="318" y="257"/>
                  </a:lnTo>
                  <a:lnTo>
                    <a:pt x="318" y="257"/>
                  </a:lnTo>
                  <a:lnTo>
                    <a:pt x="318" y="233"/>
                  </a:lnTo>
                  <a:lnTo>
                    <a:pt x="318" y="233"/>
                  </a:lnTo>
                  <a:lnTo>
                    <a:pt x="318" y="186"/>
                  </a:lnTo>
                  <a:lnTo>
                    <a:pt x="318" y="186"/>
                  </a:lnTo>
                  <a:lnTo>
                    <a:pt x="318" y="92"/>
                  </a:lnTo>
                  <a:lnTo>
                    <a:pt x="318" y="92"/>
                  </a:lnTo>
                  <a:lnTo>
                    <a:pt x="306" y="92"/>
                  </a:lnTo>
                  <a:lnTo>
                    <a:pt x="306" y="92"/>
                  </a:lnTo>
                  <a:lnTo>
                    <a:pt x="282" y="92"/>
                  </a:lnTo>
                  <a:lnTo>
                    <a:pt x="282" y="92"/>
                  </a:lnTo>
                  <a:lnTo>
                    <a:pt x="271" y="92"/>
                  </a:lnTo>
                  <a:lnTo>
                    <a:pt x="271" y="92"/>
                  </a:lnTo>
                  <a:lnTo>
                    <a:pt x="247" y="92"/>
                  </a:lnTo>
                  <a:lnTo>
                    <a:pt x="247" y="92"/>
                  </a:lnTo>
                  <a:lnTo>
                    <a:pt x="240" y="92"/>
                  </a:lnTo>
                  <a:lnTo>
                    <a:pt x="238" y="94"/>
                  </a:lnTo>
                  <a:lnTo>
                    <a:pt x="235" y="92"/>
                  </a:lnTo>
                  <a:lnTo>
                    <a:pt x="235" y="92"/>
                  </a:lnTo>
                  <a:lnTo>
                    <a:pt x="233" y="90"/>
                  </a:lnTo>
                  <a:lnTo>
                    <a:pt x="235" y="87"/>
                  </a:lnTo>
                  <a:lnTo>
                    <a:pt x="235" y="80"/>
                  </a:lnTo>
                  <a:lnTo>
                    <a:pt x="235" y="80"/>
                  </a:lnTo>
                  <a:lnTo>
                    <a:pt x="235" y="35"/>
                  </a:lnTo>
                  <a:lnTo>
                    <a:pt x="235" y="35"/>
                  </a:lnTo>
                  <a:lnTo>
                    <a:pt x="235" y="24"/>
                  </a:lnTo>
                  <a:lnTo>
                    <a:pt x="235" y="24"/>
                  </a:lnTo>
                  <a:lnTo>
                    <a:pt x="235" y="0"/>
                  </a:lnTo>
                  <a:lnTo>
                    <a:pt x="235" y="0"/>
                  </a:lnTo>
                  <a:lnTo>
                    <a:pt x="228" y="0"/>
                  </a:lnTo>
                  <a:lnTo>
                    <a:pt x="223" y="0"/>
                  </a:lnTo>
                  <a:lnTo>
                    <a:pt x="223" y="0"/>
                  </a:lnTo>
                  <a:lnTo>
                    <a:pt x="221" y="5"/>
                  </a:lnTo>
                  <a:lnTo>
                    <a:pt x="223" y="12"/>
                  </a:lnTo>
                  <a:lnTo>
                    <a:pt x="223" y="12"/>
                  </a:lnTo>
                  <a:lnTo>
                    <a:pt x="223" y="24"/>
                  </a:lnTo>
                  <a:lnTo>
                    <a:pt x="223" y="24"/>
                  </a:lnTo>
                  <a:lnTo>
                    <a:pt x="223" y="35"/>
                  </a:lnTo>
                  <a:lnTo>
                    <a:pt x="223" y="35"/>
                  </a:lnTo>
                  <a:lnTo>
                    <a:pt x="223" y="47"/>
                  </a:lnTo>
                  <a:lnTo>
                    <a:pt x="223" y="47"/>
                  </a:lnTo>
                  <a:lnTo>
                    <a:pt x="223" y="59"/>
                  </a:lnTo>
                  <a:lnTo>
                    <a:pt x="223" y="59"/>
                  </a:lnTo>
                  <a:lnTo>
                    <a:pt x="223" y="68"/>
                  </a:lnTo>
                  <a:lnTo>
                    <a:pt x="223" y="68"/>
                  </a:lnTo>
                  <a:lnTo>
                    <a:pt x="223" y="80"/>
                  </a:lnTo>
                  <a:lnTo>
                    <a:pt x="223" y="80"/>
                  </a:lnTo>
                  <a:lnTo>
                    <a:pt x="223" y="87"/>
                  </a:lnTo>
                  <a:lnTo>
                    <a:pt x="223" y="92"/>
                  </a:lnTo>
                  <a:lnTo>
                    <a:pt x="223" y="92"/>
                  </a:lnTo>
                  <a:lnTo>
                    <a:pt x="212" y="92"/>
                  </a:lnTo>
                  <a:lnTo>
                    <a:pt x="212" y="92"/>
                  </a:lnTo>
                  <a:lnTo>
                    <a:pt x="205" y="92"/>
                  </a:lnTo>
                  <a:lnTo>
                    <a:pt x="200" y="92"/>
                  </a:lnTo>
                  <a:lnTo>
                    <a:pt x="200" y="92"/>
                  </a:lnTo>
                  <a:lnTo>
                    <a:pt x="193" y="94"/>
                  </a:lnTo>
                  <a:lnTo>
                    <a:pt x="188" y="92"/>
                  </a:lnTo>
                  <a:lnTo>
                    <a:pt x="188" y="92"/>
                  </a:lnTo>
                  <a:lnTo>
                    <a:pt x="176" y="92"/>
                  </a:lnTo>
                  <a:lnTo>
                    <a:pt x="176" y="92"/>
                  </a:lnTo>
                  <a:lnTo>
                    <a:pt x="169" y="92"/>
                  </a:lnTo>
                  <a:lnTo>
                    <a:pt x="162" y="92"/>
                  </a:lnTo>
                  <a:lnTo>
                    <a:pt x="162" y="92"/>
                  </a:lnTo>
                  <a:lnTo>
                    <a:pt x="162" y="87"/>
                  </a:lnTo>
                  <a:lnTo>
                    <a:pt x="162" y="80"/>
                  </a:lnTo>
                  <a:lnTo>
                    <a:pt x="162" y="80"/>
                  </a:lnTo>
                  <a:lnTo>
                    <a:pt x="162" y="75"/>
                  </a:lnTo>
                  <a:lnTo>
                    <a:pt x="162" y="68"/>
                  </a:lnTo>
                  <a:lnTo>
                    <a:pt x="162" y="68"/>
                  </a:lnTo>
                  <a:lnTo>
                    <a:pt x="162" y="59"/>
                  </a:lnTo>
                  <a:lnTo>
                    <a:pt x="162" y="59"/>
                  </a:lnTo>
                  <a:lnTo>
                    <a:pt x="162" y="47"/>
                  </a:lnTo>
                  <a:lnTo>
                    <a:pt x="162" y="47"/>
                  </a:lnTo>
                  <a:lnTo>
                    <a:pt x="162" y="35"/>
                  </a:lnTo>
                  <a:lnTo>
                    <a:pt x="162" y="35"/>
                  </a:lnTo>
                  <a:lnTo>
                    <a:pt x="162" y="24"/>
                  </a:lnTo>
                  <a:lnTo>
                    <a:pt x="162" y="24"/>
                  </a:lnTo>
                  <a:lnTo>
                    <a:pt x="162" y="12"/>
                  </a:lnTo>
                  <a:lnTo>
                    <a:pt x="162" y="12"/>
                  </a:lnTo>
                  <a:lnTo>
                    <a:pt x="165" y="5"/>
                  </a:lnTo>
                  <a:lnTo>
                    <a:pt x="162" y="0"/>
                  </a:lnTo>
                  <a:lnTo>
                    <a:pt x="162" y="0"/>
                  </a:lnTo>
                  <a:lnTo>
                    <a:pt x="150" y="0"/>
                  </a:lnTo>
                  <a:lnTo>
                    <a:pt x="150" y="0"/>
                  </a:lnTo>
                  <a:lnTo>
                    <a:pt x="150" y="5"/>
                  </a:lnTo>
                  <a:lnTo>
                    <a:pt x="150" y="12"/>
                  </a:lnTo>
                  <a:lnTo>
                    <a:pt x="150" y="12"/>
                  </a:lnTo>
                  <a:lnTo>
                    <a:pt x="150" y="24"/>
                  </a:lnTo>
                  <a:lnTo>
                    <a:pt x="150" y="24"/>
                  </a:lnTo>
                  <a:lnTo>
                    <a:pt x="150" y="35"/>
                  </a:lnTo>
                  <a:lnTo>
                    <a:pt x="150" y="35"/>
                  </a:lnTo>
                  <a:lnTo>
                    <a:pt x="150" y="59"/>
                  </a:lnTo>
                  <a:lnTo>
                    <a:pt x="150" y="59"/>
                  </a:lnTo>
                  <a:lnTo>
                    <a:pt x="150" y="68"/>
                  </a:lnTo>
                  <a:lnTo>
                    <a:pt x="150" y="68"/>
                  </a:lnTo>
                  <a:lnTo>
                    <a:pt x="150" y="80"/>
                  </a:lnTo>
                  <a:lnTo>
                    <a:pt x="150" y="80"/>
                  </a:lnTo>
                  <a:lnTo>
                    <a:pt x="153" y="87"/>
                  </a:lnTo>
                  <a:lnTo>
                    <a:pt x="150" y="92"/>
                  </a:lnTo>
                  <a:lnTo>
                    <a:pt x="150" y="92"/>
                  </a:lnTo>
                  <a:lnTo>
                    <a:pt x="148" y="94"/>
                  </a:lnTo>
                  <a:lnTo>
                    <a:pt x="146" y="92"/>
                  </a:lnTo>
                  <a:lnTo>
                    <a:pt x="139" y="92"/>
                  </a:lnTo>
                  <a:lnTo>
                    <a:pt x="139" y="92"/>
                  </a:lnTo>
                  <a:lnTo>
                    <a:pt x="127" y="92"/>
                  </a:lnTo>
                  <a:lnTo>
                    <a:pt x="127" y="92"/>
                  </a:lnTo>
                  <a:lnTo>
                    <a:pt x="103" y="92"/>
                  </a:lnTo>
                  <a:lnTo>
                    <a:pt x="103" y="92"/>
                  </a:lnTo>
                  <a:lnTo>
                    <a:pt x="56" y="92"/>
                  </a:lnTo>
                  <a:lnTo>
                    <a:pt x="56" y="92"/>
                  </a:lnTo>
                  <a:lnTo>
                    <a:pt x="56" y="104"/>
                  </a:lnTo>
                  <a:lnTo>
                    <a:pt x="56" y="104"/>
                  </a:lnTo>
                  <a:lnTo>
                    <a:pt x="56" y="127"/>
                  </a:lnTo>
                  <a:lnTo>
                    <a:pt x="56" y="127"/>
                  </a:lnTo>
                  <a:lnTo>
                    <a:pt x="56" y="174"/>
                  </a:lnTo>
                  <a:lnTo>
                    <a:pt x="56" y="174"/>
                  </a:lnTo>
                  <a:lnTo>
                    <a:pt x="56" y="198"/>
                  </a:lnTo>
                  <a:lnTo>
                    <a:pt x="56" y="198"/>
                  </a:lnTo>
                  <a:lnTo>
                    <a:pt x="56" y="245"/>
                  </a:lnTo>
                  <a:lnTo>
                    <a:pt x="56" y="245"/>
                  </a:lnTo>
                  <a:lnTo>
                    <a:pt x="56" y="292"/>
                  </a:lnTo>
                  <a:lnTo>
                    <a:pt x="56" y="292"/>
                  </a:lnTo>
                  <a:lnTo>
                    <a:pt x="56" y="313"/>
                  </a:lnTo>
                  <a:lnTo>
                    <a:pt x="56" y="313"/>
                  </a:lnTo>
                  <a:lnTo>
                    <a:pt x="56" y="325"/>
                  </a:lnTo>
                  <a:lnTo>
                    <a:pt x="56" y="325"/>
                  </a:lnTo>
                  <a:lnTo>
                    <a:pt x="56" y="349"/>
                  </a:lnTo>
                  <a:lnTo>
                    <a:pt x="56" y="349"/>
                  </a:lnTo>
                  <a:lnTo>
                    <a:pt x="56" y="372"/>
                  </a:lnTo>
                  <a:lnTo>
                    <a:pt x="56" y="372"/>
                  </a:lnTo>
                  <a:lnTo>
                    <a:pt x="56" y="384"/>
                  </a:lnTo>
                  <a:lnTo>
                    <a:pt x="56" y="384"/>
                  </a:lnTo>
                  <a:lnTo>
                    <a:pt x="56" y="408"/>
                  </a:lnTo>
                  <a:lnTo>
                    <a:pt x="56" y="408"/>
                  </a:lnTo>
                  <a:lnTo>
                    <a:pt x="56" y="419"/>
                  </a:lnTo>
                  <a:lnTo>
                    <a:pt x="56" y="419"/>
                  </a:lnTo>
                  <a:lnTo>
                    <a:pt x="56" y="443"/>
                  </a:lnTo>
                  <a:lnTo>
                    <a:pt x="56" y="443"/>
                  </a:lnTo>
                  <a:lnTo>
                    <a:pt x="56" y="455"/>
                  </a:lnTo>
                  <a:lnTo>
                    <a:pt x="56" y="455"/>
                  </a:lnTo>
                  <a:lnTo>
                    <a:pt x="56" y="467"/>
                  </a:lnTo>
                  <a:lnTo>
                    <a:pt x="56" y="467"/>
                  </a:lnTo>
                  <a:lnTo>
                    <a:pt x="56" y="471"/>
                  </a:lnTo>
                  <a:lnTo>
                    <a:pt x="56" y="478"/>
                  </a:lnTo>
                  <a:lnTo>
                    <a:pt x="56" y="478"/>
                  </a:lnTo>
                  <a:lnTo>
                    <a:pt x="51" y="478"/>
                  </a:lnTo>
                  <a:lnTo>
                    <a:pt x="44" y="478"/>
                  </a:lnTo>
                  <a:lnTo>
                    <a:pt x="44" y="478"/>
                  </a:lnTo>
                  <a:lnTo>
                    <a:pt x="44" y="481"/>
                  </a:lnTo>
                  <a:lnTo>
                    <a:pt x="44" y="483"/>
                  </a:lnTo>
                  <a:lnTo>
                    <a:pt x="44" y="490"/>
                  </a:lnTo>
                  <a:lnTo>
                    <a:pt x="44" y="490"/>
                  </a:lnTo>
                  <a:lnTo>
                    <a:pt x="33" y="490"/>
                  </a:lnTo>
                  <a:lnTo>
                    <a:pt x="33" y="490"/>
                  </a:lnTo>
                  <a:lnTo>
                    <a:pt x="21" y="490"/>
                  </a:lnTo>
                  <a:lnTo>
                    <a:pt x="21" y="490"/>
                  </a:lnTo>
                  <a:lnTo>
                    <a:pt x="9" y="490"/>
                  </a:lnTo>
                  <a:lnTo>
                    <a:pt x="9" y="490"/>
                  </a:lnTo>
                  <a:lnTo>
                    <a:pt x="4" y="490"/>
                  </a:lnTo>
                  <a:lnTo>
                    <a:pt x="0" y="490"/>
                  </a:lnTo>
                  <a:lnTo>
                    <a:pt x="0" y="606"/>
                  </a:lnTo>
                  <a:lnTo>
                    <a:pt x="0" y="606"/>
                  </a:lnTo>
                  <a:lnTo>
                    <a:pt x="21" y="606"/>
                  </a:lnTo>
                  <a:lnTo>
                    <a:pt x="21" y="606"/>
                  </a:lnTo>
                  <a:lnTo>
                    <a:pt x="33" y="606"/>
                  </a:lnTo>
                  <a:lnTo>
                    <a:pt x="33" y="606"/>
                  </a:lnTo>
                  <a:lnTo>
                    <a:pt x="56" y="606"/>
                  </a:lnTo>
                  <a:lnTo>
                    <a:pt x="56" y="606"/>
                  </a:lnTo>
                  <a:lnTo>
                    <a:pt x="68" y="606"/>
                  </a:lnTo>
                  <a:lnTo>
                    <a:pt x="68" y="606"/>
                  </a:lnTo>
                  <a:lnTo>
                    <a:pt x="91" y="606"/>
                  </a:lnTo>
                  <a:lnTo>
                    <a:pt x="91" y="606"/>
                  </a:lnTo>
                  <a:lnTo>
                    <a:pt x="103" y="606"/>
                  </a:lnTo>
                  <a:lnTo>
                    <a:pt x="103" y="606"/>
                  </a:lnTo>
                  <a:lnTo>
                    <a:pt x="127" y="606"/>
                  </a:lnTo>
                  <a:lnTo>
                    <a:pt x="127" y="606"/>
                  </a:lnTo>
                  <a:lnTo>
                    <a:pt x="139" y="606"/>
                  </a:lnTo>
                  <a:lnTo>
                    <a:pt x="139" y="606"/>
                  </a:lnTo>
                  <a:lnTo>
                    <a:pt x="162" y="606"/>
                  </a:lnTo>
                  <a:lnTo>
                    <a:pt x="162" y="606"/>
                  </a:lnTo>
                  <a:lnTo>
                    <a:pt x="176" y="606"/>
                  </a:lnTo>
                  <a:lnTo>
                    <a:pt x="176" y="606"/>
                  </a:lnTo>
                  <a:lnTo>
                    <a:pt x="200" y="606"/>
                  </a:lnTo>
                  <a:lnTo>
                    <a:pt x="200" y="606"/>
                  </a:lnTo>
                  <a:lnTo>
                    <a:pt x="212" y="606"/>
                  </a:lnTo>
                  <a:lnTo>
                    <a:pt x="212" y="606"/>
                  </a:lnTo>
                  <a:lnTo>
                    <a:pt x="235" y="606"/>
                  </a:lnTo>
                  <a:lnTo>
                    <a:pt x="235" y="606"/>
                  </a:lnTo>
                  <a:lnTo>
                    <a:pt x="247" y="606"/>
                  </a:lnTo>
                  <a:lnTo>
                    <a:pt x="247" y="606"/>
                  </a:lnTo>
                  <a:lnTo>
                    <a:pt x="271" y="606"/>
                  </a:lnTo>
                  <a:lnTo>
                    <a:pt x="271" y="606"/>
                  </a:lnTo>
                  <a:lnTo>
                    <a:pt x="294" y="606"/>
                  </a:lnTo>
                  <a:lnTo>
                    <a:pt x="294" y="606"/>
                  </a:lnTo>
                  <a:lnTo>
                    <a:pt x="306" y="606"/>
                  </a:lnTo>
                  <a:lnTo>
                    <a:pt x="306" y="606"/>
                  </a:lnTo>
                  <a:lnTo>
                    <a:pt x="329" y="606"/>
                  </a:lnTo>
                  <a:lnTo>
                    <a:pt x="329" y="606"/>
                  </a:lnTo>
                  <a:lnTo>
                    <a:pt x="341" y="606"/>
                  </a:lnTo>
                  <a:lnTo>
                    <a:pt x="341" y="606"/>
                  </a:lnTo>
                  <a:lnTo>
                    <a:pt x="365" y="606"/>
                  </a:lnTo>
                  <a:lnTo>
                    <a:pt x="365" y="606"/>
                  </a:lnTo>
                  <a:lnTo>
                    <a:pt x="377" y="606"/>
                  </a:lnTo>
                  <a:lnTo>
                    <a:pt x="377" y="606"/>
                  </a:lnTo>
                  <a:lnTo>
                    <a:pt x="400" y="606"/>
                  </a:lnTo>
                  <a:lnTo>
                    <a:pt x="400" y="606"/>
                  </a:lnTo>
                  <a:lnTo>
                    <a:pt x="412" y="606"/>
                  </a:lnTo>
                  <a:lnTo>
                    <a:pt x="412" y="606"/>
                  </a:lnTo>
                  <a:lnTo>
                    <a:pt x="435" y="606"/>
                  </a:lnTo>
                  <a:lnTo>
                    <a:pt x="435" y="606"/>
                  </a:lnTo>
                  <a:lnTo>
                    <a:pt x="447" y="606"/>
                  </a:lnTo>
                  <a:lnTo>
                    <a:pt x="447" y="606"/>
                  </a:lnTo>
                  <a:lnTo>
                    <a:pt x="471" y="606"/>
                  </a:lnTo>
                  <a:lnTo>
                    <a:pt x="471" y="606"/>
                  </a:lnTo>
                  <a:lnTo>
                    <a:pt x="483" y="606"/>
                  </a:lnTo>
                  <a:lnTo>
                    <a:pt x="483" y="606"/>
                  </a:lnTo>
                  <a:lnTo>
                    <a:pt x="506" y="606"/>
                  </a:lnTo>
                  <a:lnTo>
                    <a:pt x="506" y="606"/>
                  </a:lnTo>
                  <a:lnTo>
                    <a:pt x="518" y="606"/>
                  </a:lnTo>
                  <a:lnTo>
                    <a:pt x="518" y="606"/>
                  </a:lnTo>
                  <a:lnTo>
                    <a:pt x="542" y="606"/>
                  </a:lnTo>
                  <a:lnTo>
                    <a:pt x="542" y="606"/>
                  </a:lnTo>
                  <a:lnTo>
                    <a:pt x="565" y="606"/>
                  </a:lnTo>
                  <a:lnTo>
                    <a:pt x="565" y="606"/>
                  </a:lnTo>
                  <a:lnTo>
                    <a:pt x="577" y="606"/>
                  </a:lnTo>
                  <a:lnTo>
                    <a:pt x="577" y="606"/>
                  </a:lnTo>
                  <a:lnTo>
                    <a:pt x="603" y="606"/>
                  </a:lnTo>
                  <a:lnTo>
                    <a:pt x="603" y="606"/>
                  </a:lnTo>
                  <a:lnTo>
                    <a:pt x="615" y="606"/>
                  </a:lnTo>
                  <a:lnTo>
                    <a:pt x="615" y="606"/>
                  </a:lnTo>
                  <a:lnTo>
                    <a:pt x="638" y="606"/>
                  </a:lnTo>
                  <a:lnTo>
                    <a:pt x="638" y="606"/>
                  </a:lnTo>
                  <a:lnTo>
                    <a:pt x="650" y="606"/>
                  </a:lnTo>
                  <a:lnTo>
                    <a:pt x="650" y="606"/>
                  </a:lnTo>
                  <a:lnTo>
                    <a:pt x="673" y="606"/>
                  </a:lnTo>
                  <a:lnTo>
                    <a:pt x="673" y="606"/>
                  </a:lnTo>
                  <a:lnTo>
                    <a:pt x="685" y="606"/>
                  </a:lnTo>
                  <a:lnTo>
                    <a:pt x="685" y="606"/>
                  </a:lnTo>
                  <a:lnTo>
                    <a:pt x="709" y="606"/>
                  </a:lnTo>
                  <a:lnTo>
                    <a:pt x="709" y="606"/>
                  </a:lnTo>
                  <a:lnTo>
                    <a:pt x="721" y="606"/>
                  </a:lnTo>
                  <a:lnTo>
                    <a:pt x="721" y="606"/>
                  </a:lnTo>
                  <a:lnTo>
                    <a:pt x="744" y="606"/>
                  </a:lnTo>
                  <a:lnTo>
                    <a:pt x="744" y="606"/>
                  </a:lnTo>
                  <a:lnTo>
                    <a:pt x="756" y="606"/>
                  </a:lnTo>
                  <a:lnTo>
                    <a:pt x="756" y="606"/>
                  </a:lnTo>
                  <a:lnTo>
                    <a:pt x="779" y="606"/>
                  </a:lnTo>
                  <a:lnTo>
                    <a:pt x="779" y="606"/>
                  </a:lnTo>
                  <a:lnTo>
                    <a:pt x="791" y="606"/>
                  </a:lnTo>
                  <a:lnTo>
                    <a:pt x="791" y="606"/>
                  </a:lnTo>
                  <a:lnTo>
                    <a:pt x="815" y="606"/>
                  </a:lnTo>
                  <a:lnTo>
                    <a:pt x="815" y="606"/>
                  </a:lnTo>
                  <a:lnTo>
                    <a:pt x="827" y="606"/>
                  </a:lnTo>
                  <a:lnTo>
                    <a:pt x="827" y="606"/>
                  </a:lnTo>
                  <a:lnTo>
                    <a:pt x="850" y="606"/>
                  </a:lnTo>
                  <a:lnTo>
                    <a:pt x="850" y="606"/>
                  </a:lnTo>
                  <a:lnTo>
                    <a:pt x="862" y="606"/>
                  </a:lnTo>
                  <a:lnTo>
                    <a:pt x="862" y="606"/>
                  </a:lnTo>
                  <a:lnTo>
                    <a:pt x="886" y="606"/>
                  </a:lnTo>
                  <a:lnTo>
                    <a:pt x="886" y="606"/>
                  </a:lnTo>
                  <a:lnTo>
                    <a:pt x="897" y="606"/>
                  </a:lnTo>
                  <a:lnTo>
                    <a:pt x="897" y="606"/>
                  </a:lnTo>
                  <a:lnTo>
                    <a:pt x="921" y="606"/>
                  </a:lnTo>
                  <a:lnTo>
                    <a:pt x="921" y="606"/>
                  </a:lnTo>
                  <a:lnTo>
                    <a:pt x="933" y="606"/>
                  </a:lnTo>
                  <a:lnTo>
                    <a:pt x="933" y="606"/>
                  </a:lnTo>
                  <a:lnTo>
                    <a:pt x="956" y="606"/>
                  </a:lnTo>
                  <a:lnTo>
                    <a:pt x="956" y="606"/>
                  </a:lnTo>
                  <a:lnTo>
                    <a:pt x="968" y="606"/>
                  </a:lnTo>
                  <a:lnTo>
                    <a:pt x="968" y="606"/>
                  </a:lnTo>
                  <a:lnTo>
                    <a:pt x="994" y="606"/>
                  </a:lnTo>
                  <a:lnTo>
                    <a:pt x="994" y="606"/>
                  </a:lnTo>
                  <a:lnTo>
                    <a:pt x="1006" y="606"/>
                  </a:lnTo>
                  <a:lnTo>
                    <a:pt x="1006" y="606"/>
                  </a:lnTo>
                  <a:lnTo>
                    <a:pt x="1029" y="606"/>
                  </a:lnTo>
                  <a:lnTo>
                    <a:pt x="1029" y="606"/>
                  </a:lnTo>
                  <a:lnTo>
                    <a:pt x="1041" y="606"/>
                  </a:lnTo>
                  <a:lnTo>
                    <a:pt x="1041" y="606"/>
                  </a:lnTo>
                  <a:lnTo>
                    <a:pt x="1065" y="606"/>
                  </a:lnTo>
                  <a:lnTo>
                    <a:pt x="1065" y="606"/>
                  </a:lnTo>
                  <a:lnTo>
                    <a:pt x="1076" y="606"/>
                  </a:lnTo>
                  <a:lnTo>
                    <a:pt x="1076" y="606"/>
                  </a:lnTo>
                  <a:lnTo>
                    <a:pt x="1100" y="606"/>
                  </a:lnTo>
                  <a:lnTo>
                    <a:pt x="1100" y="606"/>
                  </a:lnTo>
                  <a:lnTo>
                    <a:pt x="1123" y="606"/>
                  </a:lnTo>
                  <a:lnTo>
                    <a:pt x="1123" y="606"/>
                  </a:lnTo>
                  <a:lnTo>
                    <a:pt x="1135" y="606"/>
                  </a:lnTo>
                  <a:lnTo>
                    <a:pt x="1135" y="606"/>
                  </a:lnTo>
                  <a:lnTo>
                    <a:pt x="1159" y="606"/>
                  </a:lnTo>
                  <a:lnTo>
                    <a:pt x="1159" y="606"/>
                  </a:lnTo>
                  <a:lnTo>
                    <a:pt x="1171" y="606"/>
                  </a:lnTo>
                  <a:lnTo>
                    <a:pt x="1171" y="606"/>
                  </a:lnTo>
                  <a:lnTo>
                    <a:pt x="1194" y="606"/>
                  </a:lnTo>
                  <a:lnTo>
                    <a:pt x="1194" y="606"/>
                  </a:lnTo>
                  <a:lnTo>
                    <a:pt x="1206" y="606"/>
                  </a:lnTo>
                  <a:lnTo>
                    <a:pt x="1206" y="606"/>
                  </a:lnTo>
                  <a:lnTo>
                    <a:pt x="1230" y="606"/>
                  </a:lnTo>
                  <a:lnTo>
                    <a:pt x="1230" y="606"/>
                  </a:lnTo>
                  <a:lnTo>
                    <a:pt x="1241" y="606"/>
                  </a:lnTo>
                  <a:lnTo>
                    <a:pt x="1241" y="606"/>
                  </a:lnTo>
                  <a:lnTo>
                    <a:pt x="1265" y="606"/>
                  </a:lnTo>
                  <a:lnTo>
                    <a:pt x="1265" y="606"/>
                  </a:lnTo>
                  <a:lnTo>
                    <a:pt x="1277" y="606"/>
                  </a:lnTo>
                  <a:lnTo>
                    <a:pt x="1277" y="606"/>
                  </a:lnTo>
                  <a:lnTo>
                    <a:pt x="1300" y="606"/>
                  </a:lnTo>
                  <a:lnTo>
                    <a:pt x="1300" y="606"/>
                  </a:lnTo>
                  <a:lnTo>
                    <a:pt x="1312" y="606"/>
                  </a:lnTo>
                  <a:lnTo>
                    <a:pt x="1312" y="606"/>
                  </a:lnTo>
                  <a:lnTo>
                    <a:pt x="1336" y="606"/>
                  </a:lnTo>
                  <a:lnTo>
                    <a:pt x="1336" y="606"/>
                  </a:lnTo>
                  <a:lnTo>
                    <a:pt x="1347" y="606"/>
                  </a:lnTo>
                  <a:lnTo>
                    <a:pt x="1347" y="606"/>
                  </a:lnTo>
                  <a:lnTo>
                    <a:pt x="1371" y="606"/>
                  </a:lnTo>
                  <a:lnTo>
                    <a:pt x="1371" y="606"/>
                  </a:lnTo>
                  <a:lnTo>
                    <a:pt x="1397" y="606"/>
                  </a:lnTo>
                  <a:lnTo>
                    <a:pt x="1397" y="606"/>
                  </a:lnTo>
                  <a:lnTo>
                    <a:pt x="1409" y="606"/>
                  </a:lnTo>
                  <a:lnTo>
                    <a:pt x="1409" y="606"/>
                  </a:lnTo>
                  <a:lnTo>
                    <a:pt x="1432" y="606"/>
                  </a:lnTo>
                  <a:lnTo>
                    <a:pt x="1432" y="606"/>
                  </a:lnTo>
                  <a:lnTo>
                    <a:pt x="1444" y="606"/>
                  </a:lnTo>
                  <a:lnTo>
                    <a:pt x="1444" y="606"/>
                  </a:lnTo>
                  <a:lnTo>
                    <a:pt x="1468" y="606"/>
                  </a:lnTo>
                  <a:lnTo>
                    <a:pt x="1468" y="606"/>
                  </a:lnTo>
                  <a:lnTo>
                    <a:pt x="1479" y="606"/>
                  </a:lnTo>
                  <a:lnTo>
                    <a:pt x="1479" y="606"/>
                  </a:lnTo>
                  <a:lnTo>
                    <a:pt x="1503" y="606"/>
                  </a:lnTo>
                  <a:lnTo>
                    <a:pt x="1503" y="606"/>
                  </a:lnTo>
                  <a:lnTo>
                    <a:pt x="1515" y="606"/>
                  </a:lnTo>
                  <a:lnTo>
                    <a:pt x="1515" y="606"/>
                  </a:lnTo>
                  <a:lnTo>
                    <a:pt x="1538" y="606"/>
                  </a:lnTo>
                  <a:lnTo>
                    <a:pt x="1538" y="606"/>
                  </a:lnTo>
                  <a:lnTo>
                    <a:pt x="1550" y="606"/>
                  </a:lnTo>
                  <a:lnTo>
                    <a:pt x="1550" y="606"/>
                  </a:lnTo>
                  <a:lnTo>
                    <a:pt x="1574" y="606"/>
                  </a:lnTo>
                  <a:lnTo>
                    <a:pt x="1574" y="606"/>
                  </a:lnTo>
                  <a:lnTo>
                    <a:pt x="1585" y="606"/>
                  </a:lnTo>
                  <a:lnTo>
                    <a:pt x="1585" y="606"/>
                  </a:lnTo>
                  <a:lnTo>
                    <a:pt x="1609" y="606"/>
                  </a:lnTo>
                  <a:lnTo>
                    <a:pt x="1609" y="606"/>
                  </a:lnTo>
                  <a:lnTo>
                    <a:pt x="1621" y="606"/>
                  </a:lnTo>
                  <a:lnTo>
                    <a:pt x="1621" y="606"/>
                  </a:lnTo>
                  <a:lnTo>
                    <a:pt x="1644" y="606"/>
                  </a:lnTo>
                  <a:lnTo>
                    <a:pt x="1644" y="606"/>
                  </a:lnTo>
                  <a:lnTo>
                    <a:pt x="1668" y="606"/>
                  </a:lnTo>
                  <a:lnTo>
                    <a:pt x="1668" y="606"/>
                  </a:lnTo>
                  <a:lnTo>
                    <a:pt x="1680" y="606"/>
                  </a:lnTo>
                  <a:lnTo>
                    <a:pt x="1680" y="606"/>
                  </a:lnTo>
                  <a:lnTo>
                    <a:pt x="1703" y="606"/>
                  </a:lnTo>
                  <a:lnTo>
                    <a:pt x="1703" y="606"/>
                  </a:lnTo>
                  <a:lnTo>
                    <a:pt x="1715" y="606"/>
                  </a:lnTo>
                  <a:lnTo>
                    <a:pt x="1715" y="606"/>
                  </a:lnTo>
                  <a:lnTo>
                    <a:pt x="1738" y="606"/>
                  </a:lnTo>
                  <a:lnTo>
                    <a:pt x="1738" y="606"/>
                  </a:lnTo>
                  <a:lnTo>
                    <a:pt x="1750" y="606"/>
                  </a:lnTo>
                  <a:lnTo>
                    <a:pt x="1750" y="606"/>
                  </a:lnTo>
                  <a:lnTo>
                    <a:pt x="1774" y="606"/>
                  </a:lnTo>
                  <a:lnTo>
                    <a:pt x="1774" y="606"/>
                  </a:lnTo>
                  <a:lnTo>
                    <a:pt x="1786" y="606"/>
                  </a:lnTo>
                  <a:lnTo>
                    <a:pt x="1786" y="606"/>
                  </a:lnTo>
                  <a:lnTo>
                    <a:pt x="1812" y="606"/>
                  </a:lnTo>
                  <a:lnTo>
                    <a:pt x="1812" y="606"/>
                  </a:lnTo>
                  <a:lnTo>
                    <a:pt x="1823" y="606"/>
                  </a:lnTo>
                  <a:lnTo>
                    <a:pt x="1823" y="606"/>
                  </a:lnTo>
                  <a:lnTo>
                    <a:pt x="1847" y="606"/>
                  </a:lnTo>
                  <a:lnTo>
                    <a:pt x="1847" y="606"/>
                  </a:lnTo>
                  <a:lnTo>
                    <a:pt x="1859" y="606"/>
                  </a:lnTo>
                  <a:lnTo>
                    <a:pt x="1859" y="606"/>
                  </a:lnTo>
                  <a:lnTo>
                    <a:pt x="1882" y="606"/>
                  </a:lnTo>
                  <a:lnTo>
                    <a:pt x="1882" y="606"/>
                  </a:lnTo>
                  <a:lnTo>
                    <a:pt x="1894" y="606"/>
                  </a:lnTo>
                  <a:lnTo>
                    <a:pt x="1894" y="606"/>
                  </a:lnTo>
                  <a:lnTo>
                    <a:pt x="1918" y="606"/>
                  </a:lnTo>
                  <a:lnTo>
                    <a:pt x="1918" y="606"/>
                  </a:lnTo>
                  <a:lnTo>
                    <a:pt x="1929" y="606"/>
                  </a:lnTo>
                  <a:lnTo>
                    <a:pt x="1929" y="606"/>
                  </a:lnTo>
                  <a:lnTo>
                    <a:pt x="1953" y="606"/>
                  </a:lnTo>
                  <a:lnTo>
                    <a:pt x="1953" y="606"/>
                  </a:lnTo>
                  <a:lnTo>
                    <a:pt x="1965" y="606"/>
                  </a:lnTo>
                  <a:lnTo>
                    <a:pt x="1965" y="606"/>
                  </a:lnTo>
                  <a:lnTo>
                    <a:pt x="1988" y="606"/>
                  </a:lnTo>
                  <a:lnTo>
                    <a:pt x="1988" y="606"/>
                  </a:lnTo>
                  <a:lnTo>
                    <a:pt x="2000" y="606"/>
                  </a:lnTo>
                  <a:lnTo>
                    <a:pt x="2000" y="606"/>
                  </a:lnTo>
                  <a:lnTo>
                    <a:pt x="2024" y="606"/>
                  </a:lnTo>
                  <a:lnTo>
                    <a:pt x="2024" y="606"/>
                  </a:lnTo>
                  <a:lnTo>
                    <a:pt x="2035" y="606"/>
                  </a:lnTo>
                  <a:lnTo>
                    <a:pt x="2035" y="606"/>
                  </a:lnTo>
                  <a:lnTo>
                    <a:pt x="2059" y="606"/>
                  </a:lnTo>
                  <a:lnTo>
                    <a:pt x="2059" y="606"/>
                  </a:lnTo>
                  <a:lnTo>
                    <a:pt x="2071" y="606"/>
                  </a:lnTo>
                  <a:lnTo>
                    <a:pt x="2071" y="606"/>
                  </a:lnTo>
                  <a:lnTo>
                    <a:pt x="2094" y="606"/>
                  </a:lnTo>
                  <a:lnTo>
                    <a:pt x="2094" y="606"/>
                  </a:lnTo>
                  <a:lnTo>
                    <a:pt x="2106" y="606"/>
                  </a:lnTo>
                  <a:lnTo>
                    <a:pt x="2106" y="606"/>
                  </a:lnTo>
                  <a:lnTo>
                    <a:pt x="2130" y="606"/>
                  </a:lnTo>
                  <a:lnTo>
                    <a:pt x="2130" y="606"/>
                  </a:lnTo>
                  <a:lnTo>
                    <a:pt x="2141" y="606"/>
                  </a:lnTo>
                  <a:lnTo>
                    <a:pt x="2141" y="606"/>
                  </a:lnTo>
                  <a:lnTo>
                    <a:pt x="2165" y="606"/>
                  </a:lnTo>
                  <a:lnTo>
                    <a:pt x="2165" y="606"/>
                  </a:lnTo>
                  <a:lnTo>
                    <a:pt x="2177" y="606"/>
                  </a:lnTo>
                  <a:lnTo>
                    <a:pt x="2177" y="606"/>
                  </a:lnTo>
                  <a:lnTo>
                    <a:pt x="2200" y="606"/>
                  </a:lnTo>
                  <a:lnTo>
                    <a:pt x="2200" y="606"/>
                  </a:lnTo>
                  <a:lnTo>
                    <a:pt x="2214" y="606"/>
                  </a:lnTo>
                  <a:lnTo>
                    <a:pt x="2214" y="606"/>
                  </a:lnTo>
                  <a:lnTo>
                    <a:pt x="2238" y="606"/>
                  </a:lnTo>
                  <a:lnTo>
                    <a:pt x="2238" y="606"/>
                  </a:lnTo>
                  <a:lnTo>
                    <a:pt x="2262" y="606"/>
                  </a:lnTo>
                  <a:lnTo>
                    <a:pt x="2262" y="606"/>
                  </a:lnTo>
                  <a:lnTo>
                    <a:pt x="2273" y="606"/>
                  </a:lnTo>
                  <a:lnTo>
                    <a:pt x="2273" y="606"/>
                  </a:lnTo>
                  <a:lnTo>
                    <a:pt x="2297" y="606"/>
                  </a:lnTo>
                  <a:lnTo>
                    <a:pt x="2297" y="606"/>
                  </a:lnTo>
                  <a:lnTo>
                    <a:pt x="2344" y="606"/>
                  </a:lnTo>
                  <a:lnTo>
                    <a:pt x="2344" y="606"/>
                  </a:lnTo>
                  <a:lnTo>
                    <a:pt x="2344" y="582"/>
                  </a:lnTo>
                  <a:lnTo>
                    <a:pt x="2344" y="582"/>
                  </a:lnTo>
                  <a:lnTo>
                    <a:pt x="2344" y="570"/>
                  </a:lnTo>
                  <a:lnTo>
                    <a:pt x="2344" y="570"/>
                  </a:lnTo>
                  <a:lnTo>
                    <a:pt x="2344" y="547"/>
                  </a:lnTo>
                  <a:lnTo>
                    <a:pt x="2344" y="547"/>
                  </a:lnTo>
                  <a:lnTo>
                    <a:pt x="2344" y="525"/>
                  </a:lnTo>
                  <a:lnTo>
                    <a:pt x="2344" y="525"/>
                  </a:lnTo>
                  <a:lnTo>
                    <a:pt x="2344" y="518"/>
                  </a:lnTo>
                  <a:lnTo>
                    <a:pt x="2344" y="514"/>
                  </a:lnTo>
                  <a:lnTo>
                    <a:pt x="2344" y="514"/>
                  </a:lnTo>
                  <a:close/>
                </a:path>
              </a:pathLst>
            </a:custGeom>
            <a:solidFill>
              <a:srgbClr val="0C0C0C">
                <a:alpha val="67058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5" name="Google Shape;95;p27"/>
            <p:cNvGrpSpPr/>
            <p:nvPr/>
          </p:nvGrpSpPr>
          <p:grpSpPr>
            <a:xfrm>
              <a:off x="-36768" y="5819551"/>
              <a:ext cx="3711575" cy="962025"/>
              <a:chOff x="1187450" y="1524000"/>
              <a:chExt cx="3711575" cy="962025"/>
            </a:xfrm>
          </p:grpSpPr>
          <p:sp>
            <p:nvSpPr>
              <p:cNvPr id="96" name="Google Shape;96;p27"/>
              <p:cNvSpPr/>
              <p:nvPr/>
            </p:nvSpPr>
            <p:spPr>
              <a:xfrm>
                <a:off x="1962150" y="2246313"/>
                <a:ext cx="55563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35" h="12" extrusionOk="0">
                    <a:moveTo>
                      <a:pt x="35" y="0"/>
                    </a:moveTo>
                    <a:lnTo>
                      <a:pt x="35" y="0"/>
                    </a:lnTo>
                    <a:lnTo>
                      <a:pt x="28" y="0"/>
                    </a:lnTo>
                    <a:lnTo>
                      <a:pt x="24" y="0"/>
                    </a:lnTo>
                    <a:lnTo>
                      <a:pt x="24" y="0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5" y="12"/>
                    </a:lnTo>
                    <a:lnTo>
                      <a:pt x="12" y="12"/>
                    </a:lnTo>
                    <a:lnTo>
                      <a:pt x="12" y="12"/>
                    </a:lnTo>
                    <a:lnTo>
                      <a:pt x="24" y="12"/>
                    </a:lnTo>
                    <a:lnTo>
                      <a:pt x="24" y="12"/>
                    </a:lnTo>
                    <a:lnTo>
                      <a:pt x="35" y="12"/>
                    </a:lnTo>
                    <a:lnTo>
                      <a:pt x="35" y="12"/>
                    </a:lnTo>
                    <a:lnTo>
                      <a:pt x="35" y="4"/>
                    </a:lnTo>
                    <a:lnTo>
                      <a:pt x="35" y="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0C0C0C">
                  <a:alpha val="67058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27"/>
              <p:cNvSpPr/>
              <p:nvPr/>
            </p:nvSpPr>
            <p:spPr>
              <a:xfrm>
                <a:off x="1187450" y="1524000"/>
                <a:ext cx="3711575" cy="962025"/>
              </a:xfrm>
              <a:custGeom>
                <a:avLst/>
                <a:gdLst/>
                <a:ahLst/>
                <a:cxnLst/>
                <a:rect l="l" t="t" r="r" b="b"/>
                <a:pathLst>
                  <a:path w="2338" h="606" extrusionOk="0">
                    <a:moveTo>
                      <a:pt x="2338" y="490"/>
                    </a:moveTo>
                    <a:lnTo>
                      <a:pt x="2338" y="490"/>
                    </a:lnTo>
                    <a:lnTo>
                      <a:pt x="2335" y="490"/>
                    </a:lnTo>
                    <a:lnTo>
                      <a:pt x="2335" y="490"/>
                    </a:lnTo>
                    <a:lnTo>
                      <a:pt x="2335" y="488"/>
                    </a:lnTo>
                    <a:lnTo>
                      <a:pt x="2335" y="483"/>
                    </a:lnTo>
                    <a:lnTo>
                      <a:pt x="2335" y="478"/>
                    </a:lnTo>
                    <a:lnTo>
                      <a:pt x="2335" y="478"/>
                    </a:lnTo>
                    <a:lnTo>
                      <a:pt x="2328" y="478"/>
                    </a:lnTo>
                    <a:lnTo>
                      <a:pt x="2323" y="478"/>
                    </a:lnTo>
                    <a:lnTo>
                      <a:pt x="2323" y="478"/>
                    </a:lnTo>
                    <a:lnTo>
                      <a:pt x="2323" y="471"/>
                    </a:lnTo>
                    <a:lnTo>
                      <a:pt x="2323" y="467"/>
                    </a:lnTo>
                    <a:lnTo>
                      <a:pt x="2323" y="467"/>
                    </a:lnTo>
                    <a:lnTo>
                      <a:pt x="2323" y="455"/>
                    </a:lnTo>
                    <a:lnTo>
                      <a:pt x="2323" y="455"/>
                    </a:lnTo>
                    <a:lnTo>
                      <a:pt x="2323" y="431"/>
                    </a:lnTo>
                    <a:lnTo>
                      <a:pt x="2323" y="431"/>
                    </a:lnTo>
                    <a:lnTo>
                      <a:pt x="2323" y="408"/>
                    </a:lnTo>
                    <a:lnTo>
                      <a:pt x="2323" y="408"/>
                    </a:lnTo>
                    <a:lnTo>
                      <a:pt x="2312" y="408"/>
                    </a:lnTo>
                    <a:lnTo>
                      <a:pt x="2312" y="408"/>
                    </a:lnTo>
                    <a:lnTo>
                      <a:pt x="2300" y="408"/>
                    </a:lnTo>
                    <a:lnTo>
                      <a:pt x="2300" y="408"/>
                    </a:lnTo>
                    <a:lnTo>
                      <a:pt x="2288" y="408"/>
                    </a:lnTo>
                    <a:lnTo>
                      <a:pt x="2288" y="408"/>
                    </a:lnTo>
                    <a:lnTo>
                      <a:pt x="2276" y="408"/>
                    </a:lnTo>
                    <a:lnTo>
                      <a:pt x="2276" y="408"/>
                    </a:lnTo>
                    <a:lnTo>
                      <a:pt x="2269" y="408"/>
                    </a:lnTo>
                    <a:lnTo>
                      <a:pt x="2265" y="408"/>
                    </a:lnTo>
                    <a:lnTo>
                      <a:pt x="2265" y="408"/>
                    </a:lnTo>
                    <a:lnTo>
                      <a:pt x="2265" y="412"/>
                    </a:lnTo>
                    <a:lnTo>
                      <a:pt x="2265" y="419"/>
                    </a:lnTo>
                    <a:lnTo>
                      <a:pt x="2265" y="419"/>
                    </a:lnTo>
                    <a:lnTo>
                      <a:pt x="2262" y="419"/>
                    </a:lnTo>
                    <a:lnTo>
                      <a:pt x="2257" y="419"/>
                    </a:lnTo>
                    <a:lnTo>
                      <a:pt x="2253" y="419"/>
                    </a:lnTo>
                    <a:lnTo>
                      <a:pt x="2253" y="419"/>
                    </a:lnTo>
                    <a:lnTo>
                      <a:pt x="2253" y="372"/>
                    </a:lnTo>
                    <a:lnTo>
                      <a:pt x="2253" y="372"/>
                    </a:lnTo>
                    <a:lnTo>
                      <a:pt x="2253" y="325"/>
                    </a:lnTo>
                    <a:lnTo>
                      <a:pt x="2253" y="325"/>
                    </a:lnTo>
                    <a:lnTo>
                      <a:pt x="2253" y="313"/>
                    </a:lnTo>
                    <a:lnTo>
                      <a:pt x="2253" y="313"/>
                    </a:lnTo>
                    <a:lnTo>
                      <a:pt x="2253" y="292"/>
                    </a:lnTo>
                    <a:lnTo>
                      <a:pt x="2253" y="292"/>
                    </a:lnTo>
                    <a:lnTo>
                      <a:pt x="2253" y="280"/>
                    </a:lnTo>
                    <a:lnTo>
                      <a:pt x="2253" y="280"/>
                    </a:lnTo>
                    <a:lnTo>
                      <a:pt x="2253" y="257"/>
                    </a:lnTo>
                    <a:lnTo>
                      <a:pt x="2253" y="257"/>
                    </a:lnTo>
                    <a:lnTo>
                      <a:pt x="2253" y="245"/>
                    </a:lnTo>
                    <a:lnTo>
                      <a:pt x="2253" y="245"/>
                    </a:lnTo>
                    <a:lnTo>
                      <a:pt x="2253" y="221"/>
                    </a:lnTo>
                    <a:lnTo>
                      <a:pt x="2253" y="221"/>
                    </a:lnTo>
                    <a:lnTo>
                      <a:pt x="2253" y="210"/>
                    </a:lnTo>
                    <a:lnTo>
                      <a:pt x="2253" y="210"/>
                    </a:lnTo>
                    <a:lnTo>
                      <a:pt x="2253" y="186"/>
                    </a:lnTo>
                    <a:lnTo>
                      <a:pt x="2253" y="186"/>
                    </a:lnTo>
                    <a:lnTo>
                      <a:pt x="2253" y="174"/>
                    </a:lnTo>
                    <a:lnTo>
                      <a:pt x="2253" y="174"/>
                    </a:lnTo>
                    <a:lnTo>
                      <a:pt x="2253" y="151"/>
                    </a:lnTo>
                    <a:lnTo>
                      <a:pt x="2253" y="151"/>
                    </a:lnTo>
                    <a:lnTo>
                      <a:pt x="2253" y="127"/>
                    </a:lnTo>
                    <a:lnTo>
                      <a:pt x="2253" y="127"/>
                    </a:lnTo>
                    <a:lnTo>
                      <a:pt x="2253" y="80"/>
                    </a:lnTo>
                    <a:lnTo>
                      <a:pt x="2253" y="80"/>
                    </a:lnTo>
                    <a:lnTo>
                      <a:pt x="2253" y="68"/>
                    </a:lnTo>
                    <a:lnTo>
                      <a:pt x="2253" y="68"/>
                    </a:lnTo>
                    <a:lnTo>
                      <a:pt x="2246" y="71"/>
                    </a:lnTo>
                    <a:lnTo>
                      <a:pt x="2241" y="68"/>
                    </a:lnTo>
                    <a:lnTo>
                      <a:pt x="2241" y="68"/>
                    </a:lnTo>
                    <a:lnTo>
                      <a:pt x="2241" y="64"/>
                    </a:lnTo>
                    <a:lnTo>
                      <a:pt x="2241" y="59"/>
                    </a:lnTo>
                    <a:lnTo>
                      <a:pt x="2241" y="59"/>
                    </a:lnTo>
                    <a:lnTo>
                      <a:pt x="2239" y="57"/>
                    </a:lnTo>
                    <a:lnTo>
                      <a:pt x="2234" y="57"/>
                    </a:lnTo>
                    <a:lnTo>
                      <a:pt x="2232" y="59"/>
                    </a:lnTo>
                    <a:lnTo>
                      <a:pt x="2229" y="59"/>
                    </a:lnTo>
                    <a:lnTo>
                      <a:pt x="2229" y="59"/>
                    </a:lnTo>
                    <a:lnTo>
                      <a:pt x="2229" y="57"/>
                    </a:lnTo>
                    <a:lnTo>
                      <a:pt x="2229" y="52"/>
                    </a:lnTo>
                    <a:lnTo>
                      <a:pt x="2229" y="49"/>
                    </a:lnTo>
                    <a:lnTo>
                      <a:pt x="2229" y="47"/>
                    </a:lnTo>
                    <a:lnTo>
                      <a:pt x="2229" y="47"/>
                    </a:lnTo>
                    <a:lnTo>
                      <a:pt x="2227" y="45"/>
                    </a:lnTo>
                    <a:lnTo>
                      <a:pt x="2222" y="47"/>
                    </a:lnTo>
                    <a:lnTo>
                      <a:pt x="2220" y="47"/>
                    </a:lnTo>
                    <a:lnTo>
                      <a:pt x="2217" y="47"/>
                    </a:lnTo>
                    <a:lnTo>
                      <a:pt x="2217" y="47"/>
                    </a:lnTo>
                    <a:lnTo>
                      <a:pt x="2217" y="45"/>
                    </a:lnTo>
                    <a:lnTo>
                      <a:pt x="2217" y="40"/>
                    </a:lnTo>
                    <a:lnTo>
                      <a:pt x="2217" y="38"/>
                    </a:lnTo>
                    <a:lnTo>
                      <a:pt x="2217" y="35"/>
                    </a:lnTo>
                    <a:lnTo>
                      <a:pt x="2217" y="35"/>
                    </a:lnTo>
                    <a:lnTo>
                      <a:pt x="2215" y="33"/>
                    </a:lnTo>
                    <a:lnTo>
                      <a:pt x="2210" y="35"/>
                    </a:lnTo>
                    <a:lnTo>
                      <a:pt x="2206" y="35"/>
                    </a:lnTo>
                    <a:lnTo>
                      <a:pt x="2206" y="35"/>
                    </a:lnTo>
                    <a:lnTo>
                      <a:pt x="2206" y="28"/>
                    </a:lnTo>
                    <a:lnTo>
                      <a:pt x="2206" y="26"/>
                    </a:lnTo>
                    <a:lnTo>
                      <a:pt x="2206" y="24"/>
                    </a:lnTo>
                    <a:lnTo>
                      <a:pt x="2206" y="24"/>
                    </a:lnTo>
                    <a:lnTo>
                      <a:pt x="2199" y="24"/>
                    </a:lnTo>
                    <a:lnTo>
                      <a:pt x="2196" y="24"/>
                    </a:lnTo>
                    <a:lnTo>
                      <a:pt x="2194" y="24"/>
                    </a:lnTo>
                    <a:lnTo>
                      <a:pt x="2194" y="24"/>
                    </a:lnTo>
                    <a:lnTo>
                      <a:pt x="2192" y="21"/>
                    </a:lnTo>
                    <a:lnTo>
                      <a:pt x="2194" y="16"/>
                    </a:lnTo>
                    <a:lnTo>
                      <a:pt x="2194" y="12"/>
                    </a:lnTo>
                    <a:lnTo>
                      <a:pt x="2194" y="12"/>
                    </a:lnTo>
                    <a:lnTo>
                      <a:pt x="2187" y="12"/>
                    </a:lnTo>
                    <a:lnTo>
                      <a:pt x="2182" y="12"/>
                    </a:lnTo>
                    <a:lnTo>
                      <a:pt x="2182" y="12"/>
                    </a:lnTo>
                    <a:lnTo>
                      <a:pt x="2180" y="9"/>
                    </a:lnTo>
                    <a:lnTo>
                      <a:pt x="2182" y="5"/>
                    </a:lnTo>
                    <a:lnTo>
                      <a:pt x="2182" y="0"/>
                    </a:lnTo>
                    <a:lnTo>
                      <a:pt x="2182" y="0"/>
                    </a:lnTo>
                    <a:lnTo>
                      <a:pt x="2170" y="0"/>
                    </a:lnTo>
                    <a:lnTo>
                      <a:pt x="2170" y="0"/>
                    </a:lnTo>
                    <a:lnTo>
                      <a:pt x="2163" y="0"/>
                    </a:lnTo>
                    <a:lnTo>
                      <a:pt x="2159" y="0"/>
                    </a:lnTo>
                    <a:lnTo>
                      <a:pt x="2159" y="0"/>
                    </a:lnTo>
                    <a:lnTo>
                      <a:pt x="2159" y="5"/>
                    </a:lnTo>
                    <a:lnTo>
                      <a:pt x="2159" y="12"/>
                    </a:lnTo>
                    <a:lnTo>
                      <a:pt x="2159" y="12"/>
                    </a:lnTo>
                    <a:lnTo>
                      <a:pt x="2156" y="12"/>
                    </a:lnTo>
                    <a:lnTo>
                      <a:pt x="2151" y="12"/>
                    </a:lnTo>
                    <a:lnTo>
                      <a:pt x="2147" y="12"/>
                    </a:lnTo>
                    <a:lnTo>
                      <a:pt x="2147" y="12"/>
                    </a:lnTo>
                    <a:lnTo>
                      <a:pt x="2144" y="14"/>
                    </a:lnTo>
                    <a:lnTo>
                      <a:pt x="2147" y="16"/>
                    </a:lnTo>
                    <a:lnTo>
                      <a:pt x="2147" y="24"/>
                    </a:lnTo>
                    <a:lnTo>
                      <a:pt x="2147" y="24"/>
                    </a:lnTo>
                    <a:lnTo>
                      <a:pt x="2144" y="24"/>
                    </a:lnTo>
                    <a:lnTo>
                      <a:pt x="2140" y="24"/>
                    </a:lnTo>
                    <a:lnTo>
                      <a:pt x="2137" y="21"/>
                    </a:lnTo>
                    <a:lnTo>
                      <a:pt x="2135" y="24"/>
                    </a:lnTo>
                    <a:lnTo>
                      <a:pt x="2135" y="24"/>
                    </a:lnTo>
                    <a:lnTo>
                      <a:pt x="2133" y="26"/>
                    </a:lnTo>
                    <a:lnTo>
                      <a:pt x="2135" y="28"/>
                    </a:lnTo>
                    <a:lnTo>
                      <a:pt x="2135" y="33"/>
                    </a:lnTo>
                    <a:lnTo>
                      <a:pt x="2135" y="35"/>
                    </a:lnTo>
                    <a:lnTo>
                      <a:pt x="2135" y="35"/>
                    </a:lnTo>
                    <a:lnTo>
                      <a:pt x="2133" y="35"/>
                    </a:lnTo>
                    <a:lnTo>
                      <a:pt x="2128" y="35"/>
                    </a:lnTo>
                    <a:lnTo>
                      <a:pt x="2123" y="35"/>
                    </a:lnTo>
                    <a:lnTo>
                      <a:pt x="2123" y="35"/>
                    </a:lnTo>
                    <a:lnTo>
                      <a:pt x="2123" y="40"/>
                    </a:lnTo>
                    <a:lnTo>
                      <a:pt x="2123" y="47"/>
                    </a:lnTo>
                    <a:lnTo>
                      <a:pt x="2123" y="47"/>
                    </a:lnTo>
                    <a:lnTo>
                      <a:pt x="2116" y="47"/>
                    </a:lnTo>
                    <a:lnTo>
                      <a:pt x="2111" y="47"/>
                    </a:lnTo>
                    <a:lnTo>
                      <a:pt x="2111" y="47"/>
                    </a:lnTo>
                    <a:lnTo>
                      <a:pt x="2109" y="49"/>
                    </a:lnTo>
                    <a:lnTo>
                      <a:pt x="2109" y="52"/>
                    </a:lnTo>
                    <a:lnTo>
                      <a:pt x="2111" y="59"/>
                    </a:lnTo>
                    <a:lnTo>
                      <a:pt x="2111" y="59"/>
                    </a:lnTo>
                    <a:lnTo>
                      <a:pt x="2085" y="59"/>
                    </a:lnTo>
                    <a:lnTo>
                      <a:pt x="2085" y="59"/>
                    </a:lnTo>
                    <a:lnTo>
                      <a:pt x="2085" y="68"/>
                    </a:lnTo>
                    <a:lnTo>
                      <a:pt x="2085" y="68"/>
                    </a:lnTo>
                    <a:lnTo>
                      <a:pt x="2085" y="92"/>
                    </a:lnTo>
                    <a:lnTo>
                      <a:pt x="2085" y="92"/>
                    </a:lnTo>
                    <a:lnTo>
                      <a:pt x="2085" y="104"/>
                    </a:lnTo>
                    <a:lnTo>
                      <a:pt x="2085" y="104"/>
                    </a:lnTo>
                    <a:lnTo>
                      <a:pt x="2088" y="111"/>
                    </a:lnTo>
                    <a:lnTo>
                      <a:pt x="2085" y="115"/>
                    </a:lnTo>
                    <a:lnTo>
                      <a:pt x="2085" y="115"/>
                    </a:lnTo>
                    <a:lnTo>
                      <a:pt x="2081" y="115"/>
                    </a:lnTo>
                    <a:lnTo>
                      <a:pt x="2074" y="115"/>
                    </a:lnTo>
                    <a:lnTo>
                      <a:pt x="2074" y="115"/>
                    </a:lnTo>
                    <a:lnTo>
                      <a:pt x="2074" y="127"/>
                    </a:lnTo>
                    <a:lnTo>
                      <a:pt x="2074" y="127"/>
                    </a:lnTo>
                    <a:lnTo>
                      <a:pt x="2074" y="139"/>
                    </a:lnTo>
                    <a:lnTo>
                      <a:pt x="2074" y="139"/>
                    </a:lnTo>
                    <a:lnTo>
                      <a:pt x="2074" y="163"/>
                    </a:lnTo>
                    <a:lnTo>
                      <a:pt x="2074" y="163"/>
                    </a:lnTo>
                    <a:lnTo>
                      <a:pt x="2074" y="174"/>
                    </a:lnTo>
                    <a:lnTo>
                      <a:pt x="2074" y="174"/>
                    </a:lnTo>
                    <a:lnTo>
                      <a:pt x="2074" y="198"/>
                    </a:lnTo>
                    <a:lnTo>
                      <a:pt x="2074" y="198"/>
                    </a:lnTo>
                    <a:lnTo>
                      <a:pt x="2074" y="221"/>
                    </a:lnTo>
                    <a:lnTo>
                      <a:pt x="2074" y="221"/>
                    </a:lnTo>
                    <a:lnTo>
                      <a:pt x="2069" y="221"/>
                    </a:lnTo>
                    <a:lnTo>
                      <a:pt x="2062" y="221"/>
                    </a:lnTo>
                    <a:lnTo>
                      <a:pt x="2062" y="221"/>
                    </a:lnTo>
                    <a:lnTo>
                      <a:pt x="2062" y="226"/>
                    </a:lnTo>
                    <a:lnTo>
                      <a:pt x="2062" y="233"/>
                    </a:lnTo>
                    <a:lnTo>
                      <a:pt x="2062" y="233"/>
                    </a:lnTo>
                    <a:lnTo>
                      <a:pt x="2062" y="245"/>
                    </a:lnTo>
                    <a:lnTo>
                      <a:pt x="2062" y="245"/>
                    </a:lnTo>
                    <a:lnTo>
                      <a:pt x="2062" y="257"/>
                    </a:lnTo>
                    <a:lnTo>
                      <a:pt x="2062" y="257"/>
                    </a:lnTo>
                    <a:lnTo>
                      <a:pt x="2038" y="257"/>
                    </a:lnTo>
                    <a:lnTo>
                      <a:pt x="2038" y="257"/>
                    </a:lnTo>
                    <a:lnTo>
                      <a:pt x="2038" y="280"/>
                    </a:lnTo>
                    <a:lnTo>
                      <a:pt x="2038" y="280"/>
                    </a:lnTo>
                    <a:lnTo>
                      <a:pt x="2038" y="292"/>
                    </a:lnTo>
                    <a:lnTo>
                      <a:pt x="2038" y="292"/>
                    </a:lnTo>
                    <a:lnTo>
                      <a:pt x="2038" y="302"/>
                    </a:lnTo>
                    <a:lnTo>
                      <a:pt x="2038" y="302"/>
                    </a:lnTo>
                    <a:lnTo>
                      <a:pt x="2038" y="313"/>
                    </a:lnTo>
                    <a:lnTo>
                      <a:pt x="2038" y="313"/>
                    </a:lnTo>
                    <a:lnTo>
                      <a:pt x="2038" y="320"/>
                    </a:lnTo>
                    <a:lnTo>
                      <a:pt x="2038" y="325"/>
                    </a:lnTo>
                    <a:lnTo>
                      <a:pt x="2038" y="325"/>
                    </a:lnTo>
                    <a:lnTo>
                      <a:pt x="2036" y="328"/>
                    </a:lnTo>
                    <a:lnTo>
                      <a:pt x="2034" y="325"/>
                    </a:lnTo>
                    <a:lnTo>
                      <a:pt x="2027" y="325"/>
                    </a:lnTo>
                    <a:lnTo>
                      <a:pt x="2027" y="325"/>
                    </a:lnTo>
                    <a:lnTo>
                      <a:pt x="2027" y="349"/>
                    </a:lnTo>
                    <a:lnTo>
                      <a:pt x="2027" y="349"/>
                    </a:lnTo>
                    <a:lnTo>
                      <a:pt x="2027" y="361"/>
                    </a:lnTo>
                    <a:lnTo>
                      <a:pt x="2027" y="361"/>
                    </a:lnTo>
                    <a:lnTo>
                      <a:pt x="2027" y="384"/>
                    </a:lnTo>
                    <a:lnTo>
                      <a:pt x="2027" y="384"/>
                    </a:lnTo>
                    <a:lnTo>
                      <a:pt x="2027" y="431"/>
                    </a:lnTo>
                    <a:lnTo>
                      <a:pt x="2027" y="431"/>
                    </a:lnTo>
                    <a:lnTo>
                      <a:pt x="2027" y="443"/>
                    </a:lnTo>
                    <a:lnTo>
                      <a:pt x="2027" y="443"/>
                    </a:lnTo>
                    <a:lnTo>
                      <a:pt x="2027" y="455"/>
                    </a:lnTo>
                    <a:lnTo>
                      <a:pt x="2027" y="455"/>
                    </a:lnTo>
                    <a:lnTo>
                      <a:pt x="2027" y="467"/>
                    </a:lnTo>
                    <a:lnTo>
                      <a:pt x="2027" y="467"/>
                    </a:lnTo>
                    <a:lnTo>
                      <a:pt x="2027" y="471"/>
                    </a:lnTo>
                    <a:lnTo>
                      <a:pt x="2027" y="478"/>
                    </a:lnTo>
                    <a:lnTo>
                      <a:pt x="2027" y="478"/>
                    </a:lnTo>
                    <a:lnTo>
                      <a:pt x="2024" y="478"/>
                    </a:lnTo>
                    <a:lnTo>
                      <a:pt x="2022" y="478"/>
                    </a:lnTo>
                    <a:lnTo>
                      <a:pt x="2015" y="478"/>
                    </a:lnTo>
                    <a:lnTo>
                      <a:pt x="2015" y="478"/>
                    </a:lnTo>
                    <a:lnTo>
                      <a:pt x="2003" y="478"/>
                    </a:lnTo>
                    <a:lnTo>
                      <a:pt x="2003" y="478"/>
                    </a:lnTo>
                    <a:lnTo>
                      <a:pt x="1998" y="478"/>
                    </a:lnTo>
                    <a:lnTo>
                      <a:pt x="1991" y="478"/>
                    </a:lnTo>
                    <a:lnTo>
                      <a:pt x="1991" y="478"/>
                    </a:lnTo>
                    <a:lnTo>
                      <a:pt x="1991" y="471"/>
                    </a:lnTo>
                    <a:lnTo>
                      <a:pt x="1991" y="467"/>
                    </a:lnTo>
                    <a:lnTo>
                      <a:pt x="1991" y="467"/>
                    </a:lnTo>
                    <a:lnTo>
                      <a:pt x="1979" y="467"/>
                    </a:lnTo>
                    <a:lnTo>
                      <a:pt x="1979" y="467"/>
                    </a:lnTo>
                    <a:lnTo>
                      <a:pt x="1968" y="467"/>
                    </a:lnTo>
                    <a:lnTo>
                      <a:pt x="1968" y="467"/>
                    </a:lnTo>
                    <a:lnTo>
                      <a:pt x="1968" y="459"/>
                    </a:lnTo>
                    <a:lnTo>
                      <a:pt x="1968" y="455"/>
                    </a:lnTo>
                    <a:lnTo>
                      <a:pt x="1968" y="455"/>
                    </a:lnTo>
                    <a:lnTo>
                      <a:pt x="1968" y="443"/>
                    </a:lnTo>
                    <a:lnTo>
                      <a:pt x="1968" y="443"/>
                    </a:lnTo>
                    <a:lnTo>
                      <a:pt x="1968" y="431"/>
                    </a:lnTo>
                    <a:lnTo>
                      <a:pt x="1968" y="431"/>
                    </a:lnTo>
                    <a:lnTo>
                      <a:pt x="1968" y="424"/>
                    </a:lnTo>
                    <a:lnTo>
                      <a:pt x="1968" y="419"/>
                    </a:lnTo>
                    <a:lnTo>
                      <a:pt x="1968" y="419"/>
                    </a:lnTo>
                    <a:lnTo>
                      <a:pt x="1965" y="419"/>
                    </a:lnTo>
                    <a:lnTo>
                      <a:pt x="1963" y="419"/>
                    </a:lnTo>
                    <a:lnTo>
                      <a:pt x="1956" y="419"/>
                    </a:lnTo>
                    <a:lnTo>
                      <a:pt x="1956" y="419"/>
                    </a:lnTo>
                    <a:lnTo>
                      <a:pt x="1956" y="396"/>
                    </a:lnTo>
                    <a:lnTo>
                      <a:pt x="1956" y="396"/>
                    </a:lnTo>
                    <a:lnTo>
                      <a:pt x="1909" y="396"/>
                    </a:lnTo>
                    <a:lnTo>
                      <a:pt x="1909" y="396"/>
                    </a:lnTo>
                    <a:lnTo>
                      <a:pt x="1885" y="396"/>
                    </a:lnTo>
                    <a:lnTo>
                      <a:pt x="1885" y="396"/>
                    </a:lnTo>
                    <a:lnTo>
                      <a:pt x="1885" y="349"/>
                    </a:lnTo>
                    <a:lnTo>
                      <a:pt x="1885" y="349"/>
                    </a:lnTo>
                    <a:lnTo>
                      <a:pt x="1873" y="349"/>
                    </a:lnTo>
                    <a:lnTo>
                      <a:pt x="1873" y="349"/>
                    </a:lnTo>
                    <a:lnTo>
                      <a:pt x="1850" y="349"/>
                    </a:lnTo>
                    <a:lnTo>
                      <a:pt x="1850" y="349"/>
                    </a:lnTo>
                    <a:lnTo>
                      <a:pt x="1803" y="349"/>
                    </a:lnTo>
                    <a:lnTo>
                      <a:pt x="1803" y="349"/>
                    </a:lnTo>
                    <a:lnTo>
                      <a:pt x="1791" y="349"/>
                    </a:lnTo>
                    <a:lnTo>
                      <a:pt x="1791" y="349"/>
                    </a:lnTo>
                    <a:lnTo>
                      <a:pt x="1767" y="349"/>
                    </a:lnTo>
                    <a:lnTo>
                      <a:pt x="1767" y="349"/>
                    </a:lnTo>
                    <a:lnTo>
                      <a:pt x="1720" y="349"/>
                    </a:lnTo>
                    <a:lnTo>
                      <a:pt x="1720" y="349"/>
                    </a:lnTo>
                    <a:lnTo>
                      <a:pt x="1720" y="396"/>
                    </a:lnTo>
                    <a:lnTo>
                      <a:pt x="1720" y="396"/>
                    </a:lnTo>
                    <a:lnTo>
                      <a:pt x="1720" y="490"/>
                    </a:lnTo>
                    <a:lnTo>
                      <a:pt x="1720" y="490"/>
                    </a:lnTo>
                    <a:lnTo>
                      <a:pt x="1720" y="535"/>
                    </a:lnTo>
                    <a:lnTo>
                      <a:pt x="1720" y="535"/>
                    </a:lnTo>
                    <a:lnTo>
                      <a:pt x="1709" y="535"/>
                    </a:lnTo>
                    <a:lnTo>
                      <a:pt x="1709" y="535"/>
                    </a:lnTo>
                    <a:lnTo>
                      <a:pt x="1659" y="535"/>
                    </a:lnTo>
                    <a:lnTo>
                      <a:pt x="1659" y="535"/>
                    </a:lnTo>
                    <a:lnTo>
                      <a:pt x="1635" y="535"/>
                    </a:lnTo>
                    <a:lnTo>
                      <a:pt x="1635" y="535"/>
                    </a:lnTo>
                    <a:lnTo>
                      <a:pt x="1635" y="525"/>
                    </a:lnTo>
                    <a:lnTo>
                      <a:pt x="1635" y="525"/>
                    </a:lnTo>
                    <a:lnTo>
                      <a:pt x="1635" y="514"/>
                    </a:lnTo>
                    <a:lnTo>
                      <a:pt x="1635" y="514"/>
                    </a:lnTo>
                    <a:lnTo>
                      <a:pt x="1635" y="502"/>
                    </a:lnTo>
                    <a:lnTo>
                      <a:pt x="1635" y="502"/>
                    </a:lnTo>
                    <a:lnTo>
                      <a:pt x="1635" y="490"/>
                    </a:lnTo>
                    <a:lnTo>
                      <a:pt x="1635" y="490"/>
                    </a:lnTo>
                    <a:lnTo>
                      <a:pt x="1638" y="483"/>
                    </a:lnTo>
                    <a:lnTo>
                      <a:pt x="1635" y="478"/>
                    </a:lnTo>
                    <a:lnTo>
                      <a:pt x="1635" y="478"/>
                    </a:lnTo>
                    <a:lnTo>
                      <a:pt x="1631" y="478"/>
                    </a:lnTo>
                    <a:lnTo>
                      <a:pt x="1624" y="478"/>
                    </a:lnTo>
                    <a:lnTo>
                      <a:pt x="1624" y="478"/>
                    </a:lnTo>
                    <a:lnTo>
                      <a:pt x="1612" y="478"/>
                    </a:lnTo>
                    <a:lnTo>
                      <a:pt x="1612" y="478"/>
                    </a:lnTo>
                    <a:lnTo>
                      <a:pt x="1612" y="455"/>
                    </a:lnTo>
                    <a:lnTo>
                      <a:pt x="1612" y="455"/>
                    </a:lnTo>
                    <a:lnTo>
                      <a:pt x="1612" y="431"/>
                    </a:lnTo>
                    <a:lnTo>
                      <a:pt x="1612" y="431"/>
                    </a:lnTo>
                    <a:lnTo>
                      <a:pt x="1612" y="419"/>
                    </a:lnTo>
                    <a:lnTo>
                      <a:pt x="1612" y="419"/>
                    </a:lnTo>
                    <a:lnTo>
                      <a:pt x="1612" y="396"/>
                    </a:lnTo>
                    <a:lnTo>
                      <a:pt x="1612" y="396"/>
                    </a:lnTo>
                    <a:lnTo>
                      <a:pt x="1612" y="349"/>
                    </a:lnTo>
                    <a:lnTo>
                      <a:pt x="1612" y="349"/>
                    </a:lnTo>
                    <a:lnTo>
                      <a:pt x="1612" y="325"/>
                    </a:lnTo>
                    <a:lnTo>
                      <a:pt x="1612" y="325"/>
                    </a:lnTo>
                    <a:lnTo>
                      <a:pt x="1612" y="320"/>
                    </a:lnTo>
                    <a:lnTo>
                      <a:pt x="1612" y="313"/>
                    </a:lnTo>
                    <a:lnTo>
                      <a:pt x="1612" y="313"/>
                    </a:lnTo>
                    <a:lnTo>
                      <a:pt x="1600" y="313"/>
                    </a:lnTo>
                    <a:lnTo>
                      <a:pt x="1600" y="313"/>
                    </a:lnTo>
                    <a:lnTo>
                      <a:pt x="1588" y="313"/>
                    </a:lnTo>
                    <a:lnTo>
                      <a:pt x="1588" y="313"/>
                    </a:lnTo>
                    <a:lnTo>
                      <a:pt x="1588" y="302"/>
                    </a:lnTo>
                    <a:lnTo>
                      <a:pt x="1588" y="302"/>
                    </a:lnTo>
                    <a:lnTo>
                      <a:pt x="1588" y="297"/>
                    </a:lnTo>
                    <a:lnTo>
                      <a:pt x="1588" y="292"/>
                    </a:lnTo>
                    <a:lnTo>
                      <a:pt x="1588" y="292"/>
                    </a:lnTo>
                    <a:lnTo>
                      <a:pt x="1584" y="292"/>
                    </a:lnTo>
                    <a:lnTo>
                      <a:pt x="1577" y="292"/>
                    </a:lnTo>
                    <a:lnTo>
                      <a:pt x="1577" y="292"/>
                    </a:lnTo>
                    <a:lnTo>
                      <a:pt x="1577" y="285"/>
                    </a:lnTo>
                    <a:lnTo>
                      <a:pt x="1577" y="280"/>
                    </a:lnTo>
                    <a:lnTo>
                      <a:pt x="1577" y="280"/>
                    </a:lnTo>
                    <a:lnTo>
                      <a:pt x="1572" y="280"/>
                    </a:lnTo>
                    <a:lnTo>
                      <a:pt x="1565" y="280"/>
                    </a:lnTo>
                    <a:lnTo>
                      <a:pt x="1565" y="280"/>
                    </a:lnTo>
                    <a:lnTo>
                      <a:pt x="1565" y="278"/>
                    </a:lnTo>
                    <a:lnTo>
                      <a:pt x="1565" y="273"/>
                    </a:lnTo>
                    <a:lnTo>
                      <a:pt x="1565" y="269"/>
                    </a:lnTo>
                    <a:lnTo>
                      <a:pt x="1565" y="269"/>
                    </a:lnTo>
                    <a:lnTo>
                      <a:pt x="1560" y="269"/>
                    </a:lnTo>
                    <a:lnTo>
                      <a:pt x="1555" y="269"/>
                    </a:lnTo>
                    <a:lnTo>
                      <a:pt x="1553" y="269"/>
                    </a:lnTo>
                    <a:lnTo>
                      <a:pt x="1553" y="269"/>
                    </a:lnTo>
                    <a:lnTo>
                      <a:pt x="1553" y="262"/>
                    </a:lnTo>
                    <a:lnTo>
                      <a:pt x="1553" y="257"/>
                    </a:lnTo>
                    <a:lnTo>
                      <a:pt x="1553" y="257"/>
                    </a:lnTo>
                    <a:lnTo>
                      <a:pt x="1553" y="245"/>
                    </a:lnTo>
                    <a:lnTo>
                      <a:pt x="1553" y="245"/>
                    </a:lnTo>
                    <a:lnTo>
                      <a:pt x="1553" y="221"/>
                    </a:lnTo>
                    <a:lnTo>
                      <a:pt x="1553" y="221"/>
                    </a:lnTo>
                    <a:lnTo>
                      <a:pt x="1541" y="221"/>
                    </a:lnTo>
                    <a:lnTo>
                      <a:pt x="1541" y="221"/>
                    </a:lnTo>
                    <a:lnTo>
                      <a:pt x="1518" y="221"/>
                    </a:lnTo>
                    <a:lnTo>
                      <a:pt x="1518" y="221"/>
                    </a:lnTo>
                    <a:lnTo>
                      <a:pt x="1471" y="221"/>
                    </a:lnTo>
                    <a:lnTo>
                      <a:pt x="1471" y="221"/>
                    </a:lnTo>
                    <a:lnTo>
                      <a:pt x="1459" y="221"/>
                    </a:lnTo>
                    <a:lnTo>
                      <a:pt x="1459" y="221"/>
                    </a:lnTo>
                    <a:lnTo>
                      <a:pt x="1459" y="210"/>
                    </a:lnTo>
                    <a:lnTo>
                      <a:pt x="1459" y="210"/>
                    </a:lnTo>
                    <a:lnTo>
                      <a:pt x="1459" y="203"/>
                    </a:lnTo>
                    <a:lnTo>
                      <a:pt x="1459" y="198"/>
                    </a:lnTo>
                    <a:lnTo>
                      <a:pt x="1459" y="198"/>
                    </a:lnTo>
                    <a:lnTo>
                      <a:pt x="1452" y="198"/>
                    </a:lnTo>
                    <a:lnTo>
                      <a:pt x="1447" y="198"/>
                    </a:lnTo>
                    <a:lnTo>
                      <a:pt x="1447" y="198"/>
                    </a:lnTo>
                    <a:lnTo>
                      <a:pt x="1435" y="198"/>
                    </a:lnTo>
                    <a:lnTo>
                      <a:pt x="1435" y="198"/>
                    </a:lnTo>
                    <a:lnTo>
                      <a:pt x="1423" y="198"/>
                    </a:lnTo>
                    <a:lnTo>
                      <a:pt x="1423" y="198"/>
                    </a:lnTo>
                    <a:lnTo>
                      <a:pt x="1412" y="198"/>
                    </a:lnTo>
                    <a:lnTo>
                      <a:pt x="1412" y="198"/>
                    </a:lnTo>
                    <a:lnTo>
                      <a:pt x="1388" y="198"/>
                    </a:lnTo>
                    <a:lnTo>
                      <a:pt x="1388" y="198"/>
                    </a:lnTo>
                    <a:lnTo>
                      <a:pt x="1365" y="198"/>
                    </a:lnTo>
                    <a:lnTo>
                      <a:pt x="1365" y="198"/>
                    </a:lnTo>
                    <a:lnTo>
                      <a:pt x="1357" y="198"/>
                    </a:lnTo>
                    <a:lnTo>
                      <a:pt x="1353" y="198"/>
                    </a:lnTo>
                    <a:lnTo>
                      <a:pt x="1353" y="198"/>
                    </a:lnTo>
                    <a:lnTo>
                      <a:pt x="1350" y="200"/>
                    </a:lnTo>
                    <a:lnTo>
                      <a:pt x="1353" y="203"/>
                    </a:lnTo>
                    <a:lnTo>
                      <a:pt x="1353" y="207"/>
                    </a:lnTo>
                    <a:lnTo>
                      <a:pt x="1353" y="210"/>
                    </a:lnTo>
                    <a:lnTo>
                      <a:pt x="1353" y="210"/>
                    </a:lnTo>
                    <a:lnTo>
                      <a:pt x="1350" y="210"/>
                    </a:lnTo>
                    <a:lnTo>
                      <a:pt x="1346" y="210"/>
                    </a:lnTo>
                    <a:lnTo>
                      <a:pt x="1343" y="210"/>
                    </a:lnTo>
                    <a:lnTo>
                      <a:pt x="1341" y="210"/>
                    </a:lnTo>
                    <a:lnTo>
                      <a:pt x="1341" y="210"/>
                    </a:lnTo>
                    <a:lnTo>
                      <a:pt x="1339" y="212"/>
                    </a:lnTo>
                    <a:lnTo>
                      <a:pt x="1341" y="214"/>
                    </a:lnTo>
                    <a:lnTo>
                      <a:pt x="1341" y="221"/>
                    </a:lnTo>
                    <a:lnTo>
                      <a:pt x="1341" y="221"/>
                    </a:lnTo>
                    <a:lnTo>
                      <a:pt x="1317" y="221"/>
                    </a:lnTo>
                    <a:lnTo>
                      <a:pt x="1317" y="221"/>
                    </a:lnTo>
                    <a:lnTo>
                      <a:pt x="1268" y="221"/>
                    </a:lnTo>
                    <a:lnTo>
                      <a:pt x="1268" y="221"/>
                    </a:lnTo>
                    <a:lnTo>
                      <a:pt x="1256" y="221"/>
                    </a:lnTo>
                    <a:lnTo>
                      <a:pt x="1256" y="221"/>
                    </a:lnTo>
                    <a:lnTo>
                      <a:pt x="1251" y="221"/>
                    </a:lnTo>
                    <a:lnTo>
                      <a:pt x="1244" y="221"/>
                    </a:lnTo>
                    <a:lnTo>
                      <a:pt x="1244" y="221"/>
                    </a:lnTo>
                    <a:lnTo>
                      <a:pt x="1244" y="226"/>
                    </a:lnTo>
                    <a:lnTo>
                      <a:pt x="1244" y="233"/>
                    </a:lnTo>
                    <a:lnTo>
                      <a:pt x="1244" y="233"/>
                    </a:lnTo>
                    <a:lnTo>
                      <a:pt x="1242" y="233"/>
                    </a:lnTo>
                    <a:lnTo>
                      <a:pt x="1240" y="233"/>
                    </a:lnTo>
                    <a:lnTo>
                      <a:pt x="1233" y="233"/>
                    </a:lnTo>
                    <a:lnTo>
                      <a:pt x="1233" y="233"/>
                    </a:lnTo>
                    <a:lnTo>
                      <a:pt x="1233" y="245"/>
                    </a:lnTo>
                    <a:lnTo>
                      <a:pt x="1233" y="245"/>
                    </a:lnTo>
                    <a:lnTo>
                      <a:pt x="1233" y="269"/>
                    </a:lnTo>
                    <a:lnTo>
                      <a:pt x="1233" y="269"/>
                    </a:lnTo>
                    <a:lnTo>
                      <a:pt x="1233" y="280"/>
                    </a:lnTo>
                    <a:lnTo>
                      <a:pt x="1233" y="280"/>
                    </a:lnTo>
                    <a:lnTo>
                      <a:pt x="1233" y="302"/>
                    </a:lnTo>
                    <a:lnTo>
                      <a:pt x="1233" y="302"/>
                    </a:lnTo>
                    <a:lnTo>
                      <a:pt x="1233" y="313"/>
                    </a:lnTo>
                    <a:lnTo>
                      <a:pt x="1233" y="313"/>
                    </a:lnTo>
                    <a:lnTo>
                      <a:pt x="1233" y="337"/>
                    </a:lnTo>
                    <a:lnTo>
                      <a:pt x="1233" y="337"/>
                    </a:lnTo>
                    <a:lnTo>
                      <a:pt x="1233" y="349"/>
                    </a:lnTo>
                    <a:lnTo>
                      <a:pt x="1233" y="349"/>
                    </a:lnTo>
                    <a:lnTo>
                      <a:pt x="1233" y="372"/>
                    </a:lnTo>
                    <a:lnTo>
                      <a:pt x="1233" y="372"/>
                    </a:lnTo>
                    <a:lnTo>
                      <a:pt x="1233" y="384"/>
                    </a:lnTo>
                    <a:lnTo>
                      <a:pt x="1233" y="384"/>
                    </a:lnTo>
                    <a:lnTo>
                      <a:pt x="1233" y="408"/>
                    </a:lnTo>
                    <a:lnTo>
                      <a:pt x="1233" y="408"/>
                    </a:lnTo>
                    <a:lnTo>
                      <a:pt x="1221" y="408"/>
                    </a:lnTo>
                    <a:lnTo>
                      <a:pt x="1221" y="408"/>
                    </a:lnTo>
                    <a:lnTo>
                      <a:pt x="1216" y="408"/>
                    </a:lnTo>
                    <a:lnTo>
                      <a:pt x="1209" y="408"/>
                    </a:lnTo>
                    <a:lnTo>
                      <a:pt x="1209" y="408"/>
                    </a:lnTo>
                    <a:lnTo>
                      <a:pt x="1209" y="415"/>
                    </a:lnTo>
                    <a:lnTo>
                      <a:pt x="1209" y="419"/>
                    </a:lnTo>
                    <a:lnTo>
                      <a:pt x="1209" y="419"/>
                    </a:lnTo>
                    <a:lnTo>
                      <a:pt x="1197" y="419"/>
                    </a:lnTo>
                    <a:lnTo>
                      <a:pt x="1197" y="419"/>
                    </a:lnTo>
                    <a:lnTo>
                      <a:pt x="1185" y="419"/>
                    </a:lnTo>
                    <a:lnTo>
                      <a:pt x="1185" y="419"/>
                    </a:lnTo>
                    <a:lnTo>
                      <a:pt x="1162" y="419"/>
                    </a:lnTo>
                    <a:lnTo>
                      <a:pt x="1162" y="419"/>
                    </a:lnTo>
                    <a:lnTo>
                      <a:pt x="1162" y="467"/>
                    </a:lnTo>
                    <a:lnTo>
                      <a:pt x="1162" y="467"/>
                    </a:lnTo>
                    <a:lnTo>
                      <a:pt x="1162" y="514"/>
                    </a:lnTo>
                    <a:lnTo>
                      <a:pt x="1162" y="514"/>
                    </a:lnTo>
                    <a:lnTo>
                      <a:pt x="1150" y="514"/>
                    </a:lnTo>
                    <a:lnTo>
                      <a:pt x="1150" y="514"/>
                    </a:lnTo>
                    <a:lnTo>
                      <a:pt x="1103" y="514"/>
                    </a:lnTo>
                    <a:lnTo>
                      <a:pt x="1103" y="514"/>
                    </a:lnTo>
                    <a:lnTo>
                      <a:pt x="1056" y="514"/>
                    </a:lnTo>
                    <a:lnTo>
                      <a:pt x="1056" y="514"/>
                    </a:lnTo>
                    <a:lnTo>
                      <a:pt x="1056" y="502"/>
                    </a:lnTo>
                    <a:lnTo>
                      <a:pt x="1056" y="502"/>
                    </a:lnTo>
                    <a:lnTo>
                      <a:pt x="1056" y="478"/>
                    </a:lnTo>
                    <a:lnTo>
                      <a:pt x="1056" y="478"/>
                    </a:lnTo>
                    <a:lnTo>
                      <a:pt x="1056" y="455"/>
                    </a:lnTo>
                    <a:lnTo>
                      <a:pt x="1056" y="455"/>
                    </a:lnTo>
                    <a:lnTo>
                      <a:pt x="1009" y="455"/>
                    </a:lnTo>
                    <a:lnTo>
                      <a:pt x="1009" y="455"/>
                    </a:lnTo>
                    <a:lnTo>
                      <a:pt x="997" y="455"/>
                    </a:lnTo>
                    <a:lnTo>
                      <a:pt x="997" y="455"/>
                    </a:lnTo>
                    <a:lnTo>
                      <a:pt x="990" y="455"/>
                    </a:lnTo>
                    <a:lnTo>
                      <a:pt x="985" y="455"/>
                    </a:lnTo>
                    <a:lnTo>
                      <a:pt x="985" y="455"/>
                    </a:lnTo>
                    <a:lnTo>
                      <a:pt x="985" y="448"/>
                    </a:lnTo>
                    <a:lnTo>
                      <a:pt x="985" y="443"/>
                    </a:lnTo>
                    <a:lnTo>
                      <a:pt x="985" y="443"/>
                    </a:lnTo>
                    <a:lnTo>
                      <a:pt x="978" y="443"/>
                    </a:lnTo>
                    <a:lnTo>
                      <a:pt x="973" y="443"/>
                    </a:lnTo>
                    <a:lnTo>
                      <a:pt x="973" y="443"/>
                    </a:lnTo>
                    <a:lnTo>
                      <a:pt x="962" y="443"/>
                    </a:lnTo>
                    <a:lnTo>
                      <a:pt x="962" y="443"/>
                    </a:lnTo>
                    <a:lnTo>
                      <a:pt x="914" y="443"/>
                    </a:lnTo>
                    <a:lnTo>
                      <a:pt x="914" y="443"/>
                    </a:lnTo>
                    <a:lnTo>
                      <a:pt x="891" y="443"/>
                    </a:lnTo>
                    <a:lnTo>
                      <a:pt x="891" y="443"/>
                    </a:lnTo>
                    <a:lnTo>
                      <a:pt x="877" y="443"/>
                    </a:lnTo>
                    <a:lnTo>
                      <a:pt x="877" y="443"/>
                    </a:lnTo>
                    <a:lnTo>
                      <a:pt x="865" y="443"/>
                    </a:lnTo>
                    <a:lnTo>
                      <a:pt x="865" y="443"/>
                    </a:lnTo>
                    <a:lnTo>
                      <a:pt x="853" y="443"/>
                    </a:lnTo>
                    <a:lnTo>
                      <a:pt x="853" y="443"/>
                    </a:lnTo>
                    <a:lnTo>
                      <a:pt x="841" y="443"/>
                    </a:lnTo>
                    <a:lnTo>
                      <a:pt x="841" y="443"/>
                    </a:lnTo>
                    <a:lnTo>
                      <a:pt x="841" y="455"/>
                    </a:lnTo>
                    <a:lnTo>
                      <a:pt x="841" y="455"/>
                    </a:lnTo>
                    <a:lnTo>
                      <a:pt x="844" y="459"/>
                    </a:lnTo>
                    <a:lnTo>
                      <a:pt x="841" y="467"/>
                    </a:lnTo>
                    <a:lnTo>
                      <a:pt x="841" y="467"/>
                    </a:lnTo>
                    <a:lnTo>
                      <a:pt x="837" y="467"/>
                    </a:lnTo>
                    <a:lnTo>
                      <a:pt x="830" y="467"/>
                    </a:lnTo>
                    <a:lnTo>
                      <a:pt x="830" y="467"/>
                    </a:lnTo>
                    <a:lnTo>
                      <a:pt x="783" y="467"/>
                    </a:lnTo>
                    <a:lnTo>
                      <a:pt x="783" y="467"/>
                    </a:lnTo>
                    <a:lnTo>
                      <a:pt x="783" y="490"/>
                    </a:lnTo>
                    <a:lnTo>
                      <a:pt x="783" y="490"/>
                    </a:lnTo>
                    <a:lnTo>
                      <a:pt x="783" y="502"/>
                    </a:lnTo>
                    <a:lnTo>
                      <a:pt x="783" y="502"/>
                    </a:lnTo>
                    <a:lnTo>
                      <a:pt x="783" y="525"/>
                    </a:lnTo>
                    <a:lnTo>
                      <a:pt x="783" y="525"/>
                    </a:lnTo>
                    <a:lnTo>
                      <a:pt x="771" y="525"/>
                    </a:lnTo>
                    <a:lnTo>
                      <a:pt x="771" y="525"/>
                    </a:lnTo>
                    <a:lnTo>
                      <a:pt x="747" y="525"/>
                    </a:lnTo>
                    <a:lnTo>
                      <a:pt x="747" y="525"/>
                    </a:lnTo>
                    <a:lnTo>
                      <a:pt x="700" y="525"/>
                    </a:lnTo>
                    <a:lnTo>
                      <a:pt x="700" y="525"/>
                    </a:lnTo>
                    <a:lnTo>
                      <a:pt x="700" y="547"/>
                    </a:lnTo>
                    <a:lnTo>
                      <a:pt x="700" y="547"/>
                    </a:lnTo>
                    <a:lnTo>
                      <a:pt x="676" y="547"/>
                    </a:lnTo>
                    <a:lnTo>
                      <a:pt x="676" y="547"/>
                    </a:lnTo>
                    <a:lnTo>
                      <a:pt x="653" y="547"/>
                    </a:lnTo>
                    <a:lnTo>
                      <a:pt x="653" y="547"/>
                    </a:lnTo>
                    <a:lnTo>
                      <a:pt x="653" y="535"/>
                    </a:lnTo>
                    <a:lnTo>
                      <a:pt x="653" y="535"/>
                    </a:lnTo>
                    <a:lnTo>
                      <a:pt x="653" y="530"/>
                    </a:lnTo>
                    <a:lnTo>
                      <a:pt x="653" y="525"/>
                    </a:lnTo>
                    <a:lnTo>
                      <a:pt x="653" y="525"/>
                    </a:lnTo>
                    <a:lnTo>
                      <a:pt x="648" y="523"/>
                    </a:lnTo>
                    <a:lnTo>
                      <a:pt x="641" y="525"/>
                    </a:lnTo>
                    <a:lnTo>
                      <a:pt x="641" y="525"/>
                    </a:lnTo>
                    <a:lnTo>
                      <a:pt x="634" y="523"/>
                    </a:lnTo>
                    <a:lnTo>
                      <a:pt x="629" y="525"/>
                    </a:lnTo>
                    <a:lnTo>
                      <a:pt x="629" y="525"/>
                    </a:lnTo>
                    <a:lnTo>
                      <a:pt x="629" y="530"/>
                    </a:lnTo>
                    <a:lnTo>
                      <a:pt x="629" y="535"/>
                    </a:lnTo>
                    <a:lnTo>
                      <a:pt x="629" y="535"/>
                    </a:lnTo>
                    <a:lnTo>
                      <a:pt x="622" y="537"/>
                    </a:lnTo>
                    <a:lnTo>
                      <a:pt x="618" y="535"/>
                    </a:lnTo>
                    <a:lnTo>
                      <a:pt x="618" y="535"/>
                    </a:lnTo>
                    <a:lnTo>
                      <a:pt x="618" y="537"/>
                    </a:lnTo>
                    <a:lnTo>
                      <a:pt x="618" y="542"/>
                    </a:lnTo>
                    <a:lnTo>
                      <a:pt x="618" y="547"/>
                    </a:lnTo>
                    <a:lnTo>
                      <a:pt x="618" y="547"/>
                    </a:lnTo>
                    <a:lnTo>
                      <a:pt x="611" y="547"/>
                    </a:lnTo>
                    <a:lnTo>
                      <a:pt x="606" y="547"/>
                    </a:lnTo>
                    <a:lnTo>
                      <a:pt x="606" y="547"/>
                    </a:lnTo>
                    <a:lnTo>
                      <a:pt x="606" y="535"/>
                    </a:lnTo>
                    <a:lnTo>
                      <a:pt x="606" y="535"/>
                    </a:lnTo>
                    <a:lnTo>
                      <a:pt x="606" y="525"/>
                    </a:lnTo>
                    <a:lnTo>
                      <a:pt x="606" y="525"/>
                    </a:lnTo>
                    <a:lnTo>
                      <a:pt x="594" y="525"/>
                    </a:lnTo>
                    <a:lnTo>
                      <a:pt x="594" y="525"/>
                    </a:lnTo>
                    <a:lnTo>
                      <a:pt x="582" y="525"/>
                    </a:lnTo>
                    <a:lnTo>
                      <a:pt x="582" y="525"/>
                    </a:lnTo>
                    <a:lnTo>
                      <a:pt x="570" y="525"/>
                    </a:lnTo>
                    <a:lnTo>
                      <a:pt x="570" y="525"/>
                    </a:lnTo>
                    <a:lnTo>
                      <a:pt x="559" y="525"/>
                    </a:lnTo>
                    <a:lnTo>
                      <a:pt x="559" y="525"/>
                    </a:lnTo>
                    <a:lnTo>
                      <a:pt x="552" y="523"/>
                    </a:lnTo>
                    <a:lnTo>
                      <a:pt x="547" y="525"/>
                    </a:lnTo>
                    <a:lnTo>
                      <a:pt x="547" y="525"/>
                    </a:lnTo>
                    <a:lnTo>
                      <a:pt x="545" y="530"/>
                    </a:lnTo>
                    <a:lnTo>
                      <a:pt x="547" y="535"/>
                    </a:lnTo>
                    <a:lnTo>
                      <a:pt x="547" y="535"/>
                    </a:lnTo>
                    <a:lnTo>
                      <a:pt x="547" y="547"/>
                    </a:lnTo>
                    <a:lnTo>
                      <a:pt x="547" y="547"/>
                    </a:lnTo>
                    <a:lnTo>
                      <a:pt x="523" y="547"/>
                    </a:lnTo>
                    <a:lnTo>
                      <a:pt x="523" y="547"/>
                    </a:lnTo>
                    <a:lnTo>
                      <a:pt x="523" y="535"/>
                    </a:lnTo>
                    <a:lnTo>
                      <a:pt x="523" y="535"/>
                    </a:lnTo>
                    <a:lnTo>
                      <a:pt x="523" y="530"/>
                    </a:lnTo>
                    <a:lnTo>
                      <a:pt x="523" y="525"/>
                    </a:lnTo>
                    <a:lnTo>
                      <a:pt x="523" y="525"/>
                    </a:lnTo>
                    <a:lnTo>
                      <a:pt x="516" y="523"/>
                    </a:lnTo>
                    <a:lnTo>
                      <a:pt x="512" y="525"/>
                    </a:lnTo>
                    <a:lnTo>
                      <a:pt x="512" y="525"/>
                    </a:lnTo>
                    <a:lnTo>
                      <a:pt x="504" y="523"/>
                    </a:lnTo>
                    <a:lnTo>
                      <a:pt x="500" y="525"/>
                    </a:lnTo>
                    <a:lnTo>
                      <a:pt x="500" y="525"/>
                    </a:lnTo>
                    <a:lnTo>
                      <a:pt x="474" y="525"/>
                    </a:lnTo>
                    <a:lnTo>
                      <a:pt x="474" y="525"/>
                    </a:lnTo>
                    <a:lnTo>
                      <a:pt x="474" y="518"/>
                    </a:lnTo>
                    <a:lnTo>
                      <a:pt x="474" y="516"/>
                    </a:lnTo>
                    <a:lnTo>
                      <a:pt x="474" y="514"/>
                    </a:lnTo>
                    <a:lnTo>
                      <a:pt x="474" y="514"/>
                    </a:lnTo>
                    <a:lnTo>
                      <a:pt x="481" y="511"/>
                    </a:lnTo>
                    <a:lnTo>
                      <a:pt x="488" y="514"/>
                    </a:lnTo>
                    <a:lnTo>
                      <a:pt x="488" y="514"/>
                    </a:lnTo>
                    <a:lnTo>
                      <a:pt x="512" y="514"/>
                    </a:lnTo>
                    <a:lnTo>
                      <a:pt x="512" y="514"/>
                    </a:lnTo>
                    <a:lnTo>
                      <a:pt x="535" y="514"/>
                    </a:lnTo>
                    <a:lnTo>
                      <a:pt x="535" y="514"/>
                    </a:lnTo>
                    <a:lnTo>
                      <a:pt x="535" y="467"/>
                    </a:lnTo>
                    <a:lnTo>
                      <a:pt x="535" y="467"/>
                    </a:lnTo>
                    <a:lnTo>
                      <a:pt x="528" y="467"/>
                    </a:lnTo>
                    <a:lnTo>
                      <a:pt x="523" y="467"/>
                    </a:lnTo>
                    <a:lnTo>
                      <a:pt x="523" y="467"/>
                    </a:lnTo>
                    <a:lnTo>
                      <a:pt x="523" y="478"/>
                    </a:lnTo>
                    <a:lnTo>
                      <a:pt x="523" y="478"/>
                    </a:lnTo>
                    <a:lnTo>
                      <a:pt x="474" y="478"/>
                    </a:lnTo>
                    <a:lnTo>
                      <a:pt x="474" y="478"/>
                    </a:lnTo>
                    <a:lnTo>
                      <a:pt x="474" y="467"/>
                    </a:lnTo>
                    <a:lnTo>
                      <a:pt x="474" y="467"/>
                    </a:lnTo>
                    <a:lnTo>
                      <a:pt x="474" y="443"/>
                    </a:lnTo>
                    <a:lnTo>
                      <a:pt x="474" y="443"/>
                    </a:lnTo>
                    <a:lnTo>
                      <a:pt x="474" y="431"/>
                    </a:lnTo>
                    <a:lnTo>
                      <a:pt x="474" y="431"/>
                    </a:lnTo>
                    <a:lnTo>
                      <a:pt x="474" y="408"/>
                    </a:lnTo>
                    <a:lnTo>
                      <a:pt x="474" y="408"/>
                    </a:lnTo>
                    <a:lnTo>
                      <a:pt x="474" y="361"/>
                    </a:lnTo>
                    <a:lnTo>
                      <a:pt x="474" y="361"/>
                    </a:lnTo>
                    <a:lnTo>
                      <a:pt x="474" y="313"/>
                    </a:lnTo>
                    <a:lnTo>
                      <a:pt x="474" y="313"/>
                    </a:lnTo>
                    <a:lnTo>
                      <a:pt x="450" y="313"/>
                    </a:lnTo>
                    <a:lnTo>
                      <a:pt x="450" y="313"/>
                    </a:lnTo>
                    <a:lnTo>
                      <a:pt x="439" y="313"/>
                    </a:lnTo>
                    <a:lnTo>
                      <a:pt x="439" y="313"/>
                    </a:lnTo>
                    <a:lnTo>
                      <a:pt x="427" y="313"/>
                    </a:lnTo>
                    <a:lnTo>
                      <a:pt x="427" y="313"/>
                    </a:lnTo>
                    <a:lnTo>
                      <a:pt x="422" y="316"/>
                    </a:lnTo>
                    <a:lnTo>
                      <a:pt x="415" y="313"/>
                    </a:lnTo>
                    <a:lnTo>
                      <a:pt x="415" y="313"/>
                    </a:lnTo>
                    <a:lnTo>
                      <a:pt x="410" y="316"/>
                    </a:lnTo>
                    <a:lnTo>
                      <a:pt x="403" y="313"/>
                    </a:lnTo>
                    <a:lnTo>
                      <a:pt x="403" y="313"/>
                    </a:lnTo>
                    <a:lnTo>
                      <a:pt x="403" y="302"/>
                    </a:lnTo>
                    <a:lnTo>
                      <a:pt x="403" y="302"/>
                    </a:lnTo>
                    <a:lnTo>
                      <a:pt x="403" y="292"/>
                    </a:lnTo>
                    <a:lnTo>
                      <a:pt x="403" y="292"/>
                    </a:lnTo>
                    <a:lnTo>
                      <a:pt x="380" y="292"/>
                    </a:lnTo>
                    <a:lnTo>
                      <a:pt x="380" y="292"/>
                    </a:lnTo>
                    <a:lnTo>
                      <a:pt x="332" y="292"/>
                    </a:lnTo>
                    <a:lnTo>
                      <a:pt x="332" y="292"/>
                    </a:lnTo>
                    <a:lnTo>
                      <a:pt x="321" y="292"/>
                    </a:lnTo>
                    <a:lnTo>
                      <a:pt x="321" y="292"/>
                    </a:lnTo>
                    <a:lnTo>
                      <a:pt x="297" y="292"/>
                    </a:lnTo>
                    <a:lnTo>
                      <a:pt x="297" y="292"/>
                    </a:lnTo>
                    <a:lnTo>
                      <a:pt x="274" y="292"/>
                    </a:lnTo>
                    <a:lnTo>
                      <a:pt x="274" y="292"/>
                    </a:lnTo>
                    <a:lnTo>
                      <a:pt x="274" y="245"/>
                    </a:lnTo>
                    <a:lnTo>
                      <a:pt x="274" y="245"/>
                    </a:lnTo>
                    <a:lnTo>
                      <a:pt x="274" y="221"/>
                    </a:lnTo>
                    <a:lnTo>
                      <a:pt x="274" y="221"/>
                    </a:lnTo>
                    <a:lnTo>
                      <a:pt x="250" y="221"/>
                    </a:lnTo>
                    <a:lnTo>
                      <a:pt x="250" y="221"/>
                    </a:lnTo>
                    <a:lnTo>
                      <a:pt x="250" y="245"/>
                    </a:lnTo>
                    <a:lnTo>
                      <a:pt x="250" y="245"/>
                    </a:lnTo>
                    <a:lnTo>
                      <a:pt x="250" y="292"/>
                    </a:lnTo>
                    <a:lnTo>
                      <a:pt x="250" y="292"/>
                    </a:lnTo>
                    <a:lnTo>
                      <a:pt x="238" y="292"/>
                    </a:lnTo>
                    <a:lnTo>
                      <a:pt x="238" y="292"/>
                    </a:lnTo>
                    <a:lnTo>
                      <a:pt x="191" y="292"/>
                    </a:lnTo>
                    <a:lnTo>
                      <a:pt x="191" y="292"/>
                    </a:lnTo>
                    <a:lnTo>
                      <a:pt x="179" y="292"/>
                    </a:lnTo>
                    <a:lnTo>
                      <a:pt x="179" y="292"/>
                    </a:lnTo>
                    <a:lnTo>
                      <a:pt x="156" y="292"/>
                    </a:lnTo>
                    <a:lnTo>
                      <a:pt x="156" y="292"/>
                    </a:lnTo>
                    <a:lnTo>
                      <a:pt x="144" y="292"/>
                    </a:lnTo>
                    <a:lnTo>
                      <a:pt x="144" y="292"/>
                    </a:lnTo>
                    <a:lnTo>
                      <a:pt x="132" y="292"/>
                    </a:lnTo>
                    <a:lnTo>
                      <a:pt x="132" y="292"/>
                    </a:lnTo>
                    <a:lnTo>
                      <a:pt x="125" y="290"/>
                    </a:lnTo>
                    <a:lnTo>
                      <a:pt x="120" y="292"/>
                    </a:lnTo>
                    <a:lnTo>
                      <a:pt x="120" y="292"/>
                    </a:lnTo>
                    <a:lnTo>
                      <a:pt x="118" y="297"/>
                    </a:lnTo>
                    <a:lnTo>
                      <a:pt x="120" y="302"/>
                    </a:lnTo>
                    <a:lnTo>
                      <a:pt x="120" y="302"/>
                    </a:lnTo>
                    <a:lnTo>
                      <a:pt x="120" y="313"/>
                    </a:lnTo>
                    <a:lnTo>
                      <a:pt x="120" y="313"/>
                    </a:lnTo>
                    <a:lnTo>
                      <a:pt x="120" y="325"/>
                    </a:lnTo>
                    <a:lnTo>
                      <a:pt x="120" y="325"/>
                    </a:lnTo>
                    <a:lnTo>
                      <a:pt x="71" y="325"/>
                    </a:lnTo>
                    <a:lnTo>
                      <a:pt x="71" y="325"/>
                    </a:lnTo>
                    <a:lnTo>
                      <a:pt x="47" y="325"/>
                    </a:lnTo>
                    <a:lnTo>
                      <a:pt x="47" y="325"/>
                    </a:lnTo>
                    <a:lnTo>
                      <a:pt x="47" y="349"/>
                    </a:lnTo>
                    <a:lnTo>
                      <a:pt x="47" y="349"/>
                    </a:lnTo>
                    <a:lnTo>
                      <a:pt x="47" y="361"/>
                    </a:lnTo>
                    <a:lnTo>
                      <a:pt x="47" y="361"/>
                    </a:lnTo>
                    <a:lnTo>
                      <a:pt x="47" y="384"/>
                    </a:lnTo>
                    <a:lnTo>
                      <a:pt x="47" y="384"/>
                    </a:lnTo>
                    <a:lnTo>
                      <a:pt x="47" y="396"/>
                    </a:lnTo>
                    <a:lnTo>
                      <a:pt x="47" y="396"/>
                    </a:lnTo>
                    <a:lnTo>
                      <a:pt x="47" y="419"/>
                    </a:lnTo>
                    <a:lnTo>
                      <a:pt x="47" y="419"/>
                    </a:lnTo>
                    <a:lnTo>
                      <a:pt x="47" y="431"/>
                    </a:lnTo>
                    <a:lnTo>
                      <a:pt x="47" y="431"/>
                    </a:lnTo>
                    <a:lnTo>
                      <a:pt x="47" y="455"/>
                    </a:lnTo>
                    <a:lnTo>
                      <a:pt x="47" y="455"/>
                    </a:lnTo>
                    <a:lnTo>
                      <a:pt x="47" y="502"/>
                    </a:lnTo>
                    <a:lnTo>
                      <a:pt x="47" y="502"/>
                    </a:lnTo>
                    <a:lnTo>
                      <a:pt x="47" y="514"/>
                    </a:lnTo>
                    <a:lnTo>
                      <a:pt x="47" y="514"/>
                    </a:lnTo>
                    <a:lnTo>
                      <a:pt x="47" y="535"/>
                    </a:lnTo>
                    <a:lnTo>
                      <a:pt x="47" y="535"/>
                    </a:lnTo>
                    <a:lnTo>
                      <a:pt x="47" y="558"/>
                    </a:lnTo>
                    <a:lnTo>
                      <a:pt x="47" y="558"/>
                    </a:lnTo>
                    <a:lnTo>
                      <a:pt x="36" y="558"/>
                    </a:lnTo>
                    <a:lnTo>
                      <a:pt x="36" y="558"/>
                    </a:lnTo>
                    <a:lnTo>
                      <a:pt x="24" y="558"/>
                    </a:lnTo>
                    <a:lnTo>
                      <a:pt x="24" y="558"/>
                    </a:lnTo>
                    <a:lnTo>
                      <a:pt x="12" y="558"/>
                    </a:lnTo>
                    <a:lnTo>
                      <a:pt x="12" y="558"/>
                    </a:lnTo>
                    <a:lnTo>
                      <a:pt x="7" y="558"/>
                    </a:lnTo>
                    <a:lnTo>
                      <a:pt x="0" y="558"/>
                    </a:lnTo>
                    <a:lnTo>
                      <a:pt x="0" y="558"/>
                    </a:lnTo>
                    <a:lnTo>
                      <a:pt x="0" y="561"/>
                    </a:lnTo>
                    <a:lnTo>
                      <a:pt x="0" y="566"/>
                    </a:lnTo>
                    <a:lnTo>
                      <a:pt x="0" y="570"/>
                    </a:lnTo>
                    <a:lnTo>
                      <a:pt x="0" y="570"/>
                    </a:lnTo>
                    <a:lnTo>
                      <a:pt x="0" y="594"/>
                    </a:lnTo>
                    <a:lnTo>
                      <a:pt x="0" y="594"/>
                    </a:lnTo>
                    <a:lnTo>
                      <a:pt x="0" y="601"/>
                    </a:lnTo>
                    <a:lnTo>
                      <a:pt x="0" y="606"/>
                    </a:lnTo>
                    <a:lnTo>
                      <a:pt x="0" y="606"/>
                    </a:lnTo>
                    <a:lnTo>
                      <a:pt x="12" y="606"/>
                    </a:lnTo>
                    <a:lnTo>
                      <a:pt x="12" y="606"/>
                    </a:lnTo>
                    <a:lnTo>
                      <a:pt x="24" y="606"/>
                    </a:lnTo>
                    <a:lnTo>
                      <a:pt x="24" y="606"/>
                    </a:lnTo>
                    <a:lnTo>
                      <a:pt x="36" y="606"/>
                    </a:lnTo>
                    <a:lnTo>
                      <a:pt x="36" y="606"/>
                    </a:lnTo>
                    <a:lnTo>
                      <a:pt x="59" y="606"/>
                    </a:lnTo>
                    <a:lnTo>
                      <a:pt x="59" y="606"/>
                    </a:lnTo>
                    <a:lnTo>
                      <a:pt x="109" y="606"/>
                    </a:lnTo>
                    <a:lnTo>
                      <a:pt x="109" y="606"/>
                    </a:lnTo>
                    <a:lnTo>
                      <a:pt x="132" y="606"/>
                    </a:lnTo>
                    <a:lnTo>
                      <a:pt x="132" y="606"/>
                    </a:lnTo>
                    <a:lnTo>
                      <a:pt x="156" y="606"/>
                    </a:lnTo>
                    <a:lnTo>
                      <a:pt x="156" y="606"/>
                    </a:lnTo>
                    <a:lnTo>
                      <a:pt x="168" y="606"/>
                    </a:lnTo>
                    <a:lnTo>
                      <a:pt x="168" y="606"/>
                    </a:lnTo>
                    <a:lnTo>
                      <a:pt x="191" y="606"/>
                    </a:lnTo>
                    <a:lnTo>
                      <a:pt x="191" y="606"/>
                    </a:lnTo>
                    <a:lnTo>
                      <a:pt x="203" y="606"/>
                    </a:lnTo>
                    <a:lnTo>
                      <a:pt x="203" y="606"/>
                    </a:lnTo>
                    <a:lnTo>
                      <a:pt x="226" y="606"/>
                    </a:lnTo>
                    <a:lnTo>
                      <a:pt x="226" y="606"/>
                    </a:lnTo>
                    <a:lnTo>
                      <a:pt x="238" y="606"/>
                    </a:lnTo>
                    <a:lnTo>
                      <a:pt x="238" y="606"/>
                    </a:lnTo>
                    <a:lnTo>
                      <a:pt x="262" y="606"/>
                    </a:lnTo>
                    <a:lnTo>
                      <a:pt x="262" y="606"/>
                    </a:lnTo>
                    <a:lnTo>
                      <a:pt x="274" y="606"/>
                    </a:lnTo>
                    <a:lnTo>
                      <a:pt x="274" y="606"/>
                    </a:lnTo>
                    <a:lnTo>
                      <a:pt x="297" y="606"/>
                    </a:lnTo>
                    <a:lnTo>
                      <a:pt x="297" y="606"/>
                    </a:lnTo>
                    <a:lnTo>
                      <a:pt x="309" y="606"/>
                    </a:lnTo>
                    <a:lnTo>
                      <a:pt x="309" y="606"/>
                    </a:lnTo>
                    <a:lnTo>
                      <a:pt x="332" y="606"/>
                    </a:lnTo>
                    <a:lnTo>
                      <a:pt x="332" y="606"/>
                    </a:lnTo>
                    <a:lnTo>
                      <a:pt x="344" y="606"/>
                    </a:lnTo>
                    <a:lnTo>
                      <a:pt x="344" y="606"/>
                    </a:lnTo>
                    <a:lnTo>
                      <a:pt x="368" y="606"/>
                    </a:lnTo>
                    <a:lnTo>
                      <a:pt x="368" y="606"/>
                    </a:lnTo>
                    <a:lnTo>
                      <a:pt x="380" y="606"/>
                    </a:lnTo>
                    <a:lnTo>
                      <a:pt x="380" y="606"/>
                    </a:lnTo>
                    <a:lnTo>
                      <a:pt x="403" y="606"/>
                    </a:lnTo>
                    <a:lnTo>
                      <a:pt x="403" y="606"/>
                    </a:lnTo>
                    <a:lnTo>
                      <a:pt x="427" y="606"/>
                    </a:lnTo>
                    <a:lnTo>
                      <a:pt x="427" y="606"/>
                    </a:lnTo>
                    <a:lnTo>
                      <a:pt x="439" y="606"/>
                    </a:lnTo>
                    <a:lnTo>
                      <a:pt x="439" y="606"/>
                    </a:lnTo>
                    <a:lnTo>
                      <a:pt x="462" y="606"/>
                    </a:lnTo>
                    <a:lnTo>
                      <a:pt x="462" y="606"/>
                    </a:lnTo>
                    <a:lnTo>
                      <a:pt x="474" y="606"/>
                    </a:lnTo>
                    <a:lnTo>
                      <a:pt x="474" y="606"/>
                    </a:lnTo>
                    <a:lnTo>
                      <a:pt x="500" y="606"/>
                    </a:lnTo>
                    <a:lnTo>
                      <a:pt x="500" y="606"/>
                    </a:lnTo>
                    <a:lnTo>
                      <a:pt x="512" y="606"/>
                    </a:lnTo>
                    <a:lnTo>
                      <a:pt x="512" y="606"/>
                    </a:lnTo>
                    <a:lnTo>
                      <a:pt x="535" y="606"/>
                    </a:lnTo>
                    <a:lnTo>
                      <a:pt x="535" y="606"/>
                    </a:lnTo>
                    <a:lnTo>
                      <a:pt x="547" y="606"/>
                    </a:lnTo>
                    <a:lnTo>
                      <a:pt x="547" y="606"/>
                    </a:lnTo>
                    <a:lnTo>
                      <a:pt x="570" y="606"/>
                    </a:lnTo>
                    <a:lnTo>
                      <a:pt x="570" y="606"/>
                    </a:lnTo>
                    <a:lnTo>
                      <a:pt x="582" y="606"/>
                    </a:lnTo>
                    <a:lnTo>
                      <a:pt x="582" y="606"/>
                    </a:lnTo>
                    <a:lnTo>
                      <a:pt x="606" y="606"/>
                    </a:lnTo>
                    <a:lnTo>
                      <a:pt x="606" y="606"/>
                    </a:lnTo>
                    <a:lnTo>
                      <a:pt x="618" y="606"/>
                    </a:lnTo>
                    <a:lnTo>
                      <a:pt x="618" y="606"/>
                    </a:lnTo>
                    <a:lnTo>
                      <a:pt x="641" y="606"/>
                    </a:lnTo>
                    <a:lnTo>
                      <a:pt x="641" y="606"/>
                    </a:lnTo>
                    <a:lnTo>
                      <a:pt x="653" y="606"/>
                    </a:lnTo>
                    <a:lnTo>
                      <a:pt x="653" y="606"/>
                    </a:lnTo>
                    <a:lnTo>
                      <a:pt x="676" y="606"/>
                    </a:lnTo>
                    <a:lnTo>
                      <a:pt x="676" y="606"/>
                    </a:lnTo>
                    <a:lnTo>
                      <a:pt x="700" y="606"/>
                    </a:lnTo>
                    <a:lnTo>
                      <a:pt x="700" y="606"/>
                    </a:lnTo>
                    <a:lnTo>
                      <a:pt x="712" y="606"/>
                    </a:lnTo>
                    <a:lnTo>
                      <a:pt x="712" y="606"/>
                    </a:lnTo>
                    <a:lnTo>
                      <a:pt x="735" y="606"/>
                    </a:lnTo>
                    <a:lnTo>
                      <a:pt x="735" y="606"/>
                    </a:lnTo>
                    <a:lnTo>
                      <a:pt x="747" y="606"/>
                    </a:lnTo>
                    <a:lnTo>
                      <a:pt x="747" y="606"/>
                    </a:lnTo>
                    <a:lnTo>
                      <a:pt x="771" y="606"/>
                    </a:lnTo>
                    <a:lnTo>
                      <a:pt x="771" y="606"/>
                    </a:lnTo>
                    <a:lnTo>
                      <a:pt x="783" y="606"/>
                    </a:lnTo>
                    <a:lnTo>
                      <a:pt x="783" y="606"/>
                    </a:lnTo>
                    <a:lnTo>
                      <a:pt x="806" y="606"/>
                    </a:lnTo>
                    <a:lnTo>
                      <a:pt x="806" y="606"/>
                    </a:lnTo>
                    <a:lnTo>
                      <a:pt x="818" y="606"/>
                    </a:lnTo>
                    <a:lnTo>
                      <a:pt x="818" y="606"/>
                    </a:lnTo>
                    <a:lnTo>
                      <a:pt x="841" y="606"/>
                    </a:lnTo>
                    <a:lnTo>
                      <a:pt x="841" y="606"/>
                    </a:lnTo>
                    <a:lnTo>
                      <a:pt x="853" y="606"/>
                    </a:lnTo>
                    <a:lnTo>
                      <a:pt x="853" y="606"/>
                    </a:lnTo>
                    <a:lnTo>
                      <a:pt x="877" y="606"/>
                    </a:lnTo>
                    <a:lnTo>
                      <a:pt x="877" y="606"/>
                    </a:lnTo>
                    <a:lnTo>
                      <a:pt x="891" y="606"/>
                    </a:lnTo>
                    <a:lnTo>
                      <a:pt x="891" y="606"/>
                    </a:lnTo>
                    <a:lnTo>
                      <a:pt x="914" y="606"/>
                    </a:lnTo>
                    <a:lnTo>
                      <a:pt x="914" y="606"/>
                    </a:lnTo>
                    <a:lnTo>
                      <a:pt x="926" y="606"/>
                    </a:lnTo>
                    <a:lnTo>
                      <a:pt x="926" y="606"/>
                    </a:lnTo>
                    <a:lnTo>
                      <a:pt x="950" y="606"/>
                    </a:lnTo>
                    <a:lnTo>
                      <a:pt x="950" y="606"/>
                    </a:lnTo>
                    <a:lnTo>
                      <a:pt x="962" y="606"/>
                    </a:lnTo>
                    <a:lnTo>
                      <a:pt x="962" y="606"/>
                    </a:lnTo>
                    <a:lnTo>
                      <a:pt x="985" y="606"/>
                    </a:lnTo>
                    <a:lnTo>
                      <a:pt x="985" y="606"/>
                    </a:lnTo>
                    <a:lnTo>
                      <a:pt x="997" y="606"/>
                    </a:lnTo>
                    <a:lnTo>
                      <a:pt x="997" y="606"/>
                    </a:lnTo>
                    <a:lnTo>
                      <a:pt x="1020" y="606"/>
                    </a:lnTo>
                    <a:lnTo>
                      <a:pt x="1020" y="606"/>
                    </a:lnTo>
                    <a:lnTo>
                      <a:pt x="1032" y="606"/>
                    </a:lnTo>
                    <a:lnTo>
                      <a:pt x="1032" y="606"/>
                    </a:lnTo>
                    <a:lnTo>
                      <a:pt x="1056" y="606"/>
                    </a:lnTo>
                    <a:lnTo>
                      <a:pt x="1056" y="606"/>
                    </a:lnTo>
                    <a:lnTo>
                      <a:pt x="1068" y="606"/>
                    </a:lnTo>
                    <a:lnTo>
                      <a:pt x="1068" y="606"/>
                    </a:lnTo>
                    <a:lnTo>
                      <a:pt x="1091" y="606"/>
                    </a:lnTo>
                    <a:lnTo>
                      <a:pt x="1091" y="606"/>
                    </a:lnTo>
                    <a:lnTo>
                      <a:pt x="1103" y="606"/>
                    </a:lnTo>
                    <a:lnTo>
                      <a:pt x="1103" y="606"/>
                    </a:lnTo>
                    <a:lnTo>
                      <a:pt x="1127" y="606"/>
                    </a:lnTo>
                    <a:lnTo>
                      <a:pt x="1127" y="606"/>
                    </a:lnTo>
                    <a:lnTo>
                      <a:pt x="1138" y="606"/>
                    </a:lnTo>
                    <a:lnTo>
                      <a:pt x="1138" y="606"/>
                    </a:lnTo>
                    <a:lnTo>
                      <a:pt x="1162" y="606"/>
                    </a:lnTo>
                    <a:lnTo>
                      <a:pt x="1162" y="606"/>
                    </a:lnTo>
                    <a:lnTo>
                      <a:pt x="1174" y="606"/>
                    </a:lnTo>
                    <a:lnTo>
                      <a:pt x="1174" y="606"/>
                    </a:lnTo>
                    <a:lnTo>
                      <a:pt x="1197" y="606"/>
                    </a:lnTo>
                    <a:lnTo>
                      <a:pt x="1197" y="606"/>
                    </a:lnTo>
                    <a:lnTo>
                      <a:pt x="1209" y="606"/>
                    </a:lnTo>
                    <a:lnTo>
                      <a:pt x="1209" y="606"/>
                    </a:lnTo>
                    <a:lnTo>
                      <a:pt x="1233" y="606"/>
                    </a:lnTo>
                    <a:lnTo>
                      <a:pt x="1233" y="606"/>
                    </a:lnTo>
                    <a:lnTo>
                      <a:pt x="1256" y="606"/>
                    </a:lnTo>
                    <a:lnTo>
                      <a:pt x="1256" y="606"/>
                    </a:lnTo>
                    <a:lnTo>
                      <a:pt x="1268" y="606"/>
                    </a:lnTo>
                    <a:lnTo>
                      <a:pt x="1268" y="606"/>
                    </a:lnTo>
                    <a:lnTo>
                      <a:pt x="1291" y="606"/>
                    </a:lnTo>
                    <a:lnTo>
                      <a:pt x="1291" y="606"/>
                    </a:lnTo>
                    <a:lnTo>
                      <a:pt x="1306" y="606"/>
                    </a:lnTo>
                    <a:lnTo>
                      <a:pt x="1306" y="606"/>
                    </a:lnTo>
                    <a:lnTo>
                      <a:pt x="1329" y="606"/>
                    </a:lnTo>
                    <a:lnTo>
                      <a:pt x="1329" y="606"/>
                    </a:lnTo>
                    <a:lnTo>
                      <a:pt x="1341" y="606"/>
                    </a:lnTo>
                    <a:lnTo>
                      <a:pt x="1341" y="606"/>
                    </a:lnTo>
                    <a:lnTo>
                      <a:pt x="1365" y="606"/>
                    </a:lnTo>
                    <a:lnTo>
                      <a:pt x="1365" y="606"/>
                    </a:lnTo>
                    <a:lnTo>
                      <a:pt x="1376" y="606"/>
                    </a:lnTo>
                    <a:lnTo>
                      <a:pt x="1376" y="606"/>
                    </a:lnTo>
                    <a:lnTo>
                      <a:pt x="1400" y="606"/>
                    </a:lnTo>
                    <a:lnTo>
                      <a:pt x="1400" y="606"/>
                    </a:lnTo>
                    <a:lnTo>
                      <a:pt x="1412" y="606"/>
                    </a:lnTo>
                    <a:lnTo>
                      <a:pt x="1412" y="606"/>
                    </a:lnTo>
                    <a:lnTo>
                      <a:pt x="1435" y="606"/>
                    </a:lnTo>
                    <a:lnTo>
                      <a:pt x="1435" y="606"/>
                    </a:lnTo>
                    <a:lnTo>
                      <a:pt x="1447" y="606"/>
                    </a:lnTo>
                    <a:lnTo>
                      <a:pt x="1447" y="606"/>
                    </a:lnTo>
                    <a:lnTo>
                      <a:pt x="1471" y="606"/>
                    </a:lnTo>
                    <a:lnTo>
                      <a:pt x="1471" y="606"/>
                    </a:lnTo>
                    <a:lnTo>
                      <a:pt x="1482" y="606"/>
                    </a:lnTo>
                    <a:lnTo>
                      <a:pt x="1482" y="606"/>
                    </a:lnTo>
                    <a:lnTo>
                      <a:pt x="1506" y="606"/>
                    </a:lnTo>
                    <a:lnTo>
                      <a:pt x="1506" y="606"/>
                    </a:lnTo>
                    <a:lnTo>
                      <a:pt x="1529" y="606"/>
                    </a:lnTo>
                    <a:lnTo>
                      <a:pt x="1529" y="606"/>
                    </a:lnTo>
                    <a:lnTo>
                      <a:pt x="1541" y="606"/>
                    </a:lnTo>
                    <a:lnTo>
                      <a:pt x="1541" y="606"/>
                    </a:lnTo>
                    <a:lnTo>
                      <a:pt x="1565" y="606"/>
                    </a:lnTo>
                    <a:lnTo>
                      <a:pt x="1565" y="606"/>
                    </a:lnTo>
                    <a:lnTo>
                      <a:pt x="1577" y="606"/>
                    </a:lnTo>
                    <a:lnTo>
                      <a:pt x="1577" y="606"/>
                    </a:lnTo>
                    <a:lnTo>
                      <a:pt x="1600" y="606"/>
                    </a:lnTo>
                    <a:lnTo>
                      <a:pt x="1600" y="606"/>
                    </a:lnTo>
                    <a:lnTo>
                      <a:pt x="1612" y="606"/>
                    </a:lnTo>
                    <a:lnTo>
                      <a:pt x="1612" y="606"/>
                    </a:lnTo>
                    <a:lnTo>
                      <a:pt x="1635" y="606"/>
                    </a:lnTo>
                    <a:lnTo>
                      <a:pt x="1635" y="606"/>
                    </a:lnTo>
                    <a:lnTo>
                      <a:pt x="1647" y="606"/>
                    </a:lnTo>
                    <a:lnTo>
                      <a:pt x="1647" y="606"/>
                    </a:lnTo>
                    <a:lnTo>
                      <a:pt x="1671" y="606"/>
                    </a:lnTo>
                    <a:lnTo>
                      <a:pt x="1671" y="606"/>
                    </a:lnTo>
                    <a:lnTo>
                      <a:pt x="1683" y="606"/>
                    </a:lnTo>
                    <a:lnTo>
                      <a:pt x="1683" y="606"/>
                    </a:lnTo>
                    <a:lnTo>
                      <a:pt x="1709" y="606"/>
                    </a:lnTo>
                    <a:lnTo>
                      <a:pt x="1709" y="606"/>
                    </a:lnTo>
                    <a:lnTo>
                      <a:pt x="1720" y="606"/>
                    </a:lnTo>
                    <a:lnTo>
                      <a:pt x="1720" y="606"/>
                    </a:lnTo>
                    <a:lnTo>
                      <a:pt x="1744" y="606"/>
                    </a:lnTo>
                    <a:lnTo>
                      <a:pt x="1744" y="606"/>
                    </a:lnTo>
                    <a:lnTo>
                      <a:pt x="1756" y="606"/>
                    </a:lnTo>
                    <a:lnTo>
                      <a:pt x="1756" y="606"/>
                    </a:lnTo>
                    <a:lnTo>
                      <a:pt x="1779" y="606"/>
                    </a:lnTo>
                    <a:lnTo>
                      <a:pt x="1779" y="606"/>
                    </a:lnTo>
                    <a:lnTo>
                      <a:pt x="1803" y="606"/>
                    </a:lnTo>
                    <a:lnTo>
                      <a:pt x="1803" y="606"/>
                    </a:lnTo>
                    <a:lnTo>
                      <a:pt x="1815" y="606"/>
                    </a:lnTo>
                    <a:lnTo>
                      <a:pt x="1815" y="606"/>
                    </a:lnTo>
                    <a:lnTo>
                      <a:pt x="1838" y="606"/>
                    </a:lnTo>
                    <a:lnTo>
                      <a:pt x="1838" y="606"/>
                    </a:lnTo>
                    <a:lnTo>
                      <a:pt x="1850" y="606"/>
                    </a:lnTo>
                    <a:lnTo>
                      <a:pt x="1850" y="606"/>
                    </a:lnTo>
                    <a:lnTo>
                      <a:pt x="1873" y="606"/>
                    </a:lnTo>
                    <a:lnTo>
                      <a:pt x="1873" y="606"/>
                    </a:lnTo>
                    <a:lnTo>
                      <a:pt x="1885" y="606"/>
                    </a:lnTo>
                    <a:lnTo>
                      <a:pt x="1885" y="606"/>
                    </a:lnTo>
                    <a:lnTo>
                      <a:pt x="1909" y="606"/>
                    </a:lnTo>
                    <a:lnTo>
                      <a:pt x="1909" y="606"/>
                    </a:lnTo>
                    <a:lnTo>
                      <a:pt x="1921" y="606"/>
                    </a:lnTo>
                    <a:lnTo>
                      <a:pt x="1921" y="606"/>
                    </a:lnTo>
                    <a:lnTo>
                      <a:pt x="1944" y="606"/>
                    </a:lnTo>
                    <a:lnTo>
                      <a:pt x="1944" y="606"/>
                    </a:lnTo>
                    <a:lnTo>
                      <a:pt x="1956" y="606"/>
                    </a:lnTo>
                    <a:lnTo>
                      <a:pt x="1956" y="606"/>
                    </a:lnTo>
                    <a:lnTo>
                      <a:pt x="1979" y="606"/>
                    </a:lnTo>
                    <a:lnTo>
                      <a:pt x="1979" y="606"/>
                    </a:lnTo>
                    <a:lnTo>
                      <a:pt x="1991" y="606"/>
                    </a:lnTo>
                    <a:lnTo>
                      <a:pt x="1991" y="606"/>
                    </a:lnTo>
                    <a:lnTo>
                      <a:pt x="2015" y="606"/>
                    </a:lnTo>
                    <a:lnTo>
                      <a:pt x="2015" y="606"/>
                    </a:lnTo>
                    <a:lnTo>
                      <a:pt x="2027" y="606"/>
                    </a:lnTo>
                    <a:lnTo>
                      <a:pt x="2027" y="606"/>
                    </a:lnTo>
                    <a:lnTo>
                      <a:pt x="2050" y="606"/>
                    </a:lnTo>
                    <a:lnTo>
                      <a:pt x="2050" y="606"/>
                    </a:lnTo>
                    <a:lnTo>
                      <a:pt x="2062" y="606"/>
                    </a:lnTo>
                    <a:lnTo>
                      <a:pt x="2062" y="606"/>
                    </a:lnTo>
                    <a:lnTo>
                      <a:pt x="2085" y="606"/>
                    </a:lnTo>
                    <a:lnTo>
                      <a:pt x="2085" y="606"/>
                    </a:lnTo>
                    <a:lnTo>
                      <a:pt x="2097" y="606"/>
                    </a:lnTo>
                    <a:lnTo>
                      <a:pt x="2097" y="606"/>
                    </a:lnTo>
                    <a:lnTo>
                      <a:pt x="2123" y="606"/>
                    </a:lnTo>
                    <a:lnTo>
                      <a:pt x="2123" y="606"/>
                    </a:lnTo>
                    <a:lnTo>
                      <a:pt x="2135" y="606"/>
                    </a:lnTo>
                    <a:lnTo>
                      <a:pt x="2135" y="606"/>
                    </a:lnTo>
                    <a:lnTo>
                      <a:pt x="2159" y="606"/>
                    </a:lnTo>
                    <a:lnTo>
                      <a:pt x="2159" y="606"/>
                    </a:lnTo>
                    <a:lnTo>
                      <a:pt x="2170" y="606"/>
                    </a:lnTo>
                    <a:lnTo>
                      <a:pt x="2170" y="606"/>
                    </a:lnTo>
                    <a:lnTo>
                      <a:pt x="2194" y="606"/>
                    </a:lnTo>
                    <a:lnTo>
                      <a:pt x="2194" y="606"/>
                    </a:lnTo>
                    <a:lnTo>
                      <a:pt x="2206" y="606"/>
                    </a:lnTo>
                    <a:lnTo>
                      <a:pt x="2206" y="606"/>
                    </a:lnTo>
                    <a:lnTo>
                      <a:pt x="2229" y="606"/>
                    </a:lnTo>
                    <a:lnTo>
                      <a:pt x="2229" y="606"/>
                    </a:lnTo>
                    <a:lnTo>
                      <a:pt x="2241" y="606"/>
                    </a:lnTo>
                    <a:lnTo>
                      <a:pt x="2241" y="606"/>
                    </a:lnTo>
                    <a:lnTo>
                      <a:pt x="2265" y="606"/>
                    </a:lnTo>
                    <a:lnTo>
                      <a:pt x="2265" y="606"/>
                    </a:lnTo>
                    <a:lnTo>
                      <a:pt x="2276" y="606"/>
                    </a:lnTo>
                    <a:lnTo>
                      <a:pt x="2276" y="606"/>
                    </a:lnTo>
                    <a:lnTo>
                      <a:pt x="2300" y="606"/>
                    </a:lnTo>
                    <a:lnTo>
                      <a:pt x="2300" y="606"/>
                    </a:lnTo>
                    <a:lnTo>
                      <a:pt x="2312" y="606"/>
                    </a:lnTo>
                    <a:lnTo>
                      <a:pt x="2312" y="606"/>
                    </a:lnTo>
                    <a:lnTo>
                      <a:pt x="2335" y="606"/>
                    </a:lnTo>
                    <a:lnTo>
                      <a:pt x="2335" y="606"/>
                    </a:lnTo>
                    <a:lnTo>
                      <a:pt x="2338" y="606"/>
                    </a:lnTo>
                    <a:lnTo>
                      <a:pt x="2338" y="490"/>
                    </a:lnTo>
                    <a:close/>
                  </a:path>
                </a:pathLst>
              </a:custGeom>
              <a:solidFill>
                <a:srgbClr val="0C0C0C">
                  <a:alpha val="67058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8" name="Google Shape;98;p27"/>
            <p:cNvSpPr/>
            <p:nvPr/>
          </p:nvSpPr>
          <p:spPr>
            <a:xfrm>
              <a:off x="3674807" y="5865587"/>
              <a:ext cx="3702050" cy="890588"/>
            </a:xfrm>
            <a:custGeom>
              <a:avLst/>
              <a:gdLst/>
              <a:ahLst/>
              <a:cxnLst/>
              <a:rect l="l" t="t" r="r" b="b"/>
              <a:pathLst>
                <a:path w="2332" h="561" extrusionOk="0">
                  <a:moveTo>
                    <a:pt x="2332" y="549"/>
                  </a:moveTo>
                  <a:lnTo>
                    <a:pt x="2332" y="549"/>
                  </a:lnTo>
                  <a:lnTo>
                    <a:pt x="2332" y="525"/>
                  </a:lnTo>
                  <a:lnTo>
                    <a:pt x="2332" y="525"/>
                  </a:lnTo>
                  <a:lnTo>
                    <a:pt x="2332" y="518"/>
                  </a:lnTo>
                  <a:lnTo>
                    <a:pt x="2332" y="513"/>
                  </a:lnTo>
                  <a:lnTo>
                    <a:pt x="2332" y="513"/>
                  </a:lnTo>
                  <a:lnTo>
                    <a:pt x="2325" y="513"/>
                  </a:lnTo>
                  <a:lnTo>
                    <a:pt x="2320" y="513"/>
                  </a:lnTo>
                  <a:lnTo>
                    <a:pt x="2320" y="513"/>
                  </a:lnTo>
                  <a:lnTo>
                    <a:pt x="2309" y="513"/>
                  </a:lnTo>
                  <a:lnTo>
                    <a:pt x="2309" y="513"/>
                  </a:lnTo>
                  <a:lnTo>
                    <a:pt x="2297" y="513"/>
                  </a:lnTo>
                  <a:lnTo>
                    <a:pt x="2297" y="513"/>
                  </a:lnTo>
                  <a:lnTo>
                    <a:pt x="2271" y="513"/>
                  </a:lnTo>
                  <a:lnTo>
                    <a:pt x="2271" y="513"/>
                  </a:lnTo>
                  <a:lnTo>
                    <a:pt x="2259" y="513"/>
                  </a:lnTo>
                  <a:lnTo>
                    <a:pt x="2259" y="513"/>
                  </a:lnTo>
                  <a:lnTo>
                    <a:pt x="2236" y="513"/>
                  </a:lnTo>
                  <a:lnTo>
                    <a:pt x="2236" y="513"/>
                  </a:lnTo>
                  <a:lnTo>
                    <a:pt x="2188" y="513"/>
                  </a:lnTo>
                  <a:lnTo>
                    <a:pt x="2188" y="513"/>
                  </a:lnTo>
                  <a:lnTo>
                    <a:pt x="2188" y="502"/>
                  </a:lnTo>
                  <a:lnTo>
                    <a:pt x="2188" y="502"/>
                  </a:lnTo>
                  <a:lnTo>
                    <a:pt x="2188" y="490"/>
                  </a:lnTo>
                  <a:lnTo>
                    <a:pt x="2188" y="490"/>
                  </a:lnTo>
                  <a:lnTo>
                    <a:pt x="2188" y="483"/>
                  </a:lnTo>
                  <a:lnTo>
                    <a:pt x="2188" y="478"/>
                  </a:lnTo>
                  <a:lnTo>
                    <a:pt x="2188" y="478"/>
                  </a:lnTo>
                  <a:lnTo>
                    <a:pt x="2184" y="478"/>
                  </a:lnTo>
                  <a:lnTo>
                    <a:pt x="2177" y="478"/>
                  </a:lnTo>
                  <a:lnTo>
                    <a:pt x="2177" y="478"/>
                  </a:lnTo>
                  <a:lnTo>
                    <a:pt x="2177" y="476"/>
                  </a:lnTo>
                  <a:lnTo>
                    <a:pt x="2177" y="471"/>
                  </a:lnTo>
                  <a:lnTo>
                    <a:pt x="2177" y="469"/>
                  </a:lnTo>
                  <a:lnTo>
                    <a:pt x="2177" y="466"/>
                  </a:lnTo>
                  <a:lnTo>
                    <a:pt x="2177" y="466"/>
                  </a:lnTo>
                  <a:lnTo>
                    <a:pt x="2174" y="464"/>
                  </a:lnTo>
                  <a:lnTo>
                    <a:pt x="2172" y="466"/>
                  </a:lnTo>
                  <a:lnTo>
                    <a:pt x="2167" y="466"/>
                  </a:lnTo>
                  <a:lnTo>
                    <a:pt x="2165" y="466"/>
                  </a:lnTo>
                  <a:lnTo>
                    <a:pt x="2165" y="466"/>
                  </a:lnTo>
                  <a:lnTo>
                    <a:pt x="2165" y="464"/>
                  </a:lnTo>
                  <a:lnTo>
                    <a:pt x="2165" y="459"/>
                  </a:lnTo>
                  <a:lnTo>
                    <a:pt x="2165" y="452"/>
                  </a:lnTo>
                  <a:lnTo>
                    <a:pt x="2165" y="452"/>
                  </a:lnTo>
                  <a:lnTo>
                    <a:pt x="2153" y="452"/>
                  </a:lnTo>
                  <a:lnTo>
                    <a:pt x="2153" y="452"/>
                  </a:lnTo>
                  <a:lnTo>
                    <a:pt x="2130" y="452"/>
                  </a:lnTo>
                  <a:lnTo>
                    <a:pt x="2130" y="452"/>
                  </a:lnTo>
                  <a:lnTo>
                    <a:pt x="2082" y="452"/>
                  </a:lnTo>
                  <a:lnTo>
                    <a:pt x="2082" y="452"/>
                  </a:lnTo>
                  <a:lnTo>
                    <a:pt x="2059" y="452"/>
                  </a:lnTo>
                  <a:lnTo>
                    <a:pt x="2059" y="452"/>
                  </a:lnTo>
                  <a:lnTo>
                    <a:pt x="2052" y="452"/>
                  </a:lnTo>
                  <a:lnTo>
                    <a:pt x="2047" y="452"/>
                  </a:lnTo>
                  <a:lnTo>
                    <a:pt x="2047" y="452"/>
                  </a:lnTo>
                  <a:lnTo>
                    <a:pt x="2045" y="455"/>
                  </a:lnTo>
                  <a:lnTo>
                    <a:pt x="2047" y="459"/>
                  </a:lnTo>
                  <a:lnTo>
                    <a:pt x="2047" y="466"/>
                  </a:lnTo>
                  <a:lnTo>
                    <a:pt x="2047" y="466"/>
                  </a:lnTo>
                  <a:lnTo>
                    <a:pt x="2040" y="466"/>
                  </a:lnTo>
                  <a:lnTo>
                    <a:pt x="2035" y="466"/>
                  </a:lnTo>
                  <a:lnTo>
                    <a:pt x="2035" y="466"/>
                  </a:lnTo>
                  <a:lnTo>
                    <a:pt x="2035" y="452"/>
                  </a:lnTo>
                  <a:lnTo>
                    <a:pt x="2035" y="452"/>
                  </a:lnTo>
                  <a:lnTo>
                    <a:pt x="2028" y="452"/>
                  </a:lnTo>
                  <a:lnTo>
                    <a:pt x="2021" y="452"/>
                  </a:lnTo>
                  <a:lnTo>
                    <a:pt x="2021" y="452"/>
                  </a:lnTo>
                  <a:lnTo>
                    <a:pt x="2009" y="452"/>
                  </a:lnTo>
                  <a:lnTo>
                    <a:pt x="2009" y="452"/>
                  </a:lnTo>
                  <a:lnTo>
                    <a:pt x="2005" y="452"/>
                  </a:lnTo>
                  <a:lnTo>
                    <a:pt x="2000" y="452"/>
                  </a:lnTo>
                  <a:lnTo>
                    <a:pt x="1998" y="452"/>
                  </a:lnTo>
                  <a:lnTo>
                    <a:pt x="1998" y="452"/>
                  </a:lnTo>
                  <a:lnTo>
                    <a:pt x="1998" y="459"/>
                  </a:lnTo>
                  <a:lnTo>
                    <a:pt x="1998" y="466"/>
                  </a:lnTo>
                  <a:lnTo>
                    <a:pt x="1998" y="466"/>
                  </a:lnTo>
                  <a:lnTo>
                    <a:pt x="1993" y="466"/>
                  </a:lnTo>
                  <a:lnTo>
                    <a:pt x="1986" y="466"/>
                  </a:lnTo>
                  <a:lnTo>
                    <a:pt x="1986" y="466"/>
                  </a:lnTo>
                  <a:lnTo>
                    <a:pt x="1962" y="466"/>
                  </a:lnTo>
                  <a:lnTo>
                    <a:pt x="1962" y="466"/>
                  </a:lnTo>
                  <a:lnTo>
                    <a:pt x="1951" y="466"/>
                  </a:lnTo>
                  <a:lnTo>
                    <a:pt x="1951" y="466"/>
                  </a:lnTo>
                  <a:lnTo>
                    <a:pt x="1939" y="466"/>
                  </a:lnTo>
                  <a:lnTo>
                    <a:pt x="1939" y="466"/>
                  </a:lnTo>
                  <a:lnTo>
                    <a:pt x="1932" y="466"/>
                  </a:lnTo>
                  <a:lnTo>
                    <a:pt x="1927" y="466"/>
                  </a:lnTo>
                  <a:lnTo>
                    <a:pt x="1927" y="466"/>
                  </a:lnTo>
                  <a:lnTo>
                    <a:pt x="1927" y="464"/>
                  </a:lnTo>
                  <a:lnTo>
                    <a:pt x="1927" y="459"/>
                  </a:lnTo>
                  <a:lnTo>
                    <a:pt x="1927" y="452"/>
                  </a:lnTo>
                  <a:lnTo>
                    <a:pt x="1927" y="452"/>
                  </a:lnTo>
                  <a:lnTo>
                    <a:pt x="1903" y="452"/>
                  </a:lnTo>
                  <a:lnTo>
                    <a:pt x="1903" y="452"/>
                  </a:lnTo>
                  <a:lnTo>
                    <a:pt x="1903" y="459"/>
                  </a:lnTo>
                  <a:lnTo>
                    <a:pt x="1903" y="464"/>
                  </a:lnTo>
                  <a:lnTo>
                    <a:pt x="1903" y="466"/>
                  </a:lnTo>
                  <a:lnTo>
                    <a:pt x="1903" y="466"/>
                  </a:lnTo>
                  <a:lnTo>
                    <a:pt x="1901" y="466"/>
                  </a:lnTo>
                  <a:lnTo>
                    <a:pt x="1896" y="466"/>
                  </a:lnTo>
                  <a:lnTo>
                    <a:pt x="1894" y="464"/>
                  </a:lnTo>
                  <a:lnTo>
                    <a:pt x="1892" y="466"/>
                  </a:lnTo>
                  <a:lnTo>
                    <a:pt x="1892" y="466"/>
                  </a:lnTo>
                  <a:lnTo>
                    <a:pt x="1892" y="469"/>
                  </a:lnTo>
                  <a:lnTo>
                    <a:pt x="1892" y="471"/>
                  </a:lnTo>
                  <a:lnTo>
                    <a:pt x="1892" y="478"/>
                  </a:lnTo>
                  <a:lnTo>
                    <a:pt x="1892" y="478"/>
                  </a:lnTo>
                  <a:lnTo>
                    <a:pt x="1880" y="478"/>
                  </a:lnTo>
                  <a:lnTo>
                    <a:pt x="1880" y="478"/>
                  </a:lnTo>
                  <a:lnTo>
                    <a:pt x="1868" y="478"/>
                  </a:lnTo>
                  <a:lnTo>
                    <a:pt x="1868" y="478"/>
                  </a:lnTo>
                  <a:lnTo>
                    <a:pt x="1844" y="478"/>
                  </a:lnTo>
                  <a:lnTo>
                    <a:pt x="1844" y="478"/>
                  </a:lnTo>
                  <a:lnTo>
                    <a:pt x="1844" y="466"/>
                  </a:lnTo>
                  <a:lnTo>
                    <a:pt x="1844" y="466"/>
                  </a:lnTo>
                  <a:lnTo>
                    <a:pt x="1844" y="452"/>
                  </a:lnTo>
                  <a:lnTo>
                    <a:pt x="1844" y="452"/>
                  </a:lnTo>
                  <a:lnTo>
                    <a:pt x="1844" y="440"/>
                  </a:lnTo>
                  <a:lnTo>
                    <a:pt x="1844" y="440"/>
                  </a:lnTo>
                  <a:lnTo>
                    <a:pt x="1844" y="436"/>
                  </a:lnTo>
                  <a:lnTo>
                    <a:pt x="1844" y="429"/>
                  </a:lnTo>
                  <a:lnTo>
                    <a:pt x="1844" y="429"/>
                  </a:lnTo>
                  <a:lnTo>
                    <a:pt x="1842" y="429"/>
                  </a:lnTo>
                  <a:lnTo>
                    <a:pt x="1837" y="429"/>
                  </a:lnTo>
                  <a:lnTo>
                    <a:pt x="1833" y="429"/>
                  </a:lnTo>
                  <a:lnTo>
                    <a:pt x="1833" y="429"/>
                  </a:lnTo>
                  <a:lnTo>
                    <a:pt x="1833" y="405"/>
                  </a:lnTo>
                  <a:lnTo>
                    <a:pt x="1833" y="405"/>
                  </a:lnTo>
                  <a:lnTo>
                    <a:pt x="1821" y="405"/>
                  </a:lnTo>
                  <a:lnTo>
                    <a:pt x="1821" y="405"/>
                  </a:lnTo>
                  <a:lnTo>
                    <a:pt x="1797" y="405"/>
                  </a:lnTo>
                  <a:lnTo>
                    <a:pt x="1797" y="405"/>
                  </a:lnTo>
                  <a:lnTo>
                    <a:pt x="1797" y="393"/>
                  </a:lnTo>
                  <a:lnTo>
                    <a:pt x="1797" y="393"/>
                  </a:lnTo>
                  <a:lnTo>
                    <a:pt x="1797" y="346"/>
                  </a:lnTo>
                  <a:lnTo>
                    <a:pt x="1797" y="346"/>
                  </a:lnTo>
                  <a:lnTo>
                    <a:pt x="1797" y="252"/>
                  </a:lnTo>
                  <a:lnTo>
                    <a:pt x="1797" y="252"/>
                  </a:lnTo>
                  <a:lnTo>
                    <a:pt x="1797" y="240"/>
                  </a:lnTo>
                  <a:lnTo>
                    <a:pt x="1797" y="240"/>
                  </a:lnTo>
                  <a:lnTo>
                    <a:pt x="1797" y="228"/>
                  </a:lnTo>
                  <a:lnTo>
                    <a:pt x="1797" y="228"/>
                  </a:lnTo>
                  <a:lnTo>
                    <a:pt x="1797" y="217"/>
                  </a:lnTo>
                  <a:lnTo>
                    <a:pt x="1797" y="217"/>
                  </a:lnTo>
                  <a:lnTo>
                    <a:pt x="1795" y="209"/>
                  </a:lnTo>
                  <a:lnTo>
                    <a:pt x="1797" y="202"/>
                  </a:lnTo>
                  <a:lnTo>
                    <a:pt x="1797" y="202"/>
                  </a:lnTo>
                  <a:lnTo>
                    <a:pt x="1800" y="202"/>
                  </a:lnTo>
                  <a:lnTo>
                    <a:pt x="1802" y="202"/>
                  </a:lnTo>
                  <a:lnTo>
                    <a:pt x="1809" y="202"/>
                  </a:lnTo>
                  <a:lnTo>
                    <a:pt x="1809" y="202"/>
                  </a:lnTo>
                  <a:lnTo>
                    <a:pt x="1809" y="179"/>
                  </a:lnTo>
                  <a:lnTo>
                    <a:pt x="1809" y="179"/>
                  </a:lnTo>
                  <a:lnTo>
                    <a:pt x="1783" y="179"/>
                  </a:lnTo>
                  <a:lnTo>
                    <a:pt x="1783" y="179"/>
                  </a:lnTo>
                  <a:lnTo>
                    <a:pt x="1771" y="179"/>
                  </a:lnTo>
                  <a:lnTo>
                    <a:pt x="1771" y="179"/>
                  </a:lnTo>
                  <a:lnTo>
                    <a:pt x="1748" y="179"/>
                  </a:lnTo>
                  <a:lnTo>
                    <a:pt x="1748" y="179"/>
                  </a:lnTo>
                  <a:lnTo>
                    <a:pt x="1748" y="167"/>
                  </a:lnTo>
                  <a:lnTo>
                    <a:pt x="1748" y="167"/>
                  </a:lnTo>
                  <a:lnTo>
                    <a:pt x="1750" y="162"/>
                  </a:lnTo>
                  <a:lnTo>
                    <a:pt x="1748" y="155"/>
                  </a:lnTo>
                  <a:lnTo>
                    <a:pt x="1748" y="155"/>
                  </a:lnTo>
                  <a:lnTo>
                    <a:pt x="1743" y="155"/>
                  </a:lnTo>
                  <a:lnTo>
                    <a:pt x="1736" y="155"/>
                  </a:lnTo>
                  <a:lnTo>
                    <a:pt x="1736" y="155"/>
                  </a:lnTo>
                  <a:lnTo>
                    <a:pt x="1724" y="155"/>
                  </a:lnTo>
                  <a:lnTo>
                    <a:pt x="1724" y="155"/>
                  </a:lnTo>
                  <a:lnTo>
                    <a:pt x="1701" y="155"/>
                  </a:lnTo>
                  <a:lnTo>
                    <a:pt x="1701" y="155"/>
                  </a:lnTo>
                  <a:lnTo>
                    <a:pt x="1654" y="155"/>
                  </a:lnTo>
                  <a:lnTo>
                    <a:pt x="1654" y="155"/>
                  </a:lnTo>
                  <a:lnTo>
                    <a:pt x="1642" y="155"/>
                  </a:lnTo>
                  <a:lnTo>
                    <a:pt x="1642" y="155"/>
                  </a:lnTo>
                  <a:lnTo>
                    <a:pt x="1635" y="155"/>
                  </a:lnTo>
                  <a:lnTo>
                    <a:pt x="1630" y="155"/>
                  </a:lnTo>
                  <a:lnTo>
                    <a:pt x="1630" y="155"/>
                  </a:lnTo>
                  <a:lnTo>
                    <a:pt x="1630" y="158"/>
                  </a:lnTo>
                  <a:lnTo>
                    <a:pt x="1630" y="162"/>
                  </a:lnTo>
                  <a:lnTo>
                    <a:pt x="1630" y="167"/>
                  </a:lnTo>
                  <a:lnTo>
                    <a:pt x="1630" y="167"/>
                  </a:lnTo>
                  <a:lnTo>
                    <a:pt x="1607" y="167"/>
                  </a:lnTo>
                  <a:lnTo>
                    <a:pt x="1607" y="167"/>
                  </a:lnTo>
                  <a:lnTo>
                    <a:pt x="1607" y="179"/>
                  </a:lnTo>
                  <a:lnTo>
                    <a:pt x="1607" y="179"/>
                  </a:lnTo>
                  <a:lnTo>
                    <a:pt x="1607" y="186"/>
                  </a:lnTo>
                  <a:lnTo>
                    <a:pt x="1607" y="191"/>
                  </a:lnTo>
                  <a:lnTo>
                    <a:pt x="1607" y="191"/>
                  </a:lnTo>
                  <a:lnTo>
                    <a:pt x="1611" y="191"/>
                  </a:lnTo>
                  <a:lnTo>
                    <a:pt x="1618" y="191"/>
                  </a:lnTo>
                  <a:lnTo>
                    <a:pt x="1618" y="191"/>
                  </a:lnTo>
                  <a:lnTo>
                    <a:pt x="1618" y="202"/>
                  </a:lnTo>
                  <a:lnTo>
                    <a:pt x="1618" y="202"/>
                  </a:lnTo>
                  <a:lnTo>
                    <a:pt x="1618" y="228"/>
                  </a:lnTo>
                  <a:lnTo>
                    <a:pt x="1618" y="228"/>
                  </a:lnTo>
                  <a:lnTo>
                    <a:pt x="1611" y="228"/>
                  </a:lnTo>
                  <a:lnTo>
                    <a:pt x="1607" y="228"/>
                  </a:lnTo>
                  <a:lnTo>
                    <a:pt x="1607" y="228"/>
                  </a:lnTo>
                  <a:lnTo>
                    <a:pt x="1599" y="226"/>
                  </a:lnTo>
                  <a:lnTo>
                    <a:pt x="1595" y="228"/>
                  </a:lnTo>
                  <a:lnTo>
                    <a:pt x="1595" y="228"/>
                  </a:lnTo>
                  <a:lnTo>
                    <a:pt x="1588" y="228"/>
                  </a:lnTo>
                  <a:lnTo>
                    <a:pt x="1583" y="228"/>
                  </a:lnTo>
                  <a:lnTo>
                    <a:pt x="1583" y="228"/>
                  </a:lnTo>
                  <a:lnTo>
                    <a:pt x="1583" y="221"/>
                  </a:lnTo>
                  <a:lnTo>
                    <a:pt x="1583" y="217"/>
                  </a:lnTo>
                  <a:lnTo>
                    <a:pt x="1583" y="217"/>
                  </a:lnTo>
                  <a:lnTo>
                    <a:pt x="1583" y="217"/>
                  </a:lnTo>
                  <a:lnTo>
                    <a:pt x="1581" y="214"/>
                  </a:lnTo>
                  <a:lnTo>
                    <a:pt x="1583" y="209"/>
                  </a:lnTo>
                  <a:lnTo>
                    <a:pt x="1583" y="202"/>
                  </a:lnTo>
                  <a:lnTo>
                    <a:pt x="1583" y="202"/>
                  </a:lnTo>
                  <a:lnTo>
                    <a:pt x="1576" y="202"/>
                  </a:lnTo>
                  <a:lnTo>
                    <a:pt x="1571" y="202"/>
                  </a:lnTo>
                  <a:lnTo>
                    <a:pt x="1571" y="202"/>
                  </a:lnTo>
                  <a:lnTo>
                    <a:pt x="1559" y="202"/>
                  </a:lnTo>
                  <a:lnTo>
                    <a:pt x="1559" y="202"/>
                  </a:lnTo>
                  <a:lnTo>
                    <a:pt x="1548" y="202"/>
                  </a:lnTo>
                  <a:lnTo>
                    <a:pt x="1548" y="202"/>
                  </a:lnTo>
                  <a:lnTo>
                    <a:pt x="1522" y="202"/>
                  </a:lnTo>
                  <a:lnTo>
                    <a:pt x="1522" y="202"/>
                  </a:lnTo>
                  <a:lnTo>
                    <a:pt x="1510" y="202"/>
                  </a:lnTo>
                  <a:lnTo>
                    <a:pt x="1510" y="202"/>
                  </a:lnTo>
                  <a:lnTo>
                    <a:pt x="1505" y="202"/>
                  </a:lnTo>
                  <a:lnTo>
                    <a:pt x="1498" y="202"/>
                  </a:lnTo>
                  <a:lnTo>
                    <a:pt x="1498" y="202"/>
                  </a:lnTo>
                  <a:lnTo>
                    <a:pt x="1498" y="209"/>
                  </a:lnTo>
                  <a:lnTo>
                    <a:pt x="1498" y="217"/>
                  </a:lnTo>
                  <a:lnTo>
                    <a:pt x="1498" y="217"/>
                  </a:lnTo>
                  <a:lnTo>
                    <a:pt x="1493" y="217"/>
                  </a:lnTo>
                  <a:lnTo>
                    <a:pt x="1486" y="217"/>
                  </a:lnTo>
                  <a:lnTo>
                    <a:pt x="1486" y="217"/>
                  </a:lnTo>
                  <a:lnTo>
                    <a:pt x="1475" y="217"/>
                  </a:lnTo>
                  <a:lnTo>
                    <a:pt x="1475" y="217"/>
                  </a:lnTo>
                  <a:lnTo>
                    <a:pt x="1451" y="217"/>
                  </a:lnTo>
                  <a:lnTo>
                    <a:pt x="1451" y="217"/>
                  </a:lnTo>
                  <a:lnTo>
                    <a:pt x="1451" y="228"/>
                  </a:lnTo>
                  <a:lnTo>
                    <a:pt x="1451" y="228"/>
                  </a:lnTo>
                  <a:lnTo>
                    <a:pt x="1451" y="252"/>
                  </a:lnTo>
                  <a:lnTo>
                    <a:pt x="1451" y="252"/>
                  </a:lnTo>
                  <a:lnTo>
                    <a:pt x="1451" y="275"/>
                  </a:lnTo>
                  <a:lnTo>
                    <a:pt x="1451" y="275"/>
                  </a:lnTo>
                  <a:lnTo>
                    <a:pt x="1451" y="287"/>
                  </a:lnTo>
                  <a:lnTo>
                    <a:pt x="1451" y="287"/>
                  </a:lnTo>
                  <a:lnTo>
                    <a:pt x="1451" y="311"/>
                  </a:lnTo>
                  <a:lnTo>
                    <a:pt x="1451" y="311"/>
                  </a:lnTo>
                  <a:lnTo>
                    <a:pt x="1451" y="323"/>
                  </a:lnTo>
                  <a:lnTo>
                    <a:pt x="1451" y="323"/>
                  </a:lnTo>
                  <a:lnTo>
                    <a:pt x="1451" y="334"/>
                  </a:lnTo>
                  <a:lnTo>
                    <a:pt x="1451" y="334"/>
                  </a:lnTo>
                  <a:lnTo>
                    <a:pt x="1451" y="341"/>
                  </a:lnTo>
                  <a:lnTo>
                    <a:pt x="1451" y="346"/>
                  </a:lnTo>
                  <a:lnTo>
                    <a:pt x="1451" y="346"/>
                  </a:lnTo>
                  <a:lnTo>
                    <a:pt x="1449" y="346"/>
                  </a:lnTo>
                  <a:lnTo>
                    <a:pt x="1446" y="346"/>
                  </a:lnTo>
                  <a:lnTo>
                    <a:pt x="1439" y="346"/>
                  </a:lnTo>
                  <a:lnTo>
                    <a:pt x="1439" y="346"/>
                  </a:lnTo>
                  <a:lnTo>
                    <a:pt x="1439" y="353"/>
                  </a:lnTo>
                  <a:lnTo>
                    <a:pt x="1439" y="356"/>
                  </a:lnTo>
                  <a:lnTo>
                    <a:pt x="1439" y="358"/>
                  </a:lnTo>
                  <a:lnTo>
                    <a:pt x="1439" y="358"/>
                  </a:lnTo>
                  <a:lnTo>
                    <a:pt x="1435" y="358"/>
                  </a:lnTo>
                  <a:lnTo>
                    <a:pt x="1427" y="358"/>
                  </a:lnTo>
                  <a:lnTo>
                    <a:pt x="1427" y="358"/>
                  </a:lnTo>
                  <a:lnTo>
                    <a:pt x="1420" y="358"/>
                  </a:lnTo>
                  <a:lnTo>
                    <a:pt x="1416" y="358"/>
                  </a:lnTo>
                  <a:lnTo>
                    <a:pt x="1416" y="358"/>
                  </a:lnTo>
                  <a:lnTo>
                    <a:pt x="1416" y="353"/>
                  </a:lnTo>
                  <a:lnTo>
                    <a:pt x="1416" y="346"/>
                  </a:lnTo>
                  <a:lnTo>
                    <a:pt x="1416" y="346"/>
                  </a:lnTo>
                  <a:lnTo>
                    <a:pt x="1416" y="334"/>
                  </a:lnTo>
                  <a:lnTo>
                    <a:pt x="1416" y="334"/>
                  </a:lnTo>
                  <a:lnTo>
                    <a:pt x="1416" y="323"/>
                  </a:lnTo>
                  <a:lnTo>
                    <a:pt x="1416" y="323"/>
                  </a:lnTo>
                  <a:lnTo>
                    <a:pt x="1392" y="323"/>
                  </a:lnTo>
                  <a:lnTo>
                    <a:pt x="1392" y="323"/>
                  </a:lnTo>
                  <a:lnTo>
                    <a:pt x="1380" y="323"/>
                  </a:lnTo>
                  <a:lnTo>
                    <a:pt x="1380" y="323"/>
                  </a:lnTo>
                  <a:lnTo>
                    <a:pt x="1357" y="323"/>
                  </a:lnTo>
                  <a:lnTo>
                    <a:pt x="1357" y="323"/>
                  </a:lnTo>
                  <a:lnTo>
                    <a:pt x="1357" y="311"/>
                  </a:lnTo>
                  <a:lnTo>
                    <a:pt x="1357" y="311"/>
                  </a:lnTo>
                  <a:lnTo>
                    <a:pt x="1357" y="299"/>
                  </a:lnTo>
                  <a:lnTo>
                    <a:pt x="1357" y="299"/>
                  </a:lnTo>
                  <a:lnTo>
                    <a:pt x="1357" y="275"/>
                  </a:lnTo>
                  <a:lnTo>
                    <a:pt x="1357" y="275"/>
                  </a:lnTo>
                  <a:lnTo>
                    <a:pt x="1357" y="264"/>
                  </a:lnTo>
                  <a:lnTo>
                    <a:pt x="1357" y="264"/>
                  </a:lnTo>
                  <a:lnTo>
                    <a:pt x="1357" y="240"/>
                  </a:lnTo>
                  <a:lnTo>
                    <a:pt x="1357" y="240"/>
                  </a:lnTo>
                  <a:lnTo>
                    <a:pt x="1357" y="228"/>
                  </a:lnTo>
                  <a:lnTo>
                    <a:pt x="1357" y="228"/>
                  </a:lnTo>
                  <a:lnTo>
                    <a:pt x="1357" y="202"/>
                  </a:lnTo>
                  <a:lnTo>
                    <a:pt x="1357" y="202"/>
                  </a:lnTo>
                  <a:lnTo>
                    <a:pt x="1357" y="191"/>
                  </a:lnTo>
                  <a:lnTo>
                    <a:pt x="1357" y="191"/>
                  </a:lnTo>
                  <a:lnTo>
                    <a:pt x="1357" y="167"/>
                  </a:lnTo>
                  <a:lnTo>
                    <a:pt x="1357" y="167"/>
                  </a:lnTo>
                  <a:lnTo>
                    <a:pt x="1357" y="144"/>
                  </a:lnTo>
                  <a:lnTo>
                    <a:pt x="1357" y="144"/>
                  </a:lnTo>
                  <a:lnTo>
                    <a:pt x="1357" y="132"/>
                  </a:lnTo>
                  <a:lnTo>
                    <a:pt x="1357" y="132"/>
                  </a:lnTo>
                  <a:lnTo>
                    <a:pt x="1357" y="108"/>
                  </a:lnTo>
                  <a:lnTo>
                    <a:pt x="1357" y="108"/>
                  </a:lnTo>
                  <a:lnTo>
                    <a:pt x="1357" y="85"/>
                  </a:lnTo>
                  <a:lnTo>
                    <a:pt x="1357" y="85"/>
                  </a:lnTo>
                  <a:lnTo>
                    <a:pt x="1345" y="85"/>
                  </a:lnTo>
                  <a:lnTo>
                    <a:pt x="1345" y="85"/>
                  </a:lnTo>
                  <a:lnTo>
                    <a:pt x="1321" y="85"/>
                  </a:lnTo>
                  <a:lnTo>
                    <a:pt x="1321" y="85"/>
                  </a:lnTo>
                  <a:lnTo>
                    <a:pt x="1321" y="78"/>
                  </a:lnTo>
                  <a:lnTo>
                    <a:pt x="1321" y="75"/>
                  </a:lnTo>
                  <a:lnTo>
                    <a:pt x="1321" y="73"/>
                  </a:lnTo>
                  <a:lnTo>
                    <a:pt x="1321" y="73"/>
                  </a:lnTo>
                  <a:lnTo>
                    <a:pt x="1314" y="73"/>
                  </a:lnTo>
                  <a:lnTo>
                    <a:pt x="1310" y="73"/>
                  </a:lnTo>
                  <a:lnTo>
                    <a:pt x="1310" y="73"/>
                  </a:lnTo>
                  <a:lnTo>
                    <a:pt x="1303" y="73"/>
                  </a:lnTo>
                  <a:lnTo>
                    <a:pt x="1298" y="73"/>
                  </a:lnTo>
                  <a:lnTo>
                    <a:pt x="1298" y="73"/>
                  </a:lnTo>
                  <a:lnTo>
                    <a:pt x="1296" y="68"/>
                  </a:lnTo>
                  <a:lnTo>
                    <a:pt x="1298" y="61"/>
                  </a:lnTo>
                  <a:lnTo>
                    <a:pt x="1298" y="61"/>
                  </a:lnTo>
                  <a:lnTo>
                    <a:pt x="1284" y="61"/>
                  </a:lnTo>
                  <a:lnTo>
                    <a:pt x="1284" y="61"/>
                  </a:lnTo>
                  <a:lnTo>
                    <a:pt x="1272" y="61"/>
                  </a:lnTo>
                  <a:lnTo>
                    <a:pt x="1272" y="61"/>
                  </a:lnTo>
                  <a:lnTo>
                    <a:pt x="1260" y="61"/>
                  </a:lnTo>
                  <a:lnTo>
                    <a:pt x="1260" y="61"/>
                  </a:lnTo>
                  <a:lnTo>
                    <a:pt x="1248" y="61"/>
                  </a:lnTo>
                  <a:lnTo>
                    <a:pt x="1248" y="61"/>
                  </a:lnTo>
                  <a:lnTo>
                    <a:pt x="1244" y="61"/>
                  </a:lnTo>
                  <a:lnTo>
                    <a:pt x="1237" y="61"/>
                  </a:lnTo>
                  <a:lnTo>
                    <a:pt x="1237" y="61"/>
                  </a:lnTo>
                  <a:lnTo>
                    <a:pt x="1232" y="61"/>
                  </a:lnTo>
                  <a:lnTo>
                    <a:pt x="1225" y="61"/>
                  </a:lnTo>
                  <a:lnTo>
                    <a:pt x="1225" y="61"/>
                  </a:lnTo>
                  <a:lnTo>
                    <a:pt x="1225" y="63"/>
                  </a:lnTo>
                  <a:lnTo>
                    <a:pt x="1225" y="66"/>
                  </a:lnTo>
                  <a:lnTo>
                    <a:pt x="1225" y="70"/>
                  </a:lnTo>
                  <a:lnTo>
                    <a:pt x="1225" y="73"/>
                  </a:lnTo>
                  <a:lnTo>
                    <a:pt x="1225" y="73"/>
                  </a:lnTo>
                  <a:lnTo>
                    <a:pt x="1222" y="73"/>
                  </a:lnTo>
                  <a:lnTo>
                    <a:pt x="1220" y="73"/>
                  </a:lnTo>
                  <a:lnTo>
                    <a:pt x="1213" y="73"/>
                  </a:lnTo>
                  <a:lnTo>
                    <a:pt x="1213" y="73"/>
                  </a:lnTo>
                  <a:lnTo>
                    <a:pt x="1213" y="75"/>
                  </a:lnTo>
                  <a:lnTo>
                    <a:pt x="1213" y="78"/>
                  </a:lnTo>
                  <a:lnTo>
                    <a:pt x="1213" y="85"/>
                  </a:lnTo>
                  <a:lnTo>
                    <a:pt x="1213" y="85"/>
                  </a:lnTo>
                  <a:lnTo>
                    <a:pt x="1211" y="85"/>
                  </a:lnTo>
                  <a:lnTo>
                    <a:pt x="1208" y="85"/>
                  </a:lnTo>
                  <a:lnTo>
                    <a:pt x="1204" y="85"/>
                  </a:lnTo>
                  <a:lnTo>
                    <a:pt x="1201" y="85"/>
                  </a:lnTo>
                  <a:lnTo>
                    <a:pt x="1201" y="85"/>
                  </a:lnTo>
                  <a:lnTo>
                    <a:pt x="1201" y="87"/>
                  </a:lnTo>
                  <a:lnTo>
                    <a:pt x="1201" y="89"/>
                  </a:lnTo>
                  <a:lnTo>
                    <a:pt x="1201" y="96"/>
                  </a:lnTo>
                  <a:lnTo>
                    <a:pt x="1201" y="96"/>
                  </a:lnTo>
                  <a:lnTo>
                    <a:pt x="1199" y="96"/>
                  </a:lnTo>
                  <a:lnTo>
                    <a:pt x="1197" y="96"/>
                  </a:lnTo>
                  <a:lnTo>
                    <a:pt x="1189" y="96"/>
                  </a:lnTo>
                  <a:lnTo>
                    <a:pt x="1189" y="96"/>
                  </a:lnTo>
                  <a:lnTo>
                    <a:pt x="1189" y="99"/>
                  </a:lnTo>
                  <a:lnTo>
                    <a:pt x="1189" y="103"/>
                  </a:lnTo>
                  <a:lnTo>
                    <a:pt x="1189" y="106"/>
                  </a:lnTo>
                  <a:lnTo>
                    <a:pt x="1189" y="108"/>
                  </a:lnTo>
                  <a:lnTo>
                    <a:pt x="1189" y="108"/>
                  </a:lnTo>
                  <a:lnTo>
                    <a:pt x="1187" y="108"/>
                  </a:lnTo>
                  <a:lnTo>
                    <a:pt x="1185" y="108"/>
                  </a:lnTo>
                  <a:lnTo>
                    <a:pt x="1178" y="108"/>
                  </a:lnTo>
                  <a:lnTo>
                    <a:pt x="1178" y="108"/>
                  </a:lnTo>
                  <a:lnTo>
                    <a:pt x="1178" y="111"/>
                  </a:lnTo>
                  <a:lnTo>
                    <a:pt x="1178" y="115"/>
                  </a:lnTo>
                  <a:lnTo>
                    <a:pt x="1178" y="120"/>
                  </a:lnTo>
                  <a:lnTo>
                    <a:pt x="1178" y="120"/>
                  </a:lnTo>
                  <a:lnTo>
                    <a:pt x="1175" y="120"/>
                  </a:lnTo>
                  <a:lnTo>
                    <a:pt x="1173" y="120"/>
                  </a:lnTo>
                  <a:lnTo>
                    <a:pt x="1166" y="120"/>
                  </a:lnTo>
                  <a:lnTo>
                    <a:pt x="1166" y="120"/>
                  </a:lnTo>
                  <a:lnTo>
                    <a:pt x="1166" y="132"/>
                  </a:lnTo>
                  <a:lnTo>
                    <a:pt x="1166" y="132"/>
                  </a:lnTo>
                  <a:lnTo>
                    <a:pt x="1166" y="155"/>
                  </a:lnTo>
                  <a:lnTo>
                    <a:pt x="1166" y="155"/>
                  </a:lnTo>
                  <a:lnTo>
                    <a:pt x="1166" y="167"/>
                  </a:lnTo>
                  <a:lnTo>
                    <a:pt x="1166" y="167"/>
                  </a:lnTo>
                  <a:lnTo>
                    <a:pt x="1166" y="191"/>
                  </a:lnTo>
                  <a:lnTo>
                    <a:pt x="1166" y="191"/>
                  </a:lnTo>
                  <a:lnTo>
                    <a:pt x="1166" y="202"/>
                  </a:lnTo>
                  <a:lnTo>
                    <a:pt x="1166" y="202"/>
                  </a:lnTo>
                  <a:lnTo>
                    <a:pt x="1166" y="228"/>
                  </a:lnTo>
                  <a:lnTo>
                    <a:pt x="1166" y="228"/>
                  </a:lnTo>
                  <a:lnTo>
                    <a:pt x="1166" y="240"/>
                  </a:lnTo>
                  <a:lnTo>
                    <a:pt x="1166" y="240"/>
                  </a:lnTo>
                  <a:lnTo>
                    <a:pt x="1166" y="264"/>
                  </a:lnTo>
                  <a:lnTo>
                    <a:pt x="1166" y="264"/>
                  </a:lnTo>
                  <a:lnTo>
                    <a:pt x="1166" y="275"/>
                  </a:lnTo>
                  <a:lnTo>
                    <a:pt x="1166" y="275"/>
                  </a:lnTo>
                  <a:lnTo>
                    <a:pt x="1166" y="299"/>
                  </a:lnTo>
                  <a:lnTo>
                    <a:pt x="1166" y="299"/>
                  </a:lnTo>
                  <a:lnTo>
                    <a:pt x="1159" y="299"/>
                  </a:lnTo>
                  <a:lnTo>
                    <a:pt x="1154" y="299"/>
                  </a:lnTo>
                  <a:lnTo>
                    <a:pt x="1154" y="299"/>
                  </a:lnTo>
                  <a:lnTo>
                    <a:pt x="1147" y="299"/>
                  </a:lnTo>
                  <a:lnTo>
                    <a:pt x="1142" y="299"/>
                  </a:lnTo>
                  <a:lnTo>
                    <a:pt x="1142" y="299"/>
                  </a:lnTo>
                  <a:lnTo>
                    <a:pt x="1142" y="297"/>
                  </a:lnTo>
                  <a:lnTo>
                    <a:pt x="1142" y="292"/>
                  </a:lnTo>
                  <a:lnTo>
                    <a:pt x="1142" y="287"/>
                  </a:lnTo>
                  <a:lnTo>
                    <a:pt x="1142" y="287"/>
                  </a:lnTo>
                  <a:lnTo>
                    <a:pt x="1135" y="287"/>
                  </a:lnTo>
                  <a:lnTo>
                    <a:pt x="1131" y="287"/>
                  </a:lnTo>
                  <a:lnTo>
                    <a:pt x="1131" y="287"/>
                  </a:lnTo>
                  <a:lnTo>
                    <a:pt x="1119" y="287"/>
                  </a:lnTo>
                  <a:lnTo>
                    <a:pt x="1119" y="287"/>
                  </a:lnTo>
                  <a:lnTo>
                    <a:pt x="1107" y="287"/>
                  </a:lnTo>
                  <a:lnTo>
                    <a:pt x="1107" y="287"/>
                  </a:lnTo>
                  <a:lnTo>
                    <a:pt x="1083" y="287"/>
                  </a:lnTo>
                  <a:lnTo>
                    <a:pt x="1083" y="287"/>
                  </a:lnTo>
                  <a:lnTo>
                    <a:pt x="1060" y="287"/>
                  </a:lnTo>
                  <a:lnTo>
                    <a:pt x="1060" y="287"/>
                  </a:lnTo>
                  <a:lnTo>
                    <a:pt x="1053" y="287"/>
                  </a:lnTo>
                  <a:lnTo>
                    <a:pt x="1048" y="287"/>
                  </a:lnTo>
                  <a:lnTo>
                    <a:pt x="1046" y="287"/>
                  </a:lnTo>
                  <a:lnTo>
                    <a:pt x="1046" y="287"/>
                  </a:lnTo>
                  <a:lnTo>
                    <a:pt x="1046" y="290"/>
                  </a:lnTo>
                  <a:lnTo>
                    <a:pt x="1046" y="292"/>
                  </a:lnTo>
                  <a:lnTo>
                    <a:pt x="1046" y="299"/>
                  </a:lnTo>
                  <a:lnTo>
                    <a:pt x="1046" y="299"/>
                  </a:lnTo>
                  <a:lnTo>
                    <a:pt x="1048" y="304"/>
                  </a:lnTo>
                  <a:lnTo>
                    <a:pt x="1048" y="308"/>
                  </a:lnTo>
                  <a:lnTo>
                    <a:pt x="1046" y="311"/>
                  </a:lnTo>
                  <a:lnTo>
                    <a:pt x="1046" y="311"/>
                  </a:lnTo>
                  <a:lnTo>
                    <a:pt x="1043" y="311"/>
                  </a:lnTo>
                  <a:lnTo>
                    <a:pt x="1041" y="311"/>
                  </a:lnTo>
                  <a:lnTo>
                    <a:pt x="1034" y="311"/>
                  </a:lnTo>
                  <a:lnTo>
                    <a:pt x="1034" y="311"/>
                  </a:lnTo>
                  <a:lnTo>
                    <a:pt x="1029" y="311"/>
                  </a:lnTo>
                  <a:lnTo>
                    <a:pt x="1022" y="311"/>
                  </a:lnTo>
                  <a:lnTo>
                    <a:pt x="1022" y="311"/>
                  </a:lnTo>
                  <a:lnTo>
                    <a:pt x="1017" y="311"/>
                  </a:lnTo>
                  <a:lnTo>
                    <a:pt x="1010" y="311"/>
                  </a:lnTo>
                  <a:lnTo>
                    <a:pt x="1010" y="311"/>
                  </a:lnTo>
                  <a:lnTo>
                    <a:pt x="1010" y="316"/>
                  </a:lnTo>
                  <a:lnTo>
                    <a:pt x="1010" y="323"/>
                  </a:lnTo>
                  <a:lnTo>
                    <a:pt x="1010" y="323"/>
                  </a:lnTo>
                  <a:lnTo>
                    <a:pt x="1008" y="323"/>
                  </a:lnTo>
                  <a:lnTo>
                    <a:pt x="1006" y="323"/>
                  </a:lnTo>
                  <a:lnTo>
                    <a:pt x="999" y="323"/>
                  </a:lnTo>
                  <a:lnTo>
                    <a:pt x="999" y="323"/>
                  </a:lnTo>
                  <a:lnTo>
                    <a:pt x="975" y="323"/>
                  </a:lnTo>
                  <a:lnTo>
                    <a:pt x="975" y="323"/>
                  </a:lnTo>
                  <a:lnTo>
                    <a:pt x="975" y="275"/>
                  </a:lnTo>
                  <a:lnTo>
                    <a:pt x="975" y="275"/>
                  </a:lnTo>
                  <a:lnTo>
                    <a:pt x="975" y="252"/>
                  </a:lnTo>
                  <a:lnTo>
                    <a:pt x="975" y="252"/>
                  </a:lnTo>
                  <a:lnTo>
                    <a:pt x="970" y="252"/>
                  </a:lnTo>
                  <a:lnTo>
                    <a:pt x="966" y="252"/>
                  </a:lnTo>
                  <a:lnTo>
                    <a:pt x="963" y="252"/>
                  </a:lnTo>
                  <a:lnTo>
                    <a:pt x="963" y="252"/>
                  </a:lnTo>
                  <a:lnTo>
                    <a:pt x="963" y="240"/>
                  </a:lnTo>
                  <a:lnTo>
                    <a:pt x="963" y="240"/>
                  </a:lnTo>
                  <a:lnTo>
                    <a:pt x="963" y="228"/>
                  </a:lnTo>
                  <a:lnTo>
                    <a:pt x="963" y="228"/>
                  </a:lnTo>
                  <a:lnTo>
                    <a:pt x="963" y="217"/>
                  </a:lnTo>
                  <a:lnTo>
                    <a:pt x="963" y="217"/>
                  </a:lnTo>
                  <a:lnTo>
                    <a:pt x="963" y="202"/>
                  </a:lnTo>
                  <a:lnTo>
                    <a:pt x="963" y="202"/>
                  </a:lnTo>
                  <a:lnTo>
                    <a:pt x="963" y="179"/>
                  </a:lnTo>
                  <a:lnTo>
                    <a:pt x="963" y="179"/>
                  </a:lnTo>
                  <a:lnTo>
                    <a:pt x="959" y="179"/>
                  </a:lnTo>
                  <a:lnTo>
                    <a:pt x="951" y="179"/>
                  </a:lnTo>
                  <a:lnTo>
                    <a:pt x="951" y="179"/>
                  </a:lnTo>
                  <a:lnTo>
                    <a:pt x="951" y="167"/>
                  </a:lnTo>
                  <a:lnTo>
                    <a:pt x="951" y="167"/>
                  </a:lnTo>
                  <a:lnTo>
                    <a:pt x="951" y="155"/>
                  </a:lnTo>
                  <a:lnTo>
                    <a:pt x="951" y="155"/>
                  </a:lnTo>
                  <a:lnTo>
                    <a:pt x="904" y="155"/>
                  </a:lnTo>
                  <a:lnTo>
                    <a:pt x="904" y="155"/>
                  </a:lnTo>
                  <a:lnTo>
                    <a:pt x="881" y="155"/>
                  </a:lnTo>
                  <a:lnTo>
                    <a:pt x="881" y="155"/>
                  </a:lnTo>
                  <a:lnTo>
                    <a:pt x="881" y="132"/>
                  </a:lnTo>
                  <a:lnTo>
                    <a:pt x="881" y="132"/>
                  </a:lnTo>
                  <a:lnTo>
                    <a:pt x="874" y="132"/>
                  </a:lnTo>
                  <a:lnTo>
                    <a:pt x="871" y="132"/>
                  </a:lnTo>
                  <a:lnTo>
                    <a:pt x="869" y="132"/>
                  </a:lnTo>
                  <a:lnTo>
                    <a:pt x="869" y="132"/>
                  </a:lnTo>
                  <a:lnTo>
                    <a:pt x="869" y="127"/>
                  </a:lnTo>
                  <a:lnTo>
                    <a:pt x="869" y="120"/>
                  </a:lnTo>
                  <a:lnTo>
                    <a:pt x="869" y="120"/>
                  </a:lnTo>
                  <a:lnTo>
                    <a:pt x="869" y="108"/>
                  </a:lnTo>
                  <a:lnTo>
                    <a:pt x="869" y="108"/>
                  </a:lnTo>
                  <a:lnTo>
                    <a:pt x="869" y="96"/>
                  </a:lnTo>
                  <a:lnTo>
                    <a:pt x="869" y="96"/>
                  </a:lnTo>
                  <a:lnTo>
                    <a:pt x="857" y="96"/>
                  </a:lnTo>
                  <a:lnTo>
                    <a:pt x="857" y="96"/>
                  </a:lnTo>
                  <a:lnTo>
                    <a:pt x="845" y="96"/>
                  </a:lnTo>
                  <a:lnTo>
                    <a:pt x="845" y="96"/>
                  </a:lnTo>
                  <a:lnTo>
                    <a:pt x="838" y="96"/>
                  </a:lnTo>
                  <a:lnTo>
                    <a:pt x="834" y="96"/>
                  </a:lnTo>
                  <a:lnTo>
                    <a:pt x="834" y="96"/>
                  </a:lnTo>
                  <a:lnTo>
                    <a:pt x="831" y="99"/>
                  </a:lnTo>
                  <a:lnTo>
                    <a:pt x="834" y="101"/>
                  </a:lnTo>
                  <a:lnTo>
                    <a:pt x="834" y="108"/>
                  </a:lnTo>
                  <a:lnTo>
                    <a:pt x="834" y="108"/>
                  </a:lnTo>
                  <a:lnTo>
                    <a:pt x="827" y="108"/>
                  </a:lnTo>
                  <a:lnTo>
                    <a:pt x="824" y="108"/>
                  </a:lnTo>
                  <a:lnTo>
                    <a:pt x="822" y="108"/>
                  </a:lnTo>
                  <a:lnTo>
                    <a:pt x="822" y="108"/>
                  </a:lnTo>
                  <a:lnTo>
                    <a:pt x="820" y="111"/>
                  </a:lnTo>
                  <a:lnTo>
                    <a:pt x="822" y="115"/>
                  </a:lnTo>
                  <a:lnTo>
                    <a:pt x="822" y="118"/>
                  </a:lnTo>
                  <a:lnTo>
                    <a:pt x="822" y="120"/>
                  </a:lnTo>
                  <a:lnTo>
                    <a:pt x="822" y="120"/>
                  </a:lnTo>
                  <a:lnTo>
                    <a:pt x="820" y="120"/>
                  </a:lnTo>
                  <a:lnTo>
                    <a:pt x="815" y="120"/>
                  </a:lnTo>
                  <a:lnTo>
                    <a:pt x="812" y="120"/>
                  </a:lnTo>
                  <a:lnTo>
                    <a:pt x="810" y="120"/>
                  </a:lnTo>
                  <a:lnTo>
                    <a:pt x="810" y="120"/>
                  </a:lnTo>
                  <a:lnTo>
                    <a:pt x="808" y="122"/>
                  </a:lnTo>
                  <a:lnTo>
                    <a:pt x="808" y="127"/>
                  </a:lnTo>
                  <a:lnTo>
                    <a:pt x="810" y="132"/>
                  </a:lnTo>
                  <a:lnTo>
                    <a:pt x="810" y="132"/>
                  </a:lnTo>
                  <a:lnTo>
                    <a:pt x="803" y="132"/>
                  </a:lnTo>
                  <a:lnTo>
                    <a:pt x="796" y="132"/>
                  </a:lnTo>
                  <a:lnTo>
                    <a:pt x="796" y="132"/>
                  </a:lnTo>
                  <a:lnTo>
                    <a:pt x="796" y="139"/>
                  </a:lnTo>
                  <a:lnTo>
                    <a:pt x="796" y="144"/>
                  </a:lnTo>
                  <a:lnTo>
                    <a:pt x="796" y="144"/>
                  </a:lnTo>
                  <a:lnTo>
                    <a:pt x="796" y="155"/>
                  </a:lnTo>
                  <a:lnTo>
                    <a:pt x="796" y="155"/>
                  </a:lnTo>
                  <a:lnTo>
                    <a:pt x="796" y="167"/>
                  </a:lnTo>
                  <a:lnTo>
                    <a:pt x="796" y="167"/>
                  </a:lnTo>
                  <a:lnTo>
                    <a:pt x="796" y="217"/>
                  </a:lnTo>
                  <a:lnTo>
                    <a:pt x="796" y="217"/>
                  </a:lnTo>
                  <a:lnTo>
                    <a:pt x="784" y="217"/>
                  </a:lnTo>
                  <a:lnTo>
                    <a:pt x="784" y="217"/>
                  </a:lnTo>
                  <a:lnTo>
                    <a:pt x="761" y="217"/>
                  </a:lnTo>
                  <a:lnTo>
                    <a:pt x="761" y="217"/>
                  </a:lnTo>
                  <a:lnTo>
                    <a:pt x="761" y="264"/>
                  </a:lnTo>
                  <a:lnTo>
                    <a:pt x="761" y="264"/>
                  </a:lnTo>
                  <a:lnTo>
                    <a:pt x="761" y="311"/>
                  </a:lnTo>
                  <a:lnTo>
                    <a:pt x="761" y="311"/>
                  </a:lnTo>
                  <a:lnTo>
                    <a:pt x="749" y="311"/>
                  </a:lnTo>
                  <a:lnTo>
                    <a:pt x="749" y="311"/>
                  </a:lnTo>
                  <a:lnTo>
                    <a:pt x="744" y="311"/>
                  </a:lnTo>
                  <a:lnTo>
                    <a:pt x="737" y="311"/>
                  </a:lnTo>
                  <a:lnTo>
                    <a:pt x="737" y="311"/>
                  </a:lnTo>
                  <a:lnTo>
                    <a:pt x="737" y="304"/>
                  </a:lnTo>
                  <a:lnTo>
                    <a:pt x="737" y="299"/>
                  </a:lnTo>
                  <a:lnTo>
                    <a:pt x="737" y="299"/>
                  </a:lnTo>
                  <a:lnTo>
                    <a:pt x="737" y="287"/>
                  </a:lnTo>
                  <a:lnTo>
                    <a:pt x="737" y="287"/>
                  </a:lnTo>
                  <a:lnTo>
                    <a:pt x="737" y="275"/>
                  </a:lnTo>
                  <a:lnTo>
                    <a:pt x="737" y="275"/>
                  </a:lnTo>
                  <a:lnTo>
                    <a:pt x="737" y="252"/>
                  </a:lnTo>
                  <a:lnTo>
                    <a:pt x="737" y="252"/>
                  </a:lnTo>
                  <a:lnTo>
                    <a:pt x="690" y="252"/>
                  </a:lnTo>
                  <a:lnTo>
                    <a:pt x="690" y="252"/>
                  </a:lnTo>
                  <a:lnTo>
                    <a:pt x="678" y="252"/>
                  </a:lnTo>
                  <a:lnTo>
                    <a:pt x="678" y="252"/>
                  </a:lnTo>
                  <a:lnTo>
                    <a:pt x="655" y="252"/>
                  </a:lnTo>
                  <a:lnTo>
                    <a:pt x="655" y="252"/>
                  </a:lnTo>
                  <a:lnTo>
                    <a:pt x="655" y="202"/>
                  </a:lnTo>
                  <a:lnTo>
                    <a:pt x="655" y="202"/>
                  </a:lnTo>
                  <a:lnTo>
                    <a:pt x="655" y="155"/>
                  </a:lnTo>
                  <a:lnTo>
                    <a:pt x="655" y="155"/>
                  </a:lnTo>
                  <a:lnTo>
                    <a:pt x="655" y="144"/>
                  </a:lnTo>
                  <a:lnTo>
                    <a:pt x="655" y="144"/>
                  </a:lnTo>
                  <a:lnTo>
                    <a:pt x="648" y="144"/>
                  </a:lnTo>
                  <a:lnTo>
                    <a:pt x="645" y="144"/>
                  </a:lnTo>
                  <a:lnTo>
                    <a:pt x="643" y="144"/>
                  </a:lnTo>
                  <a:lnTo>
                    <a:pt x="643" y="144"/>
                  </a:lnTo>
                  <a:lnTo>
                    <a:pt x="643" y="141"/>
                  </a:lnTo>
                  <a:lnTo>
                    <a:pt x="643" y="139"/>
                  </a:lnTo>
                  <a:lnTo>
                    <a:pt x="643" y="132"/>
                  </a:lnTo>
                  <a:lnTo>
                    <a:pt x="643" y="132"/>
                  </a:lnTo>
                  <a:lnTo>
                    <a:pt x="643" y="127"/>
                  </a:lnTo>
                  <a:lnTo>
                    <a:pt x="643" y="120"/>
                  </a:lnTo>
                  <a:lnTo>
                    <a:pt x="643" y="120"/>
                  </a:lnTo>
                  <a:lnTo>
                    <a:pt x="640" y="120"/>
                  </a:lnTo>
                  <a:lnTo>
                    <a:pt x="636" y="120"/>
                  </a:lnTo>
                  <a:lnTo>
                    <a:pt x="631" y="120"/>
                  </a:lnTo>
                  <a:lnTo>
                    <a:pt x="631" y="120"/>
                  </a:lnTo>
                  <a:lnTo>
                    <a:pt x="631" y="118"/>
                  </a:lnTo>
                  <a:lnTo>
                    <a:pt x="631" y="115"/>
                  </a:lnTo>
                  <a:lnTo>
                    <a:pt x="631" y="108"/>
                  </a:lnTo>
                  <a:lnTo>
                    <a:pt x="631" y="108"/>
                  </a:lnTo>
                  <a:lnTo>
                    <a:pt x="631" y="96"/>
                  </a:lnTo>
                  <a:lnTo>
                    <a:pt x="631" y="96"/>
                  </a:lnTo>
                  <a:lnTo>
                    <a:pt x="631" y="73"/>
                  </a:lnTo>
                  <a:lnTo>
                    <a:pt x="631" y="73"/>
                  </a:lnTo>
                  <a:lnTo>
                    <a:pt x="631" y="49"/>
                  </a:lnTo>
                  <a:lnTo>
                    <a:pt x="631" y="49"/>
                  </a:lnTo>
                  <a:lnTo>
                    <a:pt x="607" y="49"/>
                  </a:lnTo>
                  <a:lnTo>
                    <a:pt x="607" y="49"/>
                  </a:lnTo>
                  <a:lnTo>
                    <a:pt x="607" y="73"/>
                  </a:lnTo>
                  <a:lnTo>
                    <a:pt x="607" y="73"/>
                  </a:lnTo>
                  <a:lnTo>
                    <a:pt x="607" y="120"/>
                  </a:lnTo>
                  <a:lnTo>
                    <a:pt x="607" y="120"/>
                  </a:lnTo>
                  <a:lnTo>
                    <a:pt x="600" y="120"/>
                  </a:lnTo>
                  <a:lnTo>
                    <a:pt x="596" y="120"/>
                  </a:lnTo>
                  <a:lnTo>
                    <a:pt x="596" y="120"/>
                  </a:lnTo>
                  <a:lnTo>
                    <a:pt x="593" y="118"/>
                  </a:lnTo>
                  <a:lnTo>
                    <a:pt x="596" y="115"/>
                  </a:lnTo>
                  <a:lnTo>
                    <a:pt x="596" y="108"/>
                  </a:lnTo>
                  <a:lnTo>
                    <a:pt x="596" y="108"/>
                  </a:lnTo>
                  <a:lnTo>
                    <a:pt x="584" y="108"/>
                  </a:lnTo>
                  <a:lnTo>
                    <a:pt x="584" y="108"/>
                  </a:lnTo>
                  <a:lnTo>
                    <a:pt x="572" y="108"/>
                  </a:lnTo>
                  <a:lnTo>
                    <a:pt x="572" y="108"/>
                  </a:lnTo>
                  <a:lnTo>
                    <a:pt x="523" y="108"/>
                  </a:lnTo>
                  <a:lnTo>
                    <a:pt x="523" y="108"/>
                  </a:lnTo>
                  <a:lnTo>
                    <a:pt x="523" y="120"/>
                  </a:lnTo>
                  <a:lnTo>
                    <a:pt x="523" y="120"/>
                  </a:lnTo>
                  <a:lnTo>
                    <a:pt x="525" y="127"/>
                  </a:lnTo>
                  <a:lnTo>
                    <a:pt x="523" y="132"/>
                  </a:lnTo>
                  <a:lnTo>
                    <a:pt x="523" y="132"/>
                  </a:lnTo>
                  <a:lnTo>
                    <a:pt x="520" y="132"/>
                  </a:lnTo>
                  <a:lnTo>
                    <a:pt x="518" y="132"/>
                  </a:lnTo>
                  <a:lnTo>
                    <a:pt x="513" y="132"/>
                  </a:lnTo>
                  <a:lnTo>
                    <a:pt x="511" y="132"/>
                  </a:lnTo>
                  <a:lnTo>
                    <a:pt x="511" y="132"/>
                  </a:lnTo>
                  <a:lnTo>
                    <a:pt x="511" y="134"/>
                  </a:lnTo>
                  <a:lnTo>
                    <a:pt x="511" y="139"/>
                  </a:lnTo>
                  <a:lnTo>
                    <a:pt x="511" y="144"/>
                  </a:lnTo>
                  <a:lnTo>
                    <a:pt x="511" y="144"/>
                  </a:lnTo>
                  <a:lnTo>
                    <a:pt x="499" y="144"/>
                  </a:lnTo>
                  <a:lnTo>
                    <a:pt x="499" y="144"/>
                  </a:lnTo>
                  <a:lnTo>
                    <a:pt x="487" y="144"/>
                  </a:lnTo>
                  <a:lnTo>
                    <a:pt x="487" y="144"/>
                  </a:lnTo>
                  <a:lnTo>
                    <a:pt x="487" y="155"/>
                  </a:lnTo>
                  <a:lnTo>
                    <a:pt x="487" y="155"/>
                  </a:lnTo>
                  <a:lnTo>
                    <a:pt x="487" y="162"/>
                  </a:lnTo>
                  <a:lnTo>
                    <a:pt x="487" y="167"/>
                  </a:lnTo>
                  <a:lnTo>
                    <a:pt x="487" y="167"/>
                  </a:lnTo>
                  <a:lnTo>
                    <a:pt x="494" y="167"/>
                  </a:lnTo>
                  <a:lnTo>
                    <a:pt x="499" y="167"/>
                  </a:lnTo>
                  <a:lnTo>
                    <a:pt x="499" y="167"/>
                  </a:lnTo>
                  <a:lnTo>
                    <a:pt x="501" y="169"/>
                  </a:lnTo>
                  <a:lnTo>
                    <a:pt x="499" y="174"/>
                  </a:lnTo>
                  <a:lnTo>
                    <a:pt x="499" y="179"/>
                  </a:lnTo>
                  <a:lnTo>
                    <a:pt x="499" y="179"/>
                  </a:lnTo>
                  <a:lnTo>
                    <a:pt x="499" y="191"/>
                  </a:lnTo>
                  <a:lnTo>
                    <a:pt x="499" y="191"/>
                  </a:lnTo>
                  <a:lnTo>
                    <a:pt x="499" y="202"/>
                  </a:lnTo>
                  <a:lnTo>
                    <a:pt x="499" y="202"/>
                  </a:lnTo>
                  <a:lnTo>
                    <a:pt x="499" y="209"/>
                  </a:lnTo>
                  <a:lnTo>
                    <a:pt x="499" y="217"/>
                  </a:lnTo>
                  <a:lnTo>
                    <a:pt x="499" y="217"/>
                  </a:lnTo>
                  <a:lnTo>
                    <a:pt x="497" y="217"/>
                  </a:lnTo>
                  <a:lnTo>
                    <a:pt x="494" y="217"/>
                  </a:lnTo>
                  <a:lnTo>
                    <a:pt x="487" y="217"/>
                  </a:lnTo>
                  <a:lnTo>
                    <a:pt x="487" y="217"/>
                  </a:lnTo>
                  <a:lnTo>
                    <a:pt x="487" y="209"/>
                  </a:lnTo>
                  <a:lnTo>
                    <a:pt x="487" y="205"/>
                  </a:lnTo>
                  <a:lnTo>
                    <a:pt x="487" y="202"/>
                  </a:lnTo>
                  <a:lnTo>
                    <a:pt x="487" y="202"/>
                  </a:lnTo>
                  <a:lnTo>
                    <a:pt x="483" y="202"/>
                  </a:lnTo>
                  <a:lnTo>
                    <a:pt x="476" y="202"/>
                  </a:lnTo>
                  <a:lnTo>
                    <a:pt x="476" y="202"/>
                  </a:lnTo>
                  <a:lnTo>
                    <a:pt x="476" y="198"/>
                  </a:lnTo>
                  <a:lnTo>
                    <a:pt x="476" y="191"/>
                  </a:lnTo>
                  <a:lnTo>
                    <a:pt x="476" y="191"/>
                  </a:lnTo>
                  <a:lnTo>
                    <a:pt x="476" y="179"/>
                  </a:lnTo>
                  <a:lnTo>
                    <a:pt x="476" y="179"/>
                  </a:lnTo>
                  <a:lnTo>
                    <a:pt x="476" y="167"/>
                  </a:lnTo>
                  <a:lnTo>
                    <a:pt x="476" y="167"/>
                  </a:lnTo>
                  <a:lnTo>
                    <a:pt x="476" y="144"/>
                  </a:lnTo>
                  <a:lnTo>
                    <a:pt x="476" y="144"/>
                  </a:lnTo>
                  <a:lnTo>
                    <a:pt x="476" y="120"/>
                  </a:lnTo>
                  <a:lnTo>
                    <a:pt x="476" y="120"/>
                  </a:lnTo>
                  <a:lnTo>
                    <a:pt x="471" y="120"/>
                  </a:lnTo>
                  <a:lnTo>
                    <a:pt x="464" y="120"/>
                  </a:lnTo>
                  <a:lnTo>
                    <a:pt x="464" y="120"/>
                  </a:lnTo>
                  <a:lnTo>
                    <a:pt x="464" y="118"/>
                  </a:lnTo>
                  <a:lnTo>
                    <a:pt x="464" y="115"/>
                  </a:lnTo>
                  <a:lnTo>
                    <a:pt x="464" y="108"/>
                  </a:lnTo>
                  <a:lnTo>
                    <a:pt x="464" y="108"/>
                  </a:lnTo>
                  <a:lnTo>
                    <a:pt x="457" y="108"/>
                  </a:lnTo>
                  <a:lnTo>
                    <a:pt x="452" y="108"/>
                  </a:lnTo>
                  <a:lnTo>
                    <a:pt x="452" y="108"/>
                  </a:lnTo>
                  <a:lnTo>
                    <a:pt x="452" y="103"/>
                  </a:lnTo>
                  <a:lnTo>
                    <a:pt x="452" y="96"/>
                  </a:lnTo>
                  <a:lnTo>
                    <a:pt x="452" y="96"/>
                  </a:lnTo>
                  <a:lnTo>
                    <a:pt x="452" y="85"/>
                  </a:lnTo>
                  <a:lnTo>
                    <a:pt x="452" y="85"/>
                  </a:lnTo>
                  <a:lnTo>
                    <a:pt x="452" y="78"/>
                  </a:lnTo>
                  <a:lnTo>
                    <a:pt x="452" y="73"/>
                  </a:lnTo>
                  <a:lnTo>
                    <a:pt x="452" y="73"/>
                  </a:lnTo>
                  <a:lnTo>
                    <a:pt x="450" y="73"/>
                  </a:lnTo>
                  <a:lnTo>
                    <a:pt x="447" y="73"/>
                  </a:lnTo>
                  <a:lnTo>
                    <a:pt x="440" y="73"/>
                  </a:lnTo>
                  <a:lnTo>
                    <a:pt x="440" y="73"/>
                  </a:lnTo>
                  <a:lnTo>
                    <a:pt x="440" y="49"/>
                  </a:lnTo>
                  <a:lnTo>
                    <a:pt x="440" y="49"/>
                  </a:lnTo>
                  <a:lnTo>
                    <a:pt x="440" y="37"/>
                  </a:lnTo>
                  <a:lnTo>
                    <a:pt x="440" y="37"/>
                  </a:lnTo>
                  <a:lnTo>
                    <a:pt x="440" y="26"/>
                  </a:lnTo>
                  <a:lnTo>
                    <a:pt x="440" y="26"/>
                  </a:lnTo>
                  <a:lnTo>
                    <a:pt x="440" y="14"/>
                  </a:lnTo>
                  <a:lnTo>
                    <a:pt x="440" y="14"/>
                  </a:lnTo>
                  <a:lnTo>
                    <a:pt x="440" y="7"/>
                  </a:lnTo>
                  <a:lnTo>
                    <a:pt x="440" y="2"/>
                  </a:lnTo>
                  <a:lnTo>
                    <a:pt x="440" y="2"/>
                  </a:lnTo>
                  <a:lnTo>
                    <a:pt x="438" y="0"/>
                  </a:lnTo>
                  <a:lnTo>
                    <a:pt x="435" y="2"/>
                  </a:lnTo>
                  <a:lnTo>
                    <a:pt x="428" y="2"/>
                  </a:lnTo>
                  <a:lnTo>
                    <a:pt x="428" y="2"/>
                  </a:lnTo>
                  <a:lnTo>
                    <a:pt x="428" y="14"/>
                  </a:lnTo>
                  <a:lnTo>
                    <a:pt x="428" y="14"/>
                  </a:lnTo>
                  <a:lnTo>
                    <a:pt x="428" y="26"/>
                  </a:lnTo>
                  <a:lnTo>
                    <a:pt x="428" y="26"/>
                  </a:lnTo>
                  <a:lnTo>
                    <a:pt x="428" y="37"/>
                  </a:lnTo>
                  <a:lnTo>
                    <a:pt x="428" y="37"/>
                  </a:lnTo>
                  <a:lnTo>
                    <a:pt x="428" y="42"/>
                  </a:lnTo>
                  <a:lnTo>
                    <a:pt x="428" y="49"/>
                  </a:lnTo>
                  <a:lnTo>
                    <a:pt x="428" y="49"/>
                  </a:lnTo>
                  <a:lnTo>
                    <a:pt x="421" y="49"/>
                  </a:lnTo>
                  <a:lnTo>
                    <a:pt x="417" y="49"/>
                  </a:lnTo>
                  <a:lnTo>
                    <a:pt x="417" y="49"/>
                  </a:lnTo>
                  <a:lnTo>
                    <a:pt x="417" y="54"/>
                  </a:lnTo>
                  <a:lnTo>
                    <a:pt x="417" y="61"/>
                  </a:lnTo>
                  <a:lnTo>
                    <a:pt x="417" y="61"/>
                  </a:lnTo>
                  <a:lnTo>
                    <a:pt x="417" y="66"/>
                  </a:lnTo>
                  <a:lnTo>
                    <a:pt x="417" y="73"/>
                  </a:lnTo>
                  <a:lnTo>
                    <a:pt x="417" y="73"/>
                  </a:lnTo>
                  <a:lnTo>
                    <a:pt x="410" y="73"/>
                  </a:lnTo>
                  <a:lnTo>
                    <a:pt x="405" y="73"/>
                  </a:lnTo>
                  <a:lnTo>
                    <a:pt x="405" y="73"/>
                  </a:lnTo>
                  <a:lnTo>
                    <a:pt x="405" y="75"/>
                  </a:lnTo>
                  <a:lnTo>
                    <a:pt x="405" y="78"/>
                  </a:lnTo>
                  <a:lnTo>
                    <a:pt x="405" y="85"/>
                  </a:lnTo>
                  <a:lnTo>
                    <a:pt x="405" y="85"/>
                  </a:lnTo>
                  <a:lnTo>
                    <a:pt x="405" y="108"/>
                  </a:lnTo>
                  <a:lnTo>
                    <a:pt x="405" y="108"/>
                  </a:lnTo>
                  <a:lnTo>
                    <a:pt x="393" y="108"/>
                  </a:lnTo>
                  <a:lnTo>
                    <a:pt x="393" y="108"/>
                  </a:lnTo>
                  <a:lnTo>
                    <a:pt x="370" y="108"/>
                  </a:lnTo>
                  <a:lnTo>
                    <a:pt x="370" y="108"/>
                  </a:lnTo>
                  <a:lnTo>
                    <a:pt x="370" y="155"/>
                  </a:lnTo>
                  <a:lnTo>
                    <a:pt x="370" y="155"/>
                  </a:lnTo>
                  <a:lnTo>
                    <a:pt x="370" y="179"/>
                  </a:lnTo>
                  <a:lnTo>
                    <a:pt x="370" y="179"/>
                  </a:lnTo>
                  <a:lnTo>
                    <a:pt x="370" y="191"/>
                  </a:lnTo>
                  <a:lnTo>
                    <a:pt x="370" y="191"/>
                  </a:lnTo>
                  <a:lnTo>
                    <a:pt x="370" y="198"/>
                  </a:lnTo>
                  <a:lnTo>
                    <a:pt x="370" y="202"/>
                  </a:lnTo>
                  <a:lnTo>
                    <a:pt x="370" y="202"/>
                  </a:lnTo>
                  <a:lnTo>
                    <a:pt x="362" y="205"/>
                  </a:lnTo>
                  <a:lnTo>
                    <a:pt x="358" y="202"/>
                  </a:lnTo>
                  <a:lnTo>
                    <a:pt x="358" y="202"/>
                  </a:lnTo>
                  <a:lnTo>
                    <a:pt x="358" y="252"/>
                  </a:lnTo>
                  <a:lnTo>
                    <a:pt x="358" y="252"/>
                  </a:lnTo>
                  <a:lnTo>
                    <a:pt x="351" y="252"/>
                  </a:lnTo>
                  <a:lnTo>
                    <a:pt x="346" y="252"/>
                  </a:lnTo>
                  <a:lnTo>
                    <a:pt x="346" y="252"/>
                  </a:lnTo>
                  <a:lnTo>
                    <a:pt x="344" y="245"/>
                  </a:lnTo>
                  <a:lnTo>
                    <a:pt x="346" y="240"/>
                  </a:lnTo>
                  <a:lnTo>
                    <a:pt x="346" y="240"/>
                  </a:lnTo>
                  <a:lnTo>
                    <a:pt x="346" y="228"/>
                  </a:lnTo>
                  <a:lnTo>
                    <a:pt x="346" y="228"/>
                  </a:lnTo>
                  <a:lnTo>
                    <a:pt x="346" y="202"/>
                  </a:lnTo>
                  <a:lnTo>
                    <a:pt x="346" y="202"/>
                  </a:lnTo>
                  <a:lnTo>
                    <a:pt x="346" y="179"/>
                  </a:lnTo>
                  <a:lnTo>
                    <a:pt x="346" y="179"/>
                  </a:lnTo>
                  <a:lnTo>
                    <a:pt x="322" y="179"/>
                  </a:lnTo>
                  <a:lnTo>
                    <a:pt x="322" y="179"/>
                  </a:lnTo>
                  <a:lnTo>
                    <a:pt x="308" y="179"/>
                  </a:lnTo>
                  <a:lnTo>
                    <a:pt x="308" y="179"/>
                  </a:lnTo>
                  <a:lnTo>
                    <a:pt x="304" y="181"/>
                  </a:lnTo>
                  <a:lnTo>
                    <a:pt x="296" y="179"/>
                  </a:lnTo>
                  <a:lnTo>
                    <a:pt x="296" y="179"/>
                  </a:lnTo>
                  <a:lnTo>
                    <a:pt x="296" y="174"/>
                  </a:lnTo>
                  <a:lnTo>
                    <a:pt x="296" y="167"/>
                  </a:lnTo>
                  <a:lnTo>
                    <a:pt x="296" y="167"/>
                  </a:lnTo>
                  <a:lnTo>
                    <a:pt x="296" y="144"/>
                  </a:lnTo>
                  <a:lnTo>
                    <a:pt x="296" y="144"/>
                  </a:lnTo>
                  <a:lnTo>
                    <a:pt x="273" y="144"/>
                  </a:lnTo>
                  <a:lnTo>
                    <a:pt x="273" y="144"/>
                  </a:lnTo>
                  <a:lnTo>
                    <a:pt x="249" y="144"/>
                  </a:lnTo>
                  <a:lnTo>
                    <a:pt x="249" y="144"/>
                  </a:lnTo>
                  <a:lnTo>
                    <a:pt x="238" y="144"/>
                  </a:lnTo>
                  <a:lnTo>
                    <a:pt x="238" y="144"/>
                  </a:lnTo>
                  <a:lnTo>
                    <a:pt x="214" y="144"/>
                  </a:lnTo>
                  <a:lnTo>
                    <a:pt x="214" y="144"/>
                  </a:lnTo>
                  <a:lnTo>
                    <a:pt x="214" y="155"/>
                  </a:lnTo>
                  <a:lnTo>
                    <a:pt x="214" y="155"/>
                  </a:lnTo>
                  <a:lnTo>
                    <a:pt x="214" y="179"/>
                  </a:lnTo>
                  <a:lnTo>
                    <a:pt x="214" y="179"/>
                  </a:lnTo>
                  <a:lnTo>
                    <a:pt x="202" y="179"/>
                  </a:lnTo>
                  <a:lnTo>
                    <a:pt x="202" y="179"/>
                  </a:lnTo>
                  <a:lnTo>
                    <a:pt x="179" y="179"/>
                  </a:lnTo>
                  <a:lnTo>
                    <a:pt x="179" y="179"/>
                  </a:lnTo>
                  <a:lnTo>
                    <a:pt x="179" y="191"/>
                  </a:lnTo>
                  <a:lnTo>
                    <a:pt x="179" y="191"/>
                  </a:lnTo>
                  <a:lnTo>
                    <a:pt x="179" y="217"/>
                  </a:lnTo>
                  <a:lnTo>
                    <a:pt x="179" y="217"/>
                  </a:lnTo>
                  <a:lnTo>
                    <a:pt x="179" y="240"/>
                  </a:lnTo>
                  <a:lnTo>
                    <a:pt x="179" y="240"/>
                  </a:lnTo>
                  <a:lnTo>
                    <a:pt x="172" y="240"/>
                  </a:lnTo>
                  <a:lnTo>
                    <a:pt x="169" y="238"/>
                  </a:lnTo>
                  <a:lnTo>
                    <a:pt x="167" y="240"/>
                  </a:lnTo>
                  <a:lnTo>
                    <a:pt x="167" y="240"/>
                  </a:lnTo>
                  <a:lnTo>
                    <a:pt x="167" y="242"/>
                  </a:lnTo>
                  <a:lnTo>
                    <a:pt x="167" y="245"/>
                  </a:lnTo>
                  <a:lnTo>
                    <a:pt x="167" y="250"/>
                  </a:lnTo>
                  <a:lnTo>
                    <a:pt x="167" y="252"/>
                  </a:lnTo>
                  <a:lnTo>
                    <a:pt x="167" y="252"/>
                  </a:lnTo>
                  <a:lnTo>
                    <a:pt x="165" y="252"/>
                  </a:lnTo>
                  <a:lnTo>
                    <a:pt x="160" y="252"/>
                  </a:lnTo>
                  <a:lnTo>
                    <a:pt x="155" y="252"/>
                  </a:lnTo>
                  <a:lnTo>
                    <a:pt x="155" y="252"/>
                  </a:lnTo>
                  <a:lnTo>
                    <a:pt x="155" y="264"/>
                  </a:lnTo>
                  <a:lnTo>
                    <a:pt x="155" y="264"/>
                  </a:lnTo>
                  <a:lnTo>
                    <a:pt x="155" y="275"/>
                  </a:lnTo>
                  <a:lnTo>
                    <a:pt x="155" y="275"/>
                  </a:lnTo>
                  <a:lnTo>
                    <a:pt x="148" y="275"/>
                  </a:lnTo>
                  <a:lnTo>
                    <a:pt x="143" y="275"/>
                  </a:lnTo>
                  <a:lnTo>
                    <a:pt x="143" y="275"/>
                  </a:lnTo>
                  <a:lnTo>
                    <a:pt x="143" y="280"/>
                  </a:lnTo>
                  <a:lnTo>
                    <a:pt x="143" y="287"/>
                  </a:lnTo>
                  <a:lnTo>
                    <a:pt x="143" y="287"/>
                  </a:lnTo>
                  <a:lnTo>
                    <a:pt x="143" y="299"/>
                  </a:lnTo>
                  <a:lnTo>
                    <a:pt x="143" y="299"/>
                  </a:lnTo>
                  <a:lnTo>
                    <a:pt x="143" y="323"/>
                  </a:lnTo>
                  <a:lnTo>
                    <a:pt x="143" y="323"/>
                  </a:lnTo>
                  <a:lnTo>
                    <a:pt x="143" y="334"/>
                  </a:lnTo>
                  <a:lnTo>
                    <a:pt x="143" y="334"/>
                  </a:lnTo>
                  <a:lnTo>
                    <a:pt x="143" y="358"/>
                  </a:lnTo>
                  <a:lnTo>
                    <a:pt x="143" y="358"/>
                  </a:lnTo>
                  <a:lnTo>
                    <a:pt x="136" y="358"/>
                  </a:lnTo>
                  <a:lnTo>
                    <a:pt x="132" y="358"/>
                  </a:lnTo>
                  <a:lnTo>
                    <a:pt x="132" y="358"/>
                  </a:lnTo>
                  <a:lnTo>
                    <a:pt x="124" y="358"/>
                  </a:lnTo>
                  <a:lnTo>
                    <a:pt x="120" y="358"/>
                  </a:lnTo>
                  <a:lnTo>
                    <a:pt x="120" y="358"/>
                  </a:lnTo>
                  <a:lnTo>
                    <a:pt x="120" y="353"/>
                  </a:lnTo>
                  <a:lnTo>
                    <a:pt x="120" y="346"/>
                  </a:lnTo>
                  <a:lnTo>
                    <a:pt x="120" y="346"/>
                  </a:lnTo>
                  <a:lnTo>
                    <a:pt x="120" y="341"/>
                  </a:lnTo>
                  <a:lnTo>
                    <a:pt x="120" y="334"/>
                  </a:lnTo>
                  <a:lnTo>
                    <a:pt x="120" y="334"/>
                  </a:lnTo>
                  <a:lnTo>
                    <a:pt x="120" y="327"/>
                  </a:lnTo>
                  <a:lnTo>
                    <a:pt x="120" y="323"/>
                  </a:lnTo>
                  <a:lnTo>
                    <a:pt x="120" y="323"/>
                  </a:lnTo>
                  <a:lnTo>
                    <a:pt x="117" y="323"/>
                  </a:lnTo>
                  <a:lnTo>
                    <a:pt x="113" y="323"/>
                  </a:lnTo>
                  <a:lnTo>
                    <a:pt x="108" y="323"/>
                  </a:lnTo>
                  <a:lnTo>
                    <a:pt x="108" y="323"/>
                  </a:lnTo>
                  <a:lnTo>
                    <a:pt x="108" y="299"/>
                  </a:lnTo>
                  <a:lnTo>
                    <a:pt x="108" y="299"/>
                  </a:lnTo>
                  <a:lnTo>
                    <a:pt x="11" y="299"/>
                  </a:lnTo>
                  <a:lnTo>
                    <a:pt x="11" y="299"/>
                  </a:lnTo>
                  <a:lnTo>
                    <a:pt x="0" y="299"/>
                  </a:lnTo>
                  <a:lnTo>
                    <a:pt x="0" y="561"/>
                  </a:lnTo>
                  <a:lnTo>
                    <a:pt x="0" y="561"/>
                  </a:lnTo>
                  <a:lnTo>
                    <a:pt x="11" y="561"/>
                  </a:lnTo>
                  <a:lnTo>
                    <a:pt x="11" y="561"/>
                  </a:lnTo>
                  <a:lnTo>
                    <a:pt x="35" y="561"/>
                  </a:lnTo>
                  <a:lnTo>
                    <a:pt x="35" y="561"/>
                  </a:lnTo>
                  <a:lnTo>
                    <a:pt x="47" y="561"/>
                  </a:lnTo>
                  <a:lnTo>
                    <a:pt x="47" y="561"/>
                  </a:lnTo>
                  <a:lnTo>
                    <a:pt x="70" y="561"/>
                  </a:lnTo>
                  <a:lnTo>
                    <a:pt x="70" y="561"/>
                  </a:lnTo>
                  <a:lnTo>
                    <a:pt x="84" y="561"/>
                  </a:lnTo>
                  <a:lnTo>
                    <a:pt x="84" y="561"/>
                  </a:lnTo>
                  <a:lnTo>
                    <a:pt x="108" y="561"/>
                  </a:lnTo>
                  <a:lnTo>
                    <a:pt x="108" y="561"/>
                  </a:lnTo>
                  <a:lnTo>
                    <a:pt x="120" y="561"/>
                  </a:lnTo>
                  <a:lnTo>
                    <a:pt x="120" y="561"/>
                  </a:lnTo>
                  <a:lnTo>
                    <a:pt x="143" y="561"/>
                  </a:lnTo>
                  <a:lnTo>
                    <a:pt x="143" y="561"/>
                  </a:lnTo>
                  <a:lnTo>
                    <a:pt x="155" y="561"/>
                  </a:lnTo>
                  <a:lnTo>
                    <a:pt x="155" y="561"/>
                  </a:lnTo>
                  <a:lnTo>
                    <a:pt x="179" y="561"/>
                  </a:lnTo>
                  <a:lnTo>
                    <a:pt x="179" y="561"/>
                  </a:lnTo>
                  <a:lnTo>
                    <a:pt x="190" y="561"/>
                  </a:lnTo>
                  <a:lnTo>
                    <a:pt x="190" y="561"/>
                  </a:lnTo>
                  <a:lnTo>
                    <a:pt x="214" y="561"/>
                  </a:lnTo>
                  <a:lnTo>
                    <a:pt x="214" y="561"/>
                  </a:lnTo>
                  <a:lnTo>
                    <a:pt x="226" y="561"/>
                  </a:lnTo>
                  <a:lnTo>
                    <a:pt x="226" y="561"/>
                  </a:lnTo>
                  <a:lnTo>
                    <a:pt x="273" y="561"/>
                  </a:lnTo>
                  <a:lnTo>
                    <a:pt x="273" y="561"/>
                  </a:lnTo>
                  <a:lnTo>
                    <a:pt x="285" y="561"/>
                  </a:lnTo>
                  <a:lnTo>
                    <a:pt x="285" y="561"/>
                  </a:lnTo>
                  <a:lnTo>
                    <a:pt x="308" y="561"/>
                  </a:lnTo>
                  <a:lnTo>
                    <a:pt x="308" y="561"/>
                  </a:lnTo>
                  <a:lnTo>
                    <a:pt x="322" y="561"/>
                  </a:lnTo>
                  <a:lnTo>
                    <a:pt x="322" y="561"/>
                  </a:lnTo>
                  <a:lnTo>
                    <a:pt x="346" y="561"/>
                  </a:lnTo>
                  <a:lnTo>
                    <a:pt x="346" y="561"/>
                  </a:lnTo>
                  <a:lnTo>
                    <a:pt x="358" y="561"/>
                  </a:lnTo>
                  <a:lnTo>
                    <a:pt x="358" y="561"/>
                  </a:lnTo>
                  <a:lnTo>
                    <a:pt x="381" y="561"/>
                  </a:lnTo>
                  <a:lnTo>
                    <a:pt x="381" y="561"/>
                  </a:lnTo>
                  <a:lnTo>
                    <a:pt x="393" y="561"/>
                  </a:lnTo>
                  <a:lnTo>
                    <a:pt x="393" y="561"/>
                  </a:lnTo>
                  <a:lnTo>
                    <a:pt x="417" y="561"/>
                  </a:lnTo>
                  <a:lnTo>
                    <a:pt x="417" y="561"/>
                  </a:lnTo>
                  <a:lnTo>
                    <a:pt x="428" y="561"/>
                  </a:lnTo>
                  <a:lnTo>
                    <a:pt x="428" y="561"/>
                  </a:lnTo>
                  <a:lnTo>
                    <a:pt x="452" y="561"/>
                  </a:lnTo>
                  <a:lnTo>
                    <a:pt x="452" y="561"/>
                  </a:lnTo>
                  <a:lnTo>
                    <a:pt x="464" y="561"/>
                  </a:lnTo>
                  <a:lnTo>
                    <a:pt x="464" y="561"/>
                  </a:lnTo>
                  <a:lnTo>
                    <a:pt x="487" y="561"/>
                  </a:lnTo>
                  <a:lnTo>
                    <a:pt x="487" y="561"/>
                  </a:lnTo>
                  <a:lnTo>
                    <a:pt x="499" y="561"/>
                  </a:lnTo>
                  <a:lnTo>
                    <a:pt x="499" y="561"/>
                  </a:lnTo>
                  <a:lnTo>
                    <a:pt x="546" y="561"/>
                  </a:lnTo>
                  <a:lnTo>
                    <a:pt x="546" y="561"/>
                  </a:lnTo>
                  <a:lnTo>
                    <a:pt x="558" y="561"/>
                  </a:lnTo>
                  <a:lnTo>
                    <a:pt x="558" y="561"/>
                  </a:lnTo>
                  <a:lnTo>
                    <a:pt x="584" y="561"/>
                  </a:lnTo>
                  <a:lnTo>
                    <a:pt x="584" y="561"/>
                  </a:lnTo>
                  <a:lnTo>
                    <a:pt x="596" y="561"/>
                  </a:lnTo>
                  <a:lnTo>
                    <a:pt x="596" y="561"/>
                  </a:lnTo>
                  <a:lnTo>
                    <a:pt x="619" y="561"/>
                  </a:lnTo>
                  <a:lnTo>
                    <a:pt x="619" y="561"/>
                  </a:lnTo>
                  <a:lnTo>
                    <a:pt x="631" y="561"/>
                  </a:lnTo>
                  <a:lnTo>
                    <a:pt x="631" y="561"/>
                  </a:lnTo>
                  <a:lnTo>
                    <a:pt x="655" y="561"/>
                  </a:lnTo>
                  <a:lnTo>
                    <a:pt x="655" y="561"/>
                  </a:lnTo>
                  <a:lnTo>
                    <a:pt x="666" y="561"/>
                  </a:lnTo>
                  <a:lnTo>
                    <a:pt x="666" y="561"/>
                  </a:lnTo>
                  <a:lnTo>
                    <a:pt x="690" y="561"/>
                  </a:lnTo>
                  <a:lnTo>
                    <a:pt x="690" y="561"/>
                  </a:lnTo>
                  <a:lnTo>
                    <a:pt x="702" y="561"/>
                  </a:lnTo>
                  <a:lnTo>
                    <a:pt x="702" y="561"/>
                  </a:lnTo>
                  <a:lnTo>
                    <a:pt x="725" y="561"/>
                  </a:lnTo>
                  <a:lnTo>
                    <a:pt x="725" y="561"/>
                  </a:lnTo>
                  <a:lnTo>
                    <a:pt x="737" y="561"/>
                  </a:lnTo>
                  <a:lnTo>
                    <a:pt x="737" y="561"/>
                  </a:lnTo>
                  <a:lnTo>
                    <a:pt x="761" y="561"/>
                  </a:lnTo>
                  <a:lnTo>
                    <a:pt x="761" y="561"/>
                  </a:lnTo>
                  <a:lnTo>
                    <a:pt x="772" y="561"/>
                  </a:lnTo>
                  <a:lnTo>
                    <a:pt x="772" y="561"/>
                  </a:lnTo>
                  <a:lnTo>
                    <a:pt x="796" y="561"/>
                  </a:lnTo>
                  <a:lnTo>
                    <a:pt x="796" y="561"/>
                  </a:lnTo>
                  <a:lnTo>
                    <a:pt x="810" y="561"/>
                  </a:lnTo>
                  <a:lnTo>
                    <a:pt x="810" y="561"/>
                  </a:lnTo>
                  <a:lnTo>
                    <a:pt x="834" y="561"/>
                  </a:lnTo>
                  <a:lnTo>
                    <a:pt x="834" y="561"/>
                  </a:lnTo>
                  <a:lnTo>
                    <a:pt x="845" y="561"/>
                  </a:lnTo>
                  <a:lnTo>
                    <a:pt x="845" y="561"/>
                  </a:lnTo>
                  <a:lnTo>
                    <a:pt x="869" y="561"/>
                  </a:lnTo>
                  <a:lnTo>
                    <a:pt x="869" y="561"/>
                  </a:lnTo>
                  <a:lnTo>
                    <a:pt x="881" y="561"/>
                  </a:lnTo>
                  <a:lnTo>
                    <a:pt x="881" y="561"/>
                  </a:lnTo>
                  <a:lnTo>
                    <a:pt x="904" y="561"/>
                  </a:lnTo>
                  <a:lnTo>
                    <a:pt x="904" y="561"/>
                  </a:lnTo>
                  <a:lnTo>
                    <a:pt x="916" y="561"/>
                  </a:lnTo>
                  <a:lnTo>
                    <a:pt x="916" y="561"/>
                  </a:lnTo>
                  <a:lnTo>
                    <a:pt x="940" y="561"/>
                  </a:lnTo>
                  <a:lnTo>
                    <a:pt x="940" y="561"/>
                  </a:lnTo>
                  <a:lnTo>
                    <a:pt x="951" y="561"/>
                  </a:lnTo>
                  <a:lnTo>
                    <a:pt x="951" y="561"/>
                  </a:lnTo>
                  <a:lnTo>
                    <a:pt x="975" y="561"/>
                  </a:lnTo>
                  <a:lnTo>
                    <a:pt x="975" y="561"/>
                  </a:lnTo>
                  <a:lnTo>
                    <a:pt x="987" y="561"/>
                  </a:lnTo>
                  <a:lnTo>
                    <a:pt x="987" y="561"/>
                  </a:lnTo>
                  <a:lnTo>
                    <a:pt x="1010" y="561"/>
                  </a:lnTo>
                  <a:lnTo>
                    <a:pt x="1010" y="561"/>
                  </a:lnTo>
                  <a:lnTo>
                    <a:pt x="1022" y="561"/>
                  </a:lnTo>
                  <a:lnTo>
                    <a:pt x="1022" y="561"/>
                  </a:lnTo>
                  <a:lnTo>
                    <a:pt x="1046" y="561"/>
                  </a:lnTo>
                  <a:lnTo>
                    <a:pt x="1046" y="561"/>
                  </a:lnTo>
                  <a:lnTo>
                    <a:pt x="1060" y="561"/>
                  </a:lnTo>
                  <a:lnTo>
                    <a:pt x="1060" y="561"/>
                  </a:lnTo>
                  <a:lnTo>
                    <a:pt x="1107" y="561"/>
                  </a:lnTo>
                  <a:lnTo>
                    <a:pt x="1107" y="561"/>
                  </a:lnTo>
                  <a:lnTo>
                    <a:pt x="1119" y="561"/>
                  </a:lnTo>
                  <a:lnTo>
                    <a:pt x="1119" y="561"/>
                  </a:lnTo>
                  <a:lnTo>
                    <a:pt x="1142" y="561"/>
                  </a:lnTo>
                  <a:lnTo>
                    <a:pt x="1142" y="561"/>
                  </a:lnTo>
                  <a:lnTo>
                    <a:pt x="1154" y="561"/>
                  </a:lnTo>
                  <a:lnTo>
                    <a:pt x="1154" y="561"/>
                  </a:lnTo>
                  <a:lnTo>
                    <a:pt x="1178" y="561"/>
                  </a:lnTo>
                  <a:lnTo>
                    <a:pt x="1178" y="561"/>
                  </a:lnTo>
                  <a:lnTo>
                    <a:pt x="1189" y="561"/>
                  </a:lnTo>
                  <a:lnTo>
                    <a:pt x="1189" y="561"/>
                  </a:lnTo>
                  <a:lnTo>
                    <a:pt x="1213" y="561"/>
                  </a:lnTo>
                  <a:lnTo>
                    <a:pt x="1213" y="561"/>
                  </a:lnTo>
                  <a:lnTo>
                    <a:pt x="1225" y="561"/>
                  </a:lnTo>
                  <a:lnTo>
                    <a:pt x="1225" y="561"/>
                  </a:lnTo>
                  <a:lnTo>
                    <a:pt x="1248" y="561"/>
                  </a:lnTo>
                  <a:lnTo>
                    <a:pt x="1248" y="561"/>
                  </a:lnTo>
                  <a:lnTo>
                    <a:pt x="1260" y="561"/>
                  </a:lnTo>
                  <a:lnTo>
                    <a:pt x="1260" y="561"/>
                  </a:lnTo>
                  <a:lnTo>
                    <a:pt x="1284" y="561"/>
                  </a:lnTo>
                  <a:lnTo>
                    <a:pt x="1284" y="561"/>
                  </a:lnTo>
                  <a:lnTo>
                    <a:pt x="1298" y="561"/>
                  </a:lnTo>
                  <a:lnTo>
                    <a:pt x="1298" y="561"/>
                  </a:lnTo>
                  <a:lnTo>
                    <a:pt x="1321" y="561"/>
                  </a:lnTo>
                  <a:lnTo>
                    <a:pt x="1321" y="561"/>
                  </a:lnTo>
                  <a:lnTo>
                    <a:pt x="1333" y="561"/>
                  </a:lnTo>
                  <a:lnTo>
                    <a:pt x="1333" y="561"/>
                  </a:lnTo>
                  <a:lnTo>
                    <a:pt x="1380" y="561"/>
                  </a:lnTo>
                  <a:lnTo>
                    <a:pt x="1380" y="561"/>
                  </a:lnTo>
                  <a:lnTo>
                    <a:pt x="1392" y="561"/>
                  </a:lnTo>
                  <a:lnTo>
                    <a:pt x="1392" y="561"/>
                  </a:lnTo>
                  <a:lnTo>
                    <a:pt x="1416" y="561"/>
                  </a:lnTo>
                  <a:lnTo>
                    <a:pt x="1416" y="561"/>
                  </a:lnTo>
                  <a:lnTo>
                    <a:pt x="1427" y="561"/>
                  </a:lnTo>
                  <a:lnTo>
                    <a:pt x="1427" y="561"/>
                  </a:lnTo>
                  <a:lnTo>
                    <a:pt x="1451" y="561"/>
                  </a:lnTo>
                  <a:lnTo>
                    <a:pt x="1451" y="561"/>
                  </a:lnTo>
                  <a:lnTo>
                    <a:pt x="1463" y="561"/>
                  </a:lnTo>
                  <a:lnTo>
                    <a:pt x="1463" y="561"/>
                  </a:lnTo>
                  <a:lnTo>
                    <a:pt x="1486" y="561"/>
                  </a:lnTo>
                  <a:lnTo>
                    <a:pt x="1486" y="561"/>
                  </a:lnTo>
                  <a:lnTo>
                    <a:pt x="1498" y="561"/>
                  </a:lnTo>
                  <a:lnTo>
                    <a:pt x="1498" y="561"/>
                  </a:lnTo>
                  <a:lnTo>
                    <a:pt x="1522" y="561"/>
                  </a:lnTo>
                  <a:lnTo>
                    <a:pt x="1522" y="561"/>
                  </a:lnTo>
                  <a:lnTo>
                    <a:pt x="1533" y="561"/>
                  </a:lnTo>
                  <a:lnTo>
                    <a:pt x="1533" y="561"/>
                  </a:lnTo>
                  <a:lnTo>
                    <a:pt x="1559" y="561"/>
                  </a:lnTo>
                  <a:lnTo>
                    <a:pt x="1559" y="561"/>
                  </a:lnTo>
                  <a:lnTo>
                    <a:pt x="1571" y="561"/>
                  </a:lnTo>
                  <a:lnTo>
                    <a:pt x="1571" y="561"/>
                  </a:lnTo>
                  <a:lnTo>
                    <a:pt x="1595" y="561"/>
                  </a:lnTo>
                  <a:lnTo>
                    <a:pt x="1595" y="561"/>
                  </a:lnTo>
                  <a:lnTo>
                    <a:pt x="1607" y="561"/>
                  </a:lnTo>
                  <a:lnTo>
                    <a:pt x="1607" y="561"/>
                  </a:lnTo>
                  <a:lnTo>
                    <a:pt x="1654" y="561"/>
                  </a:lnTo>
                  <a:lnTo>
                    <a:pt x="1654" y="561"/>
                  </a:lnTo>
                  <a:lnTo>
                    <a:pt x="1665" y="561"/>
                  </a:lnTo>
                  <a:lnTo>
                    <a:pt x="1665" y="561"/>
                  </a:lnTo>
                  <a:lnTo>
                    <a:pt x="1689" y="561"/>
                  </a:lnTo>
                  <a:lnTo>
                    <a:pt x="1689" y="561"/>
                  </a:lnTo>
                  <a:lnTo>
                    <a:pt x="1701" y="561"/>
                  </a:lnTo>
                  <a:lnTo>
                    <a:pt x="1701" y="561"/>
                  </a:lnTo>
                  <a:lnTo>
                    <a:pt x="1724" y="561"/>
                  </a:lnTo>
                  <a:lnTo>
                    <a:pt x="1724" y="561"/>
                  </a:lnTo>
                  <a:lnTo>
                    <a:pt x="1736" y="561"/>
                  </a:lnTo>
                  <a:lnTo>
                    <a:pt x="1736" y="561"/>
                  </a:lnTo>
                  <a:lnTo>
                    <a:pt x="1760" y="561"/>
                  </a:lnTo>
                  <a:lnTo>
                    <a:pt x="1760" y="561"/>
                  </a:lnTo>
                  <a:lnTo>
                    <a:pt x="1809" y="561"/>
                  </a:lnTo>
                  <a:lnTo>
                    <a:pt x="1809" y="561"/>
                  </a:lnTo>
                  <a:lnTo>
                    <a:pt x="1833" y="561"/>
                  </a:lnTo>
                  <a:lnTo>
                    <a:pt x="1833" y="561"/>
                  </a:lnTo>
                  <a:lnTo>
                    <a:pt x="1844" y="561"/>
                  </a:lnTo>
                  <a:lnTo>
                    <a:pt x="1844" y="561"/>
                  </a:lnTo>
                  <a:lnTo>
                    <a:pt x="1868" y="561"/>
                  </a:lnTo>
                  <a:lnTo>
                    <a:pt x="1868" y="561"/>
                  </a:lnTo>
                  <a:lnTo>
                    <a:pt x="1880" y="561"/>
                  </a:lnTo>
                  <a:lnTo>
                    <a:pt x="1880" y="561"/>
                  </a:lnTo>
                  <a:lnTo>
                    <a:pt x="1903" y="561"/>
                  </a:lnTo>
                  <a:lnTo>
                    <a:pt x="1903" y="561"/>
                  </a:lnTo>
                  <a:lnTo>
                    <a:pt x="1915" y="561"/>
                  </a:lnTo>
                  <a:lnTo>
                    <a:pt x="1915" y="561"/>
                  </a:lnTo>
                  <a:lnTo>
                    <a:pt x="1939" y="561"/>
                  </a:lnTo>
                  <a:lnTo>
                    <a:pt x="1939" y="561"/>
                  </a:lnTo>
                  <a:lnTo>
                    <a:pt x="1951" y="561"/>
                  </a:lnTo>
                  <a:lnTo>
                    <a:pt x="1951" y="561"/>
                  </a:lnTo>
                  <a:lnTo>
                    <a:pt x="1974" y="561"/>
                  </a:lnTo>
                  <a:lnTo>
                    <a:pt x="1974" y="561"/>
                  </a:lnTo>
                  <a:lnTo>
                    <a:pt x="1986" y="561"/>
                  </a:lnTo>
                  <a:lnTo>
                    <a:pt x="1986" y="561"/>
                  </a:lnTo>
                  <a:lnTo>
                    <a:pt x="2009" y="561"/>
                  </a:lnTo>
                  <a:lnTo>
                    <a:pt x="2009" y="561"/>
                  </a:lnTo>
                  <a:lnTo>
                    <a:pt x="2021" y="561"/>
                  </a:lnTo>
                  <a:lnTo>
                    <a:pt x="2021" y="561"/>
                  </a:lnTo>
                  <a:lnTo>
                    <a:pt x="2047" y="561"/>
                  </a:lnTo>
                  <a:lnTo>
                    <a:pt x="2047" y="561"/>
                  </a:lnTo>
                  <a:lnTo>
                    <a:pt x="2059" y="561"/>
                  </a:lnTo>
                  <a:lnTo>
                    <a:pt x="2059" y="561"/>
                  </a:lnTo>
                  <a:lnTo>
                    <a:pt x="2082" y="561"/>
                  </a:lnTo>
                  <a:lnTo>
                    <a:pt x="2082" y="561"/>
                  </a:lnTo>
                  <a:lnTo>
                    <a:pt x="2130" y="561"/>
                  </a:lnTo>
                  <a:lnTo>
                    <a:pt x="2130" y="561"/>
                  </a:lnTo>
                  <a:lnTo>
                    <a:pt x="2153" y="561"/>
                  </a:lnTo>
                  <a:lnTo>
                    <a:pt x="2153" y="561"/>
                  </a:lnTo>
                  <a:lnTo>
                    <a:pt x="2165" y="561"/>
                  </a:lnTo>
                  <a:lnTo>
                    <a:pt x="2165" y="561"/>
                  </a:lnTo>
                  <a:lnTo>
                    <a:pt x="2188" y="561"/>
                  </a:lnTo>
                  <a:lnTo>
                    <a:pt x="2188" y="561"/>
                  </a:lnTo>
                  <a:lnTo>
                    <a:pt x="2212" y="561"/>
                  </a:lnTo>
                  <a:lnTo>
                    <a:pt x="2212" y="561"/>
                  </a:lnTo>
                  <a:lnTo>
                    <a:pt x="2224" y="561"/>
                  </a:lnTo>
                  <a:lnTo>
                    <a:pt x="2224" y="561"/>
                  </a:lnTo>
                  <a:lnTo>
                    <a:pt x="2247" y="561"/>
                  </a:lnTo>
                  <a:lnTo>
                    <a:pt x="2247" y="561"/>
                  </a:lnTo>
                  <a:lnTo>
                    <a:pt x="2297" y="561"/>
                  </a:lnTo>
                  <a:lnTo>
                    <a:pt x="2297" y="561"/>
                  </a:lnTo>
                  <a:lnTo>
                    <a:pt x="2309" y="561"/>
                  </a:lnTo>
                  <a:lnTo>
                    <a:pt x="2309" y="561"/>
                  </a:lnTo>
                  <a:lnTo>
                    <a:pt x="2320" y="561"/>
                  </a:lnTo>
                  <a:lnTo>
                    <a:pt x="2320" y="561"/>
                  </a:lnTo>
                  <a:lnTo>
                    <a:pt x="2325" y="561"/>
                  </a:lnTo>
                  <a:lnTo>
                    <a:pt x="2332" y="561"/>
                  </a:lnTo>
                  <a:lnTo>
                    <a:pt x="2332" y="561"/>
                  </a:lnTo>
                  <a:lnTo>
                    <a:pt x="2332" y="558"/>
                  </a:lnTo>
                  <a:lnTo>
                    <a:pt x="2332" y="554"/>
                  </a:lnTo>
                  <a:lnTo>
                    <a:pt x="2332" y="549"/>
                  </a:lnTo>
                  <a:lnTo>
                    <a:pt x="2332" y="549"/>
                  </a:lnTo>
                  <a:close/>
                </a:path>
              </a:pathLst>
            </a:custGeom>
            <a:solidFill>
              <a:srgbClr val="0C0C0C">
                <a:alpha val="67058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27"/>
            <p:cNvSpPr/>
            <p:nvPr/>
          </p:nvSpPr>
          <p:spPr>
            <a:xfrm>
              <a:off x="-81218" y="6206901"/>
              <a:ext cx="3756025" cy="546100"/>
            </a:xfrm>
            <a:custGeom>
              <a:avLst/>
              <a:gdLst/>
              <a:ahLst/>
              <a:cxnLst/>
              <a:rect l="l" t="t" r="r" b="b"/>
              <a:pathLst>
                <a:path w="2366" h="344" extrusionOk="0">
                  <a:moveTo>
                    <a:pt x="2366" y="82"/>
                  </a:moveTo>
                  <a:lnTo>
                    <a:pt x="2366" y="82"/>
                  </a:lnTo>
                  <a:lnTo>
                    <a:pt x="2366" y="82"/>
                  </a:lnTo>
                  <a:lnTo>
                    <a:pt x="2361" y="82"/>
                  </a:lnTo>
                  <a:lnTo>
                    <a:pt x="2354" y="82"/>
                  </a:lnTo>
                  <a:lnTo>
                    <a:pt x="2354" y="82"/>
                  </a:lnTo>
                  <a:lnTo>
                    <a:pt x="2354" y="87"/>
                  </a:lnTo>
                  <a:lnTo>
                    <a:pt x="2354" y="94"/>
                  </a:lnTo>
                  <a:lnTo>
                    <a:pt x="2354" y="94"/>
                  </a:lnTo>
                  <a:lnTo>
                    <a:pt x="2349" y="94"/>
                  </a:lnTo>
                  <a:lnTo>
                    <a:pt x="2342" y="94"/>
                  </a:lnTo>
                  <a:lnTo>
                    <a:pt x="2342" y="94"/>
                  </a:lnTo>
                  <a:lnTo>
                    <a:pt x="2337" y="94"/>
                  </a:lnTo>
                  <a:lnTo>
                    <a:pt x="2330" y="94"/>
                  </a:lnTo>
                  <a:lnTo>
                    <a:pt x="2330" y="94"/>
                  </a:lnTo>
                  <a:lnTo>
                    <a:pt x="2330" y="99"/>
                  </a:lnTo>
                  <a:lnTo>
                    <a:pt x="2330" y="106"/>
                  </a:lnTo>
                  <a:lnTo>
                    <a:pt x="2330" y="106"/>
                  </a:lnTo>
                  <a:lnTo>
                    <a:pt x="2328" y="106"/>
                  </a:lnTo>
                  <a:lnTo>
                    <a:pt x="2326" y="106"/>
                  </a:lnTo>
                  <a:lnTo>
                    <a:pt x="2318" y="106"/>
                  </a:lnTo>
                  <a:lnTo>
                    <a:pt x="2318" y="106"/>
                  </a:lnTo>
                  <a:lnTo>
                    <a:pt x="2318" y="94"/>
                  </a:lnTo>
                  <a:lnTo>
                    <a:pt x="2318" y="94"/>
                  </a:lnTo>
                  <a:lnTo>
                    <a:pt x="2318" y="82"/>
                  </a:lnTo>
                  <a:lnTo>
                    <a:pt x="2318" y="82"/>
                  </a:lnTo>
                  <a:lnTo>
                    <a:pt x="2318" y="75"/>
                  </a:lnTo>
                  <a:lnTo>
                    <a:pt x="2318" y="70"/>
                  </a:lnTo>
                  <a:lnTo>
                    <a:pt x="2318" y="70"/>
                  </a:lnTo>
                  <a:lnTo>
                    <a:pt x="2316" y="70"/>
                  </a:lnTo>
                  <a:lnTo>
                    <a:pt x="2314" y="70"/>
                  </a:lnTo>
                  <a:lnTo>
                    <a:pt x="2307" y="70"/>
                  </a:lnTo>
                  <a:lnTo>
                    <a:pt x="2307" y="70"/>
                  </a:lnTo>
                  <a:lnTo>
                    <a:pt x="2283" y="70"/>
                  </a:lnTo>
                  <a:lnTo>
                    <a:pt x="2283" y="70"/>
                  </a:lnTo>
                  <a:lnTo>
                    <a:pt x="2283" y="58"/>
                  </a:lnTo>
                  <a:lnTo>
                    <a:pt x="2283" y="58"/>
                  </a:lnTo>
                  <a:lnTo>
                    <a:pt x="2283" y="47"/>
                  </a:lnTo>
                  <a:lnTo>
                    <a:pt x="2283" y="47"/>
                  </a:lnTo>
                  <a:lnTo>
                    <a:pt x="2283" y="35"/>
                  </a:lnTo>
                  <a:lnTo>
                    <a:pt x="2283" y="35"/>
                  </a:lnTo>
                  <a:lnTo>
                    <a:pt x="2283" y="28"/>
                  </a:lnTo>
                  <a:lnTo>
                    <a:pt x="2283" y="23"/>
                  </a:lnTo>
                  <a:lnTo>
                    <a:pt x="2283" y="23"/>
                  </a:lnTo>
                  <a:lnTo>
                    <a:pt x="2281" y="21"/>
                  </a:lnTo>
                  <a:lnTo>
                    <a:pt x="2276" y="23"/>
                  </a:lnTo>
                  <a:lnTo>
                    <a:pt x="2274" y="23"/>
                  </a:lnTo>
                  <a:lnTo>
                    <a:pt x="2271" y="23"/>
                  </a:lnTo>
                  <a:lnTo>
                    <a:pt x="2271" y="23"/>
                  </a:lnTo>
                  <a:lnTo>
                    <a:pt x="2271" y="21"/>
                  </a:lnTo>
                  <a:lnTo>
                    <a:pt x="2271" y="16"/>
                  </a:lnTo>
                  <a:lnTo>
                    <a:pt x="2271" y="14"/>
                  </a:lnTo>
                  <a:lnTo>
                    <a:pt x="2271" y="11"/>
                  </a:lnTo>
                  <a:lnTo>
                    <a:pt x="2271" y="11"/>
                  </a:lnTo>
                  <a:lnTo>
                    <a:pt x="2269" y="9"/>
                  </a:lnTo>
                  <a:lnTo>
                    <a:pt x="2264" y="9"/>
                  </a:lnTo>
                  <a:lnTo>
                    <a:pt x="2260" y="11"/>
                  </a:lnTo>
                  <a:lnTo>
                    <a:pt x="2260" y="11"/>
                  </a:lnTo>
                  <a:lnTo>
                    <a:pt x="2260" y="4"/>
                  </a:lnTo>
                  <a:lnTo>
                    <a:pt x="2260" y="2"/>
                  </a:lnTo>
                  <a:lnTo>
                    <a:pt x="2260" y="0"/>
                  </a:lnTo>
                  <a:lnTo>
                    <a:pt x="2260" y="0"/>
                  </a:lnTo>
                  <a:lnTo>
                    <a:pt x="2248" y="0"/>
                  </a:lnTo>
                  <a:lnTo>
                    <a:pt x="2248" y="0"/>
                  </a:lnTo>
                  <a:lnTo>
                    <a:pt x="2248" y="11"/>
                  </a:lnTo>
                  <a:lnTo>
                    <a:pt x="2248" y="11"/>
                  </a:lnTo>
                  <a:lnTo>
                    <a:pt x="2248" y="16"/>
                  </a:lnTo>
                  <a:lnTo>
                    <a:pt x="2248" y="23"/>
                  </a:lnTo>
                  <a:lnTo>
                    <a:pt x="2248" y="23"/>
                  </a:lnTo>
                  <a:lnTo>
                    <a:pt x="2241" y="23"/>
                  </a:lnTo>
                  <a:lnTo>
                    <a:pt x="2236" y="23"/>
                  </a:lnTo>
                  <a:lnTo>
                    <a:pt x="2236" y="23"/>
                  </a:lnTo>
                  <a:lnTo>
                    <a:pt x="2236" y="28"/>
                  </a:lnTo>
                  <a:lnTo>
                    <a:pt x="2236" y="35"/>
                  </a:lnTo>
                  <a:lnTo>
                    <a:pt x="2236" y="35"/>
                  </a:lnTo>
                  <a:lnTo>
                    <a:pt x="2229" y="35"/>
                  </a:lnTo>
                  <a:lnTo>
                    <a:pt x="2224" y="35"/>
                  </a:lnTo>
                  <a:lnTo>
                    <a:pt x="2224" y="35"/>
                  </a:lnTo>
                  <a:lnTo>
                    <a:pt x="2222" y="40"/>
                  </a:lnTo>
                  <a:lnTo>
                    <a:pt x="2224" y="47"/>
                  </a:lnTo>
                  <a:lnTo>
                    <a:pt x="2224" y="47"/>
                  </a:lnTo>
                  <a:lnTo>
                    <a:pt x="2224" y="58"/>
                  </a:lnTo>
                  <a:lnTo>
                    <a:pt x="2224" y="58"/>
                  </a:lnTo>
                  <a:lnTo>
                    <a:pt x="2212" y="58"/>
                  </a:lnTo>
                  <a:lnTo>
                    <a:pt x="2212" y="58"/>
                  </a:lnTo>
                  <a:lnTo>
                    <a:pt x="2201" y="58"/>
                  </a:lnTo>
                  <a:lnTo>
                    <a:pt x="2201" y="58"/>
                  </a:lnTo>
                  <a:lnTo>
                    <a:pt x="2187" y="58"/>
                  </a:lnTo>
                  <a:lnTo>
                    <a:pt x="2187" y="58"/>
                  </a:lnTo>
                  <a:lnTo>
                    <a:pt x="2175" y="58"/>
                  </a:lnTo>
                  <a:lnTo>
                    <a:pt x="2175" y="58"/>
                  </a:lnTo>
                  <a:lnTo>
                    <a:pt x="2170" y="58"/>
                  </a:lnTo>
                  <a:lnTo>
                    <a:pt x="2163" y="58"/>
                  </a:lnTo>
                  <a:lnTo>
                    <a:pt x="2163" y="58"/>
                  </a:lnTo>
                  <a:lnTo>
                    <a:pt x="2163" y="63"/>
                  </a:lnTo>
                  <a:lnTo>
                    <a:pt x="2163" y="70"/>
                  </a:lnTo>
                  <a:lnTo>
                    <a:pt x="2163" y="70"/>
                  </a:lnTo>
                  <a:lnTo>
                    <a:pt x="2161" y="70"/>
                  </a:lnTo>
                  <a:lnTo>
                    <a:pt x="2158" y="70"/>
                  </a:lnTo>
                  <a:lnTo>
                    <a:pt x="2151" y="70"/>
                  </a:lnTo>
                  <a:lnTo>
                    <a:pt x="2151" y="70"/>
                  </a:lnTo>
                  <a:lnTo>
                    <a:pt x="2128" y="70"/>
                  </a:lnTo>
                  <a:lnTo>
                    <a:pt x="2128" y="70"/>
                  </a:lnTo>
                  <a:lnTo>
                    <a:pt x="2128" y="94"/>
                  </a:lnTo>
                  <a:lnTo>
                    <a:pt x="2128" y="94"/>
                  </a:lnTo>
                  <a:lnTo>
                    <a:pt x="2128" y="141"/>
                  </a:lnTo>
                  <a:lnTo>
                    <a:pt x="2128" y="141"/>
                  </a:lnTo>
                  <a:lnTo>
                    <a:pt x="2128" y="188"/>
                  </a:lnTo>
                  <a:lnTo>
                    <a:pt x="2128" y="188"/>
                  </a:lnTo>
                  <a:lnTo>
                    <a:pt x="2123" y="188"/>
                  </a:lnTo>
                  <a:lnTo>
                    <a:pt x="2116" y="188"/>
                  </a:lnTo>
                  <a:lnTo>
                    <a:pt x="2116" y="188"/>
                  </a:lnTo>
                  <a:lnTo>
                    <a:pt x="2116" y="183"/>
                  </a:lnTo>
                  <a:lnTo>
                    <a:pt x="2116" y="176"/>
                  </a:lnTo>
                  <a:lnTo>
                    <a:pt x="2116" y="176"/>
                  </a:lnTo>
                  <a:lnTo>
                    <a:pt x="2116" y="172"/>
                  </a:lnTo>
                  <a:lnTo>
                    <a:pt x="2116" y="165"/>
                  </a:lnTo>
                  <a:lnTo>
                    <a:pt x="2116" y="165"/>
                  </a:lnTo>
                  <a:lnTo>
                    <a:pt x="2111" y="165"/>
                  </a:lnTo>
                  <a:lnTo>
                    <a:pt x="2104" y="165"/>
                  </a:lnTo>
                  <a:lnTo>
                    <a:pt x="2104" y="165"/>
                  </a:lnTo>
                  <a:lnTo>
                    <a:pt x="2099" y="165"/>
                  </a:lnTo>
                  <a:lnTo>
                    <a:pt x="2092" y="165"/>
                  </a:lnTo>
                  <a:lnTo>
                    <a:pt x="2092" y="165"/>
                  </a:lnTo>
                  <a:lnTo>
                    <a:pt x="2081" y="165"/>
                  </a:lnTo>
                  <a:lnTo>
                    <a:pt x="2081" y="165"/>
                  </a:lnTo>
                  <a:lnTo>
                    <a:pt x="2057" y="165"/>
                  </a:lnTo>
                  <a:lnTo>
                    <a:pt x="2057" y="165"/>
                  </a:lnTo>
                  <a:lnTo>
                    <a:pt x="2050" y="165"/>
                  </a:lnTo>
                  <a:lnTo>
                    <a:pt x="2048" y="165"/>
                  </a:lnTo>
                  <a:lnTo>
                    <a:pt x="2045" y="165"/>
                  </a:lnTo>
                  <a:lnTo>
                    <a:pt x="2045" y="165"/>
                  </a:lnTo>
                  <a:lnTo>
                    <a:pt x="2045" y="167"/>
                  </a:lnTo>
                  <a:lnTo>
                    <a:pt x="2045" y="172"/>
                  </a:lnTo>
                  <a:lnTo>
                    <a:pt x="2045" y="176"/>
                  </a:lnTo>
                  <a:lnTo>
                    <a:pt x="2045" y="176"/>
                  </a:lnTo>
                  <a:lnTo>
                    <a:pt x="2045" y="183"/>
                  </a:lnTo>
                  <a:lnTo>
                    <a:pt x="2045" y="186"/>
                  </a:lnTo>
                  <a:lnTo>
                    <a:pt x="2045" y="188"/>
                  </a:lnTo>
                  <a:lnTo>
                    <a:pt x="2045" y="188"/>
                  </a:lnTo>
                  <a:lnTo>
                    <a:pt x="2038" y="188"/>
                  </a:lnTo>
                  <a:lnTo>
                    <a:pt x="2033" y="188"/>
                  </a:lnTo>
                  <a:lnTo>
                    <a:pt x="2033" y="188"/>
                  </a:lnTo>
                  <a:lnTo>
                    <a:pt x="2026" y="188"/>
                  </a:lnTo>
                  <a:lnTo>
                    <a:pt x="2022" y="188"/>
                  </a:lnTo>
                  <a:lnTo>
                    <a:pt x="2022" y="188"/>
                  </a:lnTo>
                  <a:lnTo>
                    <a:pt x="2022" y="186"/>
                  </a:lnTo>
                  <a:lnTo>
                    <a:pt x="2022" y="183"/>
                  </a:lnTo>
                  <a:lnTo>
                    <a:pt x="2022" y="176"/>
                  </a:lnTo>
                  <a:lnTo>
                    <a:pt x="2022" y="176"/>
                  </a:lnTo>
                  <a:lnTo>
                    <a:pt x="1998" y="176"/>
                  </a:lnTo>
                  <a:lnTo>
                    <a:pt x="1998" y="176"/>
                  </a:lnTo>
                  <a:lnTo>
                    <a:pt x="1998" y="200"/>
                  </a:lnTo>
                  <a:lnTo>
                    <a:pt x="1998" y="200"/>
                  </a:lnTo>
                  <a:lnTo>
                    <a:pt x="1986" y="200"/>
                  </a:lnTo>
                  <a:lnTo>
                    <a:pt x="1986" y="200"/>
                  </a:lnTo>
                  <a:lnTo>
                    <a:pt x="1979" y="200"/>
                  </a:lnTo>
                  <a:lnTo>
                    <a:pt x="1974" y="200"/>
                  </a:lnTo>
                  <a:lnTo>
                    <a:pt x="1974" y="200"/>
                  </a:lnTo>
                  <a:lnTo>
                    <a:pt x="1972" y="198"/>
                  </a:lnTo>
                  <a:lnTo>
                    <a:pt x="1974" y="195"/>
                  </a:lnTo>
                  <a:lnTo>
                    <a:pt x="1974" y="188"/>
                  </a:lnTo>
                  <a:lnTo>
                    <a:pt x="1974" y="188"/>
                  </a:lnTo>
                  <a:lnTo>
                    <a:pt x="1951" y="188"/>
                  </a:lnTo>
                  <a:lnTo>
                    <a:pt x="1951" y="188"/>
                  </a:lnTo>
                  <a:lnTo>
                    <a:pt x="1951" y="200"/>
                  </a:lnTo>
                  <a:lnTo>
                    <a:pt x="1951" y="200"/>
                  </a:lnTo>
                  <a:lnTo>
                    <a:pt x="1951" y="207"/>
                  </a:lnTo>
                  <a:lnTo>
                    <a:pt x="1951" y="212"/>
                  </a:lnTo>
                  <a:lnTo>
                    <a:pt x="1951" y="212"/>
                  </a:lnTo>
                  <a:lnTo>
                    <a:pt x="1944" y="214"/>
                  </a:lnTo>
                  <a:lnTo>
                    <a:pt x="1937" y="212"/>
                  </a:lnTo>
                  <a:lnTo>
                    <a:pt x="1937" y="212"/>
                  </a:lnTo>
                  <a:lnTo>
                    <a:pt x="1937" y="200"/>
                  </a:lnTo>
                  <a:lnTo>
                    <a:pt x="1937" y="200"/>
                  </a:lnTo>
                  <a:lnTo>
                    <a:pt x="1932" y="200"/>
                  </a:lnTo>
                  <a:lnTo>
                    <a:pt x="1925" y="200"/>
                  </a:lnTo>
                  <a:lnTo>
                    <a:pt x="1925" y="200"/>
                  </a:lnTo>
                  <a:lnTo>
                    <a:pt x="1913" y="200"/>
                  </a:lnTo>
                  <a:lnTo>
                    <a:pt x="1913" y="200"/>
                  </a:lnTo>
                  <a:lnTo>
                    <a:pt x="1901" y="200"/>
                  </a:lnTo>
                  <a:lnTo>
                    <a:pt x="1901" y="200"/>
                  </a:lnTo>
                  <a:lnTo>
                    <a:pt x="1890" y="200"/>
                  </a:lnTo>
                  <a:lnTo>
                    <a:pt x="1890" y="200"/>
                  </a:lnTo>
                  <a:lnTo>
                    <a:pt x="1866" y="200"/>
                  </a:lnTo>
                  <a:lnTo>
                    <a:pt x="1866" y="200"/>
                  </a:lnTo>
                  <a:lnTo>
                    <a:pt x="1843" y="200"/>
                  </a:lnTo>
                  <a:lnTo>
                    <a:pt x="1843" y="200"/>
                  </a:lnTo>
                  <a:lnTo>
                    <a:pt x="1843" y="188"/>
                  </a:lnTo>
                  <a:lnTo>
                    <a:pt x="1843" y="188"/>
                  </a:lnTo>
                  <a:lnTo>
                    <a:pt x="1843" y="176"/>
                  </a:lnTo>
                  <a:lnTo>
                    <a:pt x="1843" y="176"/>
                  </a:lnTo>
                  <a:lnTo>
                    <a:pt x="1843" y="165"/>
                  </a:lnTo>
                  <a:lnTo>
                    <a:pt x="1843" y="165"/>
                  </a:lnTo>
                  <a:lnTo>
                    <a:pt x="1843" y="160"/>
                  </a:lnTo>
                  <a:lnTo>
                    <a:pt x="1843" y="153"/>
                  </a:lnTo>
                  <a:lnTo>
                    <a:pt x="1843" y="153"/>
                  </a:lnTo>
                  <a:lnTo>
                    <a:pt x="1838" y="153"/>
                  </a:lnTo>
                  <a:lnTo>
                    <a:pt x="1831" y="153"/>
                  </a:lnTo>
                  <a:lnTo>
                    <a:pt x="1831" y="153"/>
                  </a:lnTo>
                  <a:lnTo>
                    <a:pt x="1831" y="150"/>
                  </a:lnTo>
                  <a:lnTo>
                    <a:pt x="1831" y="148"/>
                  </a:lnTo>
                  <a:lnTo>
                    <a:pt x="1831" y="141"/>
                  </a:lnTo>
                  <a:lnTo>
                    <a:pt x="1831" y="141"/>
                  </a:lnTo>
                  <a:lnTo>
                    <a:pt x="1784" y="141"/>
                  </a:lnTo>
                  <a:lnTo>
                    <a:pt x="1784" y="141"/>
                  </a:lnTo>
                  <a:lnTo>
                    <a:pt x="1784" y="136"/>
                  </a:lnTo>
                  <a:lnTo>
                    <a:pt x="1784" y="132"/>
                  </a:lnTo>
                  <a:lnTo>
                    <a:pt x="1784" y="129"/>
                  </a:lnTo>
                  <a:lnTo>
                    <a:pt x="1784" y="129"/>
                  </a:lnTo>
                  <a:lnTo>
                    <a:pt x="1772" y="129"/>
                  </a:lnTo>
                  <a:lnTo>
                    <a:pt x="1772" y="129"/>
                  </a:lnTo>
                  <a:lnTo>
                    <a:pt x="1760" y="129"/>
                  </a:lnTo>
                  <a:lnTo>
                    <a:pt x="1760" y="129"/>
                  </a:lnTo>
                  <a:lnTo>
                    <a:pt x="1748" y="129"/>
                  </a:lnTo>
                  <a:lnTo>
                    <a:pt x="1748" y="129"/>
                  </a:lnTo>
                  <a:lnTo>
                    <a:pt x="1748" y="136"/>
                  </a:lnTo>
                  <a:lnTo>
                    <a:pt x="1748" y="139"/>
                  </a:lnTo>
                  <a:lnTo>
                    <a:pt x="1748" y="141"/>
                  </a:lnTo>
                  <a:lnTo>
                    <a:pt x="1748" y="141"/>
                  </a:lnTo>
                  <a:lnTo>
                    <a:pt x="1741" y="141"/>
                  </a:lnTo>
                  <a:lnTo>
                    <a:pt x="1737" y="141"/>
                  </a:lnTo>
                  <a:lnTo>
                    <a:pt x="1737" y="141"/>
                  </a:lnTo>
                  <a:lnTo>
                    <a:pt x="1734" y="148"/>
                  </a:lnTo>
                  <a:lnTo>
                    <a:pt x="1737" y="153"/>
                  </a:lnTo>
                  <a:lnTo>
                    <a:pt x="1737" y="153"/>
                  </a:lnTo>
                  <a:lnTo>
                    <a:pt x="1737" y="176"/>
                  </a:lnTo>
                  <a:lnTo>
                    <a:pt x="1737" y="176"/>
                  </a:lnTo>
                  <a:lnTo>
                    <a:pt x="1713" y="176"/>
                  </a:lnTo>
                  <a:lnTo>
                    <a:pt x="1713" y="176"/>
                  </a:lnTo>
                  <a:lnTo>
                    <a:pt x="1713" y="153"/>
                  </a:lnTo>
                  <a:lnTo>
                    <a:pt x="1713" y="153"/>
                  </a:lnTo>
                  <a:lnTo>
                    <a:pt x="1713" y="141"/>
                  </a:lnTo>
                  <a:lnTo>
                    <a:pt x="1713" y="141"/>
                  </a:lnTo>
                  <a:lnTo>
                    <a:pt x="1713" y="129"/>
                  </a:lnTo>
                  <a:lnTo>
                    <a:pt x="1713" y="129"/>
                  </a:lnTo>
                  <a:lnTo>
                    <a:pt x="1713" y="122"/>
                  </a:lnTo>
                  <a:lnTo>
                    <a:pt x="1713" y="117"/>
                  </a:lnTo>
                  <a:lnTo>
                    <a:pt x="1713" y="117"/>
                  </a:lnTo>
                  <a:lnTo>
                    <a:pt x="1713" y="110"/>
                  </a:lnTo>
                  <a:lnTo>
                    <a:pt x="1713" y="106"/>
                  </a:lnTo>
                  <a:lnTo>
                    <a:pt x="1713" y="106"/>
                  </a:lnTo>
                  <a:lnTo>
                    <a:pt x="1706" y="106"/>
                  </a:lnTo>
                  <a:lnTo>
                    <a:pt x="1699" y="106"/>
                  </a:lnTo>
                  <a:lnTo>
                    <a:pt x="1699" y="106"/>
                  </a:lnTo>
                  <a:lnTo>
                    <a:pt x="1687" y="106"/>
                  </a:lnTo>
                  <a:lnTo>
                    <a:pt x="1687" y="106"/>
                  </a:lnTo>
                  <a:lnTo>
                    <a:pt x="1687" y="82"/>
                  </a:lnTo>
                  <a:lnTo>
                    <a:pt x="1687" y="82"/>
                  </a:lnTo>
                  <a:lnTo>
                    <a:pt x="1675" y="82"/>
                  </a:lnTo>
                  <a:lnTo>
                    <a:pt x="1675" y="82"/>
                  </a:lnTo>
                  <a:lnTo>
                    <a:pt x="1671" y="82"/>
                  </a:lnTo>
                  <a:lnTo>
                    <a:pt x="1663" y="82"/>
                  </a:lnTo>
                  <a:lnTo>
                    <a:pt x="1663" y="82"/>
                  </a:lnTo>
                  <a:lnTo>
                    <a:pt x="1663" y="87"/>
                  </a:lnTo>
                  <a:lnTo>
                    <a:pt x="1666" y="91"/>
                  </a:lnTo>
                  <a:lnTo>
                    <a:pt x="1663" y="94"/>
                  </a:lnTo>
                  <a:lnTo>
                    <a:pt x="1663" y="94"/>
                  </a:lnTo>
                  <a:lnTo>
                    <a:pt x="1663" y="99"/>
                  </a:lnTo>
                  <a:lnTo>
                    <a:pt x="1663" y="106"/>
                  </a:lnTo>
                  <a:lnTo>
                    <a:pt x="1663" y="106"/>
                  </a:lnTo>
                  <a:lnTo>
                    <a:pt x="1659" y="106"/>
                  </a:lnTo>
                  <a:lnTo>
                    <a:pt x="1652" y="106"/>
                  </a:lnTo>
                  <a:lnTo>
                    <a:pt x="1652" y="106"/>
                  </a:lnTo>
                  <a:lnTo>
                    <a:pt x="1640" y="106"/>
                  </a:lnTo>
                  <a:lnTo>
                    <a:pt x="1640" y="106"/>
                  </a:lnTo>
                  <a:lnTo>
                    <a:pt x="1628" y="106"/>
                  </a:lnTo>
                  <a:lnTo>
                    <a:pt x="1628" y="106"/>
                  </a:lnTo>
                  <a:lnTo>
                    <a:pt x="1623" y="106"/>
                  </a:lnTo>
                  <a:lnTo>
                    <a:pt x="1616" y="106"/>
                  </a:lnTo>
                  <a:lnTo>
                    <a:pt x="1616" y="106"/>
                  </a:lnTo>
                  <a:lnTo>
                    <a:pt x="1616" y="101"/>
                  </a:lnTo>
                  <a:lnTo>
                    <a:pt x="1616" y="94"/>
                  </a:lnTo>
                  <a:lnTo>
                    <a:pt x="1616" y="94"/>
                  </a:lnTo>
                  <a:lnTo>
                    <a:pt x="1612" y="94"/>
                  </a:lnTo>
                  <a:lnTo>
                    <a:pt x="1605" y="94"/>
                  </a:lnTo>
                  <a:lnTo>
                    <a:pt x="1605" y="94"/>
                  </a:lnTo>
                  <a:lnTo>
                    <a:pt x="1600" y="94"/>
                  </a:lnTo>
                  <a:lnTo>
                    <a:pt x="1593" y="94"/>
                  </a:lnTo>
                  <a:lnTo>
                    <a:pt x="1593" y="94"/>
                  </a:lnTo>
                  <a:lnTo>
                    <a:pt x="1593" y="99"/>
                  </a:lnTo>
                  <a:lnTo>
                    <a:pt x="1593" y="106"/>
                  </a:lnTo>
                  <a:lnTo>
                    <a:pt x="1593" y="106"/>
                  </a:lnTo>
                  <a:lnTo>
                    <a:pt x="1586" y="106"/>
                  </a:lnTo>
                  <a:lnTo>
                    <a:pt x="1583" y="106"/>
                  </a:lnTo>
                  <a:lnTo>
                    <a:pt x="1581" y="106"/>
                  </a:lnTo>
                  <a:lnTo>
                    <a:pt x="1581" y="106"/>
                  </a:lnTo>
                  <a:lnTo>
                    <a:pt x="1581" y="108"/>
                  </a:lnTo>
                  <a:lnTo>
                    <a:pt x="1581" y="110"/>
                  </a:lnTo>
                  <a:lnTo>
                    <a:pt x="1581" y="117"/>
                  </a:lnTo>
                  <a:lnTo>
                    <a:pt x="1581" y="117"/>
                  </a:lnTo>
                  <a:lnTo>
                    <a:pt x="1581" y="124"/>
                  </a:lnTo>
                  <a:lnTo>
                    <a:pt x="1581" y="129"/>
                  </a:lnTo>
                  <a:lnTo>
                    <a:pt x="1581" y="129"/>
                  </a:lnTo>
                  <a:lnTo>
                    <a:pt x="1576" y="129"/>
                  </a:lnTo>
                  <a:lnTo>
                    <a:pt x="1569" y="129"/>
                  </a:lnTo>
                  <a:lnTo>
                    <a:pt x="1569" y="129"/>
                  </a:lnTo>
                  <a:lnTo>
                    <a:pt x="1569" y="134"/>
                  </a:lnTo>
                  <a:lnTo>
                    <a:pt x="1569" y="141"/>
                  </a:lnTo>
                  <a:lnTo>
                    <a:pt x="1569" y="141"/>
                  </a:lnTo>
                  <a:lnTo>
                    <a:pt x="1569" y="148"/>
                  </a:lnTo>
                  <a:lnTo>
                    <a:pt x="1569" y="153"/>
                  </a:lnTo>
                  <a:lnTo>
                    <a:pt x="1569" y="153"/>
                  </a:lnTo>
                  <a:lnTo>
                    <a:pt x="1569" y="160"/>
                  </a:lnTo>
                  <a:lnTo>
                    <a:pt x="1569" y="165"/>
                  </a:lnTo>
                  <a:lnTo>
                    <a:pt x="1569" y="165"/>
                  </a:lnTo>
                  <a:lnTo>
                    <a:pt x="1565" y="165"/>
                  </a:lnTo>
                  <a:lnTo>
                    <a:pt x="1557" y="165"/>
                  </a:lnTo>
                  <a:lnTo>
                    <a:pt x="1557" y="165"/>
                  </a:lnTo>
                  <a:lnTo>
                    <a:pt x="1557" y="172"/>
                  </a:lnTo>
                  <a:lnTo>
                    <a:pt x="1557" y="176"/>
                  </a:lnTo>
                  <a:lnTo>
                    <a:pt x="1557" y="176"/>
                  </a:lnTo>
                  <a:lnTo>
                    <a:pt x="1557" y="188"/>
                  </a:lnTo>
                  <a:lnTo>
                    <a:pt x="1557" y="188"/>
                  </a:lnTo>
                  <a:lnTo>
                    <a:pt x="1550" y="188"/>
                  </a:lnTo>
                  <a:lnTo>
                    <a:pt x="1548" y="190"/>
                  </a:lnTo>
                  <a:lnTo>
                    <a:pt x="1546" y="188"/>
                  </a:lnTo>
                  <a:lnTo>
                    <a:pt x="1546" y="188"/>
                  </a:lnTo>
                  <a:lnTo>
                    <a:pt x="1546" y="183"/>
                  </a:lnTo>
                  <a:lnTo>
                    <a:pt x="1546" y="176"/>
                  </a:lnTo>
                  <a:lnTo>
                    <a:pt x="1546" y="176"/>
                  </a:lnTo>
                  <a:lnTo>
                    <a:pt x="1546" y="165"/>
                  </a:lnTo>
                  <a:lnTo>
                    <a:pt x="1546" y="165"/>
                  </a:lnTo>
                  <a:lnTo>
                    <a:pt x="1546" y="160"/>
                  </a:lnTo>
                  <a:lnTo>
                    <a:pt x="1546" y="153"/>
                  </a:lnTo>
                  <a:lnTo>
                    <a:pt x="1546" y="153"/>
                  </a:lnTo>
                  <a:lnTo>
                    <a:pt x="1539" y="153"/>
                  </a:lnTo>
                  <a:lnTo>
                    <a:pt x="1534" y="153"/>
                  </a:lnTo>
                  <a:lnTo>
                    <a:pt x="1534" y="153"/>
                  </a:lnTo>
                  <a:lnTo>
                    <a:pt x="1534" y="148"/>
                  </a:lnTo>
                  <a:lnTo>
                    <a:pt x="1534" y="141"/>
                  </a:lnTo>
                  <a:lnTo>
                    <a:pt x="1534" y="141"/>
                  </a:lnTo>
                  <a:lnTo>
                    <a:pt x="1534" y="136"/>
                  </a:lnTo>
                  <a:lnTo>
                    <a:pt x="1534" y="129"/>
                  </a:lnTo>
                  <a:lnTo>
                    <a:pt x="1534" y="129"/>
                  </a:lnTo>
                  <a:lnTo>
                    <a:pt x="1532" y="129"/>
                  </a:lnTo>
                  <a:lnTo>
                    <a:pt x="1527" y="129"/>
                  </a:lnTo>
                  <a:lnTo>
                    <a:pt x="1522" y="129"/>
                  </a:lnTo>
                  <a:lnTo>
                    <a:pt x="1522" y="129"/>
                  </a:lnTo>
                  <a:lnTo>
                    <a:pt x="1520" y="127"/>
                  </a:lnTo>
                  <a:lnTo>
                    <a:pt x="1522" y="124"/>
                  </a:lnTo>
                  <a:lnTo>
                    <a:pt x="1522" y="117"/>
                  </a:lnTo>
                  <a:lnTo>
                    <a:pt x="1522" y="117"/>
                  </a:lnTo>
                  <a:lnTo>
                    <a:pt x="1522" y="94"/>
                  </a:lnTo>
                  <a:lnTo>
                    <a:pt x="1522" y="94"/>
                  </a:lnTo>
                  <a:lnTo>
                    <a:pt x="1510" y="94"/>
                  </a:lnTo>
                  <a:lnTo>
                    <a:pt x="1510" y="94"/>
                  </a:lnTo>
                  <a:lnTo>
                    <a:pt x="1503" y="94"/>
                  </a:lnTo>
                  <a:lnTo>
                    <a:pt x="1499" y="94"/>
                  </a:lnTo>
                  <a:lnTo>
                    <a:pt x="1499" y="94"/>
                  </a:lnTo>
                  <a:lnTo>
                    <a:pt x="1496" y="87"/>
                  </a:lnTo>
                  <a:lnTo>
                    <a:pt x="1499" y="82"/>
                  </a:lnTo>
                  <a:lnTo>
                    <a:pt x="1499" y="82"/>
                  </a:lnTo>
                  <a:lnTo>
                    <a:pt x="1499" y="70"/>
                  </a:lnTo>
                  <a:lnTo>
                    <a:pt x="1499" y="70"/>
                  </a:lnTo>
                  <a:lnTo>
                    <a:pt x="1491" y="70"/>
                  </a:lnTo>
                  <a:lnTo>
                    <a:pt x="1489" y="70"/>
                  </a:lnTo>
                  <a:lnTo>
                    <a:pt x="1487" y="70"/>
                  </a:lnTo>
                  <a:lnTo>
                    <a:pt x="1487" y="70"/>
                  </a:lnTo>
                  <a:lnTo>
                    <a:pt x="1487" y="63"/>
                  </a:lnTo>
                  <a:lnTo>
                    <a:pt x="1487" y="58"/>
                  </a:lnTo>
                  <a:lnTo>
                    <a:pt x="1487" y="58"/>
                  </a:lnTo>
                  <a:lnTo>
                    <a:pt x="1480" y="58"/>
                  </a:lnTo>
                  <a:lnTo>
                    <a:pt x="1475" y="58"/>
                  </a:lnTo>
                  <a:lnTo>
                    <a:pt x="1475" y="58"/>
                  </a:lnTo>
                  <a:lnTo>
                    <a:pt x="1449" y="58"/>
                  </a:lnTo>
                  <a:lnTo>
                    <a:pt x="1449" y="58"/>
                  </a:lnTo>
                  <a:lnTo>
                    <a:pt x="1437" y="58"/>
                  </a:lnTo>
                  <a:lnTo>
                    <a:pt x="1437" y="58"/>
                  </a:lnTo>
                  <a:lnTo>
                    <a:pt x="1425" y="58"/>
                  </a:lnTo>
                  <a:lnTo>
                    <a:pt x="1425" y="58"/>
                  </a:lnTo>
                  <a:lnTo>
                    <a:pt x="1414" y="58"/>
                  </a:lnTo>
                  <a:lnTo>
                    <a:pt x="1414" y="58"/>
                  </a:lnTo>
                  <a:lnTo>
                    <a:pt x="1414" y="51"/>
                  </a:lnTo>
                  <a:lnTo>
                    <a:pt x="1414" y="47"/>
                  </a:lnTo>
                  <a:lnTo>
                    <a:pt x="1414" y="47"/>
                  </a:lnTo>
                  <a:lnTo>
                    <a:pt x="1402" y="47"/>
                  </a:lnTo>
                  <a:lnTo>
                    <a:pt x="1402" y="47"/>
                  </a:lnTo>
                  <a:lnTo>
                    <a:pt x="1390" y="47"/>
                  </a:lnTo>
                  <a:lnTo>
                    <a:pt x="1390" y="47"/>
                  </a:lnTo>
                  <a:lnTo>
                    <a:pt x="1367" y="47"/>
                  </a:lnTo>
                  <a:lnTo>
                    <a:pt x="1367" y="47"/>
                  </a:lnTo>
                  <a:lnTo>
                    <a:pt x="1367" y="94"/>
                  </a:lnTo>
                  <a:lnTo>
                    <a:pt x="1367" y="94"/>
                  </a:lnTo>
                  <a:lnTo>
                    <a:pt x="1367" y="141"/>
                  </a:lnTo>
                  <a:lnTo>
                    <a:pt x="1367" y="141"/>
                  </a:lnTo>
                  <a:lnTo>
                    <a:pt x="1355" y="141"/>
                  </a:lnTo>
                  <a:lnTo>
                    <a:pt x="1355" y="141"/>
                  </a:lnTo>
                  <a:lnTo>
                    <a:pt x="1261" y="141"/>
                  </a:lnTo>
                  <a:lnTo>
                    <a:pt x="1261" y="141"/>
                  </a:lnTo>
                  <a:lnTo>
                    <a:pt x="1261" y="153"/>
                  </a:lnTo>
                  <a:lnTo>
                    <a:pt x="1261" y="153"/>
                  </a:lnTo>
                  <a:lnTo>
                    <a:pt x="1261" y="176"/>
                  </a:lnTo>
                  <a:lnTo>
                    <a:pt x="1261" y="176"/>
                  </a:lnTo>
                  <a:lnTo>
                    <a:pt x="1261" y="188"/>
                  </a:lnTo>
                  <a:lnTo>
                    <a:pt x="1261" y="188"/>
                  </a:lnTo>
                  <a:lnTo>
                    <a:pt x="1261" y="200"/>
                  </a:lnTo>
                  <a:lnTo>
                    <a:pt x="1261" y="200"/>
                  </a:lnTo>
                  <a:lnTo>
                    <a:pt x="1261" y="207"/>
                  </a:lnTo>
                  <a:lnTo>
                    <a:pt x="1261" y="212"/>
                  </a:lnTo>
                  <a:lnTo>
                    <a:pt x="1261" y="212"/>
                  </a:lnTo>
                  <a:lnTo>
                    <a:pt x="1253" y="212"/>
                  </a:lnTo>
                  <a:lnTo>
                    <a:pt x="1249" y="212"/>
                  </a:lnTo>
                  <a:lnTo>
                    <a:pt x="1249" y="212"/>
                  </a:lnTo>
                  <a:lnTo>
                    <a:pt x="1249" y="219"/>
                  </a:lnTo>
                  <a:lnTo>
                    <a:pt x="1249" y="223"/>
                  </a:lnTo>
                  <a:lnTo>
                    <a:pt x="1249" y="223"/>
                  </a:lnTo>
                  <a:lnTo>
                    <a:pt x="1242" y="223"/>
                  </a:lnTo>
                  <a:lnTo>
                    <a:pt x="1237" y="223"/>
                  </a:lnTo>
                  <a:lnTo>
                    <a:pt x="1237" y="223"/>
                  </a:lnTo>
                  <a:lnTo>
                    <a:pt x="1235" y="230"/>
                  </a:lnTo>
                  <a:lnTo>
                    <a:pt x="1237" y="235"/>
                  </a:lnTo>
                  <a:lnTo>
                    <a:pt x="1237" y="235"/>
                  </a:lnTo>
                  <a:lnTo>
                    <a:pt x="1237" y="249"/>
                  </a:lnTo>
                  <a:lnTo>
                    <a:pt x="1237" y="249"/>
                  </a:lnTo>
                  <a:lnTo>
                    <a:pt x="1230" y="249"/>
                  </a:lnTo>
                  <a:lnTo>
                    <a:pt x="1225" y="249"/>
                  </a:lnTo>
                  <a:lnTo>
                    <a:pt x="1225" y="249"/>
                  </a:lnTo>
                  <a:lnTo>
                    <a:pt x="1218" y="249"/>
                  </a:lnTo>
                  <a:lnTo>
                    <a:pt x="1211" y="249"/>
                  </a:lnTo>
                  <a:lnTo>
                    <a:pt x="1211" y="249"/>
                  </a:lnTo>
                  <a:lnTo>
                    <a:pt x="1213" y="242"/>
                  </a:lnTo>
                  <a:lnTo>
                    <a:pt x="1211" y="235"/>
                  </a:lnTo>
                  <a:lnTo>
                    <a:pt x="1211" y="235"/>
                  </a:lnTo>
                  <a:lnTo>
                    <a:pt x="1206" y="235"/>
                  </a:lnTo>
                  <a:lnTo>
                    <a:pt x="1199" y="235"/>
                  </a:lnTo>
                  <a:lnTo>
                    <a:pt x="1199" y="235"/>
                  </a:lnTo>
                  <a:lnTo>
                    <a:pt x="1188" y="235"/>
                  </a:lnTo>
                  <a:lnTo>
                    <a:pt x="1188" y="235"/>
                  </a:lnTo>
                  <a:lnTo>
                    <a:pt x="1188" y="242"/>
                  </a:lnTo>
                  <a:lnTo>
                    <a:pt x="1190" y="247"/>
                  </a:lnTo>
                  <a:lnTo>
                    <a:pt x="1188" y="249"/>
                  </a:lnTo>
                  <a:lnTo>
                    <a:pt x="1188" y="249"/>
                  </a:lnTo>
                  <a:lnTo>
                    <a:pt x="1185" y="249"/>
                  </a:lnTo>
                  <a:lnTo>
                    <a:pt x="1183" y="249"/>
                  </a:lnTo>
                  <a:lnTo>
                    <a:pt x="1178" y="247"/>
                  </a:lnTo>
                  <a:lnTo>
                    <a:pt x="1176" y="249"/>
                  </a:lnTo>
                  <a:lnTo>
                    <a:pt x="1176" y="249"/>
                  </a:lnTo>
                  <a:lnTo>
                    <a:pt x="1176" y="252"/>
                  </a:lnTo>
                  <a:lnTo>
                    <a:pt x="1176" y="254"/>
                  </a:lnTo>
                  <a:lnTo>
                    <a:pt x="1178" y="259"/>
                  </a:lnTo>
                  <a:lnTo>
                    <a:pt x="1176" y="261"/>
                  </a:lnTo>
                  <a:lnTo>
                    <a:pt x="1176" y="261"/>
                  </a:lnTo>
                  <a:lnTo>
                    <a:pt x="1173" y="261"/>
                  </a:lnTo>
                  <a:lnTo>
                    <a:pt x="1171" y="261"/>
                  </a:lnTo>
                  <a:lnTo>
                    <a:pt x="1164" y="261"/>
                  </a:lnTo>
                  <a:lnTo>
                    <a:pt x="1164" y="261"/>
                  </a:lnTo>
                  <a:lnTo>
                    <a:pt x="1164" y="235"/>
                  </a:lnTo>
                  <a:lnTo>
                    <a:pt x="1164" y="235"/>
                  </a:lnTo>
                  <a:lnTo>
                    <a:pt x="1152" y="235"/>
                  </a:lnTo>
                  <a:lnTo>
                    <a:pt x="1152" y="235"/>
                  </a:lnTo>
                  <a:lnTo>
                    <a:pt x="1140" y="235"/>
                  </a:lnTo>
                  <a:lnTo>
                    <a:pt x="1140" y="235"/>
                  </a:lnTo>
                  <a:lnTo>
                    <a:pt x="1129" y="235"/>
                  </a:lnTo>
                  <a:lnTo>
                    <a:pt x="1129" y="235"/>
                  </a:lnTo>
                  <a:lnTo>
                    <a:pt x="1129" y="242"/>
                  </a:lnTo>
                  <a:lnTo>
                    <a:pt x="1129" y="247"/>
                  </a:lnTo>
                  <a:lnTo>
                    <a:pt x="1129" y="249"/>
                  </a:lnTo>
                  <a:lnTo>
                    <a:pt x="1129" y="249"/>
                  </a:lnTo>
                  <a:lnTo>
                    <a:pt x="1126" y="249"/>
                  </a:lnTo>
                  <a:lnTo>
                    <a:pt x="1124" y="249"/>
                  </a:lnTo>
                  <a:lnTo>
                    <a:pt x="1119" y="247"/>
                  </a:lnTo>
                  <a:lnTo>
                    <a:pt x="1117" y="249"/>
                  </a:lnTo>
                  <a:lnTo>
                    <a:pt x="1117" y="249"/>
                  </a:lnTo>
                  <a:lnTo>
                    <a:pt x="1117" y="252"/>
                  </a:lnTo>
                  <a:lnTo>
                    <a:pt x="1117" y="254"/>
                  </a:lnTo>
                  <a:lnTo>
                    <a:pt x="1117" y="259"/>
                  </a:lnTo>
                  <a:lnTo>
                    <a:pt x="1117" y="261"/>
                  </a:lnTo>
                  <a:lnTo>
                    <a:pt x="1117" y="261"/>
                  </a:lnTo>
                  <a:lnTo>
                    <a:pt x="1114" y="261"/>
                  </a:lnTo>
                  <a:lnTo>
                    <a:pt x="1112" y="261"/>
                  </a:lnTo>
                  <a:lnTo>
                    <a:pt x="1105" y="261"/>
                  </a:lnTo>
                  <a:lnTo>
                    <a:pt x="1105" y="261"/>
                  </a:lnTo>
                  <a:lnTo>
                    <a:pt x="1100" y="261"/>
                  </a:lnTo>
                  <a:lnTo>
                    <a:pt x="1093" y="261"/>
                  </a:lnTo>
                  <a:lnTo>
                    <a:pt x="1093" y="261"/>
                  </a:lnTo>
                  <a:lnTo>
                    <a:pt x="1086" y="259"/>
                  </a:lnTo>
                  <a:lnTo>
                    <a:pt x="1081" y="261"/>
                  </a:lnTo>
                  <a:lnTo>
                    <a:pt x="1081" y="261"/>
                  </a:lnTo>
                  <a:lnTo>
                    <a:pt x="1081" y="273"/>
                  </a:lnTo>
                  <a:lnTo>
                    <a:pt x="1081" y="273"/>
                  </a:lnTo>
                  <a:lnTo>
                    <a:pt x="1081" y="278"/>
                  </a:lnTo>
                  <a:lnTo>
                    <a:pt x="1081" y="285"/>
                  </a:lnTo>
                  <a:lnTo>
                    <a:pt x="1081" y="285"/>
                  </a:lnTo>
                  <a:lnTo>
                    <a:pt x="1079" y="285"/>
                  </a:lnTo>
                  <a:lnTo>
                    <a:pt x="1074" y="285"/>
                  </a:lnTo>
                  <a:lnTo>
                    <a:pt x="1070" y="285"/>
                  </a:lnTo>
                  <a:lnTo>
                    <a:pt x="1070" y="285"/>
                  </a:lnTo>
                  <a:lnTo>
                    <a:pt x="1070" y="188"/>
                  </a:lnTo>
                  <a:lnTo>
                    <a:pt x="1070" y="188"/>
                  </a:lnTo>
                  <a:lnTo>
                    <a:pt x="1058" y="188"/>
                  </a:lnTo>
                  <a:lnTo>
                    <a:pt x="1058" y="188"/>
                  </a:lnTo>
                  <a:lnTo>
                    <a:pt x="1034" y="188"/>
                  </a:lnTo>
                  <a:lnTo>
                    <a:pt x="1034" y="188"/>
                  </a:lnTo>
                  <a:lnTo>
                    <a:pt x="1034" y="165"/>
                  </a:lnTo>
                  <a:lnTo>
                    <a:pt x="1034" y="165"/>
                  </a:lnTo>
                  <a:lnTo>
                    <a:pt x="1011" y="165"/>
                  </a:lnTo>
                  <a:lnTo>
                    <a:pt x="1011" y="165"/>
                  </a:lnTo>
                  <a:lnTo>
                    <a:pt x="1011" y="188"/>
                  </a:lnTo>
                  <a:lnTo>
                    <a:pt x="1011" y="188"/>
                  </a:lnTo>
                  <a:lnTo>
                    <a:pt x="961" y="188"/>
                  </a:lnTo>
                  <a:lnTo>
                    <a:pt x="961" y="188"/>
                  </a:lnTo>
                  <a:lnTo>
                    <a:pt x="961" y="195"/>
                  </a:lnTo>
                  <a:lnTo>
                    <a:pt x="961" y="200"/>
                  </a:lnTo>
                  <a:lnTo>
                    <a:pt x="961" y="200"/>
                  </a:lnTo>
                  <a:lnTo>
                    <a:pt x="968" y="200"/>
                  </a:lnTo>
                  <a:lnTo>
                    <a:pt x="975" y="200"/>
                  </a:lnTo>
                  <a:lnTo>
                    <a:pt x="975" y="200"/>
                  </a:lnTo>
                  <a:lnTo>
                    <a:pt x="975" y="207"/>
                  </a:lnTo>
                  <a:lnTo>
                    <a:pt x="975" y="212"/>
                  </a:lnTo>
                  <a:lnTo>
                    <a:pt x="975" y="212"/>
                  </a:lnTo>
                  <a:lnTo>
                    <a:pt x="975" y="223"/>
                  </a:lnTo>
                  <a:lnTo>
                    <a:pt x="975" y="223"/>
                  </a:lnTo>
                  <a:lnTo>
                    <a:pt x="975" y="235"/>
                  </a:lnTo>
                  <a:lnTo>
                    <a:pt x="975" y="235"/>
                  </a:lnTo>
                  <a:lnTo>
                    <a:pt x="975" y="249"/>
                  </a:lnTo>
                  <a:lnTo>
                    <a:pt x="975" y="249"/>
                  </a:lnTo>
                  <a:lnTo>
                    <a:pt x="975" y="261"/>
                  </a:lnTo>
                  <a:lnTo>
                    <a:pt x="975" y="261"/>
                  </a:lnTo>
                  <a:lnTo>
                    <a:pt x="975" y="285"/>
                  </a:lnTo>
                  <a:lnTo>
                    <a:pt x="975" y="285"/>
                  </a:lnTo>
                  <a:lnTo>
                    <a:pt x="968" y="285"/>
                  </a:lnTo>
                  <a:lnTo>
                    <a:pt x="961" y="285"/>
                  </a:lnTo>
                  <a:lnTo>
                    <a:pt x="961" y="285"/>
                  </a:lnTo>
                  <a:lnTo>
                    <a:pt x="957" y="285"/>
                  </a:lnTo>
                  <a:lnTo>
                    <a:pt x="950" y="285"/>
                  </a:lnTo>
                  <a:lnTo>
                    <a:pt x="950" y="285"/>
                  </a:lnTo>
                  <a:lnTo>
                    <a:pt x="950" y="278"/>
                  </a:lnTo>
                  <a:lnTo>
                    <a:pt x="950" y="273"/>
                  </a:lnTo>
                  <a:lnTo>
                    <a:pt x="950" y="273"/>
                  </a:lnTo>
                  <a:lnTo>
                    <a:pt x="945" y="271"/>
                  </a:lnTo>
                  <a:lnTo>
                    <a:pt x="938" y="273"/>
                  </a:lnTo>
                  <a:lnTo>
                    <a:pt x="938" y="273"/>
                  </a:lnTo>
                  <a:lnTo>
                    <a:pt x="926" y="273"/>
                  </a:lnTo>
                  <a:lnTo>
                    <a:pt x="926" y="273"/>
                  </a:lnTo>
                  <a:lnTo>
                    <a:pt x="914" y="273"/>
                  </a:lnTo>
                  <a:lnTo>
                    <a:pt x="914" y="273"/>
                  </a:lnTo>
                  <a:lnTo>
                    <a:pt x="909" y="271"/>
                  </a:lnTo>
                  <a:lnTo>
                    <a:pt x="902" y="273"/>
                  </a:lnTo>
                  <a:lnTo>
                    <a:pt x="902" y="273"/>
                  </a:lnTo>
                  <a:lnTo>
                    <a:pt x="902" y="278"/>
                  </a:lnTo>
                  <a:lnTo>
                    <a:pt x="902" y="285"/>
                  </a:lnTo>
                  <a:lnTo>
                    <a:pt x="902" y="285"/>
                  </a:lnTo>
                  <a:lnTo>
                    <a:pt x="898" y="285"/>
                  </a:lnTo>
                  <a:lnTo>
                    <a:pt x="891" y="285"/>
                  </a:lnTo>
                  <a:lnTo>
                    <a:pt x="891" y="285"/>
                  </a:lnTo>
                  <a:lnTo>
                    <a:pt x="886" y="285"/>
                  </a:lnTo>
                  <a:lnTo>
                    <a:pt x="879" y="285"/>
                  </a:lnTo>
                  <a:lnTo>
                    <a:pt x="879" y="285"/>
                  </a:lnTo>
                  <a:lnTo>
                    <a:pt x="879" y="278"/>
                  </a:lnTo>
                  <a:lnTo>
                    <a:pt x="879" y="273"/>
                  </a:lnTo>
                  <a:lnTo>
                    <a:pt x="879" y="273"/>
                  </a:lnTo>
                  <a:lnTo>
                    <a:pt x="879" y="266"/>
                  </a:lnTo>
                  <a:lnTo>
                    <a:pt x="879" y="261"/>
                  </a:lnTo>
                  <a:lnTo>
                    <a:pt x="879" y="261"/>
                  </a:lnTo>
                  <a:lnTo>
                    <a:pt x="874" y="261"/>
                  </a:lnTo>
                  <a:lnTo>
                    <a:pt x="867" y="261"/>
                  </a:lnTo>
                  <a:lnTo>
                    <a:pt x="867" y="261"/>
                  </a:lnTo>
                  <a:lnTo>
                    <a:pt x="860" y="261"/>
                  </a:lnTo>
                  <a:lnTo>
                    <a:pt x="858" y="259"/>
                  </a:lnTo>
                  <a:lnTo>
                    <a:pt x="855" y="261"/>
                  </a:lnTo>
                  <a:lnTo>
                    <a:pt x="855" y="261"/>
                  </a:lnTo>
                  <a:lnTo>
                    <a:pt x="855" y="263"/>
                  </a:lnTo>
                  <a:lnTo>
                    <a:pt x="855" y="266"/>
                  </a:lnTo>
                  <a:lnTo>
                    <a:pt x="855" y="273"/>
                  </a:lnTo>
                  <a:lnTo>
                    <a:pt x="855" y="273"/>
                  </a:lnTo>
                  <a:lnTo>
                    <a:pt x="855" y="275"/>
                  </a:lnTo>
                  <a:lnTo>
                    <a:pt x="855" y="278"/>
                  </a:lnTo>
                  <a:lnTo>
                    <a:pt x="855" y="282"/>
                  </a:lnTo>
                  <a:lnTo>
                    <a:pt x="855" y="285"/>
                  </a:lnTo>
                  <a:lnTo>
                    <a:pt x="855" y="285"/>
                  </a:lnTo>
                  <a:lnTo>
                    <a:pt x="851" y="285"/>
                  </a:lnTo>
                  <a:lnTo>
                    <a:pt x="844" y="285"/>
                  </a:lnTo>
                  <a:lnTo>
                    <a:pt x="844" y="285"/>
                  </a:lnTo>
                  <a:lnTo>
                    <a:pt x="832" y="285"/>
                  </a:lnTo>
                  <a:lnTo>
                    <a:pt x="832" y="285"/>
                  </a:lnTo>
                  <a:lnTo>
                    <a:pt x="825" y="285"/>
                  </a:lnTo>
                  <a:lnTo>
                    <a:pt x="820" y="285"/>
                  </a:lnTo>
                  <a:lnTo>
                    <a:pt x="820" y="285"/>
                  </a:lnTo>
                  <a:lnTo>
                    <a:pt x="820" y="282"/>
                  </a:lnTo>
                  <a:lnTo>
                    <a:pt x="820" y="278"/>
                  </a:lnTo>
                  <a:lnTo>
                    <a:pt x="820" y="273"/>
                  </a:lnTo>
                  <a:lnTo>
                    <a:pt x="820" y="273"/>
                  </a:lnTo>
                  <a:lnTo>
                    <a:pt x="796" y="273"/>
                  </a:lnTo>
                  <a:lnTo>
                    <a:pt x="796" y="273"/>
                  </a:lnTo>
                  <a:lnTo>
                    <a:pt x="785" y="273"/>
                  </a:lnTo>
                  <a:lnTo>
                    <a:pt x="785" y="273"/>
                  </a:lnTo>
                  <a:lnTo>
                    <a:pt x="761" y="273"/>
                  </a:lnTo>
                  <a:lnTo>
                    <a:pt x="761" y="273"/>
                  </a:lnTo>
                  <a:lnTo>
                    <a:pt x="737" y="273"/>
                  </a:lnTo>
                  <a:lnTo>
                    <a:pt x="737" y="273"/>
                  </a:lnTo>
                  <a:lnTo>
                    <a:pt x="737" y="261"/>
                  </a:lnTo>
                  <a:lnTo>
                    <a:pt x="737" y="261"/>
                  </a:lnTo>
                  <a:lnTo>
                    <a:pt x="737" y="235"/>
                  </a:lnTo>
                  <a:lnTo>
                    <a:pt x="737" y="235"/>
                  </a:lnTo>
                  <a:lnTo>
                    <a:pt x="737" y="188"/>
                  </a:lnTo>
                  <a:lnTo>
                    <a:pt x="737" y="188"/>
                  </a:lnTo>
                  <a:lnTo>
                    <a:pt x="688" y="188"/>
                  </a:lnTo>
                  <a:lnTo>
                    <a:pt x="688" y="188"/>
                  </a:lnTo>
                  <a:lnTo>
                    <a:pt x="688" y="176"/>
                  </a:lnTo>
                  <a:lnTo>
                    <a:pt x="688" y="176"/>
                  </a:lnTo>
                  <a:lnTo>
                    <a:pt x="690" y="172"/>
                  </a:lnTo>
                  <a:lnTo>
                    <a:pt x="688" y="165"/>
                  </a:lnTo>
                  <a:lnTo>
                    <a:pt x="688" y="165"/>
                  </a:lnTo>
                  <a:lnTo>
                    <a:pt x="686" y="165"/>
                  </a:lnTo>
                  <a:lnTo>
                    <a:pt x="683" y="165"/>
                  </a:lnTo>
                  <a:lnTo>
                    <a:pt x="676" y="165"/>
                  </a:lnTo>
                  <a:lnTo>
                    <a:pt x="676" y="165"/>
                  </a:lnTo>
                  <a:lnTo>
                    <a:pt x="653" y="165"/>
                  </a:lnTo>
                  <a:lnTo>
                    <a:pt x="653" y="165"/>
                  </a:lnTo>
                  <a:lnTo>
                    <a:pt x="653" y="172"/>
                  </a:lnTo>
                  <a:lnTo>
                    <a:pt x="653" y="174"/>
                  </a:lnTo>
                  <a:lnTo>
                    <a:pt x="653" y="176"/>
                  </a:lnTo>
                  <a:lnTo>
                    <a:pt x="653" y="176"/>
                  </a:lnTo>
                  <a:lnTo>
                    <a:pt x="648" y="176"/>
                  </a:lnTo>
                  <a:lnTo>
                    <a:pt x="641" y="176"/>
                  </a:lnTo>
                  <a:lnTo>
                    <a:pt x="641" y="176"/>
                  </a:lnTo>
                  <a:lnTo>
                    <a:pt x="641" y="183"/>
                  </a:lnTo>
                  <a:lnTo>
                    <a:pt x="641" y="188"/>
                  </a:lnTo>
                  <a:lnTo>
                    <a:pt x="641" y="188"/>
                  </a:lnTo>
                  <a:lnTo>
                    <a:pt x="641" y="200"/>
                  </a:lnTo>
                  <a:lnTo>
                    <a:pt x="641" y="200"/>
                  </a:lnTo>
                  <a:lnTo>
                    <a:pt x="641" y="212"/>
                  </a:lnTo>
                  <a:lnTo>
                    <a:pt x="641" y="212"/>
                  </a:lnTo>
                  <a:lnTo>
                    <a:pt x="641" y="223"/>
                  </a:lnTo>
                  <a:lnTo>
                    <a:pt x="641" y="223"/>
                  </a:lnTo>
                  <a:lnTo>
                    <a:pt x="641" y="235"/>
                  </a:lnTo>
                  <a:lnTo>
                    <a:pt x="641" y="235"/>
                  </a:lnTo>
                  <a:lnTo>
                    <a:pt x="641" y="261"/>
                  </a:lnTo>
                  <a:lnTo>
                    <a:pt x="641" y="261"/>
                  </a:lnTo>
                  <a:lnTo>
                    <a:pt x="594" y="261"/>
                  </a:lnTo>
                  <a:lnTo>
                    <a:pt x="594" y="261"/>
                  </a:lnTo>
                  <a:lnTo>
                    <a:pt x="587" y="261"/>
                  </a:lnTo>
                  <a:lnTo>
                    <a:pt x="582" y="261"/>
                  </a:lnTo>
                  <a:lnTo>
                    <a:pt x="582" y="261"/>
                  </a:lnTo>
                  <a:lnTo>
                    <a:pt x="582" y="261"/>
                  </a:lnTo>
                  <a:lnTo>
                    <a:pt x="582" y="266"/>
                  </a:lnTo>
                  <a:lnTo>
                    <a:pt x="582" y="273"/>
                  </a:lnTo>
                  <a:lnTo>
                    <a:pt x="582" y="273"/>
                  </a:lnTo>
                  <a:lnTo>
                    <a:pt x="570" y="273"/>
                  </a:lnTo>
                  <a:lnTo>
                    <a:pt x="570" y="273"/>
                  </a:lnTo>
                  <a:lnTo>
                    <a:pt x="570" y="261"/>
                  </a:lnTo>
                  <a:lnTo>
                    <a:pt x="570" y="261"/>
                  </a:lnTo>
                  <a:lnTo>
                    <a:pt x="568" y="259"/>
                  </a:lnTo>
                  <a:lnTo>
                    <a:pt x="563" y="261"/>
                  </a:lnTo>
                  <a:lnTo>
                    <a:pt x="561" y="261"/>
                  </a:lnTo>
                  <a:lnTo>
                    <a:pt x="558" y="261"/>
                  </a:lnTo>
                  <a:lnTo>
                    <a:pt x="558" y="261"/>
                  </a:lnTo>
                  <a:lnTo>
                    <a:pt x="558" y="259"/>
                  </a:lnTo>
                  <a:lnTo>
                    <a:pt x="558" y="254"/>
                  </a:lnTo>
                  <a:lnTo>
                    <a:pt x="558" y="252"/>
                  </a:lnTo>
                  <a:lnTo>
                    <a:pt x="558" y="249"/>
                  </a:lnTo>
                  <a:lnTo>
                    <a:pt x="558" y="249"/>
                  </a:lnTo>
                  <a:lnTo>
                    <a:pt x="556" y="247"/>
                  </a:lnTo>
                  <a:lnTo>
                    <a:pt x="551" y="247"/>
                  </a:lnTo>
                  <a:lnTo>
                    <a:pt x="547" y="249"/>
                  </a:lnTo>
                  <a:lnTo>
                    <a:pt x="547" y="249"/>
                  </a:lnTo>
                  <a:lnTo>
                    <a:pt x="547" y="261"/>
                  </a:lnTo>
                  <a:lnTo>
                    <a:pt x="547" y="261"/>
                  </a:lnTo>
                  <a:lnTo>
                    <a:pt x="547" y="266"/>
                  </a:lnTo>
                  <a:lnTo>
                    <a:pt x="547" y="273"/>
                  </a:lnTo>
                  <a:lnTo>
                    <a:pt x="547" y="273"/>
                  </a:lnTo>
                  <a:lnTo>
                    <a:pt x="535" y="273"/>
                  </a:lnTo>
                  <a:lnTo>
                    <a:pt x="535" y="273"/>
                  </a:lnTo>
                  <a:lnTo>
                    <a:pt x="535" y="266"/>
                  </a:lnTo>
                  <a:lnTo>
                    <a:pt x="535" y="261"/>
                  </a:lnTo>
                  <a:lnTo>
                    <a:pt x="535" y="261"/>
                  </a:lnTo>
                  <a:lnTo>
                    <a:pt x="535" y="249"/>
                  </a:lnTo>
                  <a:lnTo>
                    <a:pt x="535" y="249"/>
                  </a:lnTo>
                  <a:lnTo>
                    <a:pt x="523" y="249"/>
                  </a:lnTo>
                  <a:lnTo>
                    <a:pt x="523" y="249"/>
                  </a:lnTo>
                  <a:lnTo>
                    <a:pt x="511" y="249"/>
                  </a:lnTo>
                  <a:lnTo>
                    <a:pt x="511" y="249"/>
                  </a:lnTo>
                  <a:lnTo>
                    <a:pt x="500" y="249"/>
                  </a:lnTo>
                  <a:lnTo>
                    <a:pt x="500" y="249"/>
                  </a:lnTo>
                  <a:lnTo>
                    <a:pt x="500" y="261"/>
                  </a:lnTo>
                  <a:lnTo>
                    <a:pt x="500" y="261"/>
                  </a:lnTo>
                  <a:lnTo>
                    <a:pt x="488" y="261"/>
                  </a:lnTo>
                  <a:lnTo>
                    <a:pt x="488" y="261"/>
                  </a:lnTo>
                  <a:lnTo>
                    <a:pt x="488" y="254"/>
                  </a:lnTo>
                  <a:lnTo>
                    <a:pt x="488" y="249"/>
                  </a:lnTo>
                  <a:lnTo>
                    <a:pt x="488" y="249"/>
                  </a:lnTo>
                  <a:lnTo>
                    <a:pt x="485" y="247"/>
                  </a:lnTo>
                  <a:lnTo>
                    <a:pt x="481" y="247"/>
                  </a:lnTo>
                  <a:lnTo>
                    <a:pt x="474" y="249"/>
                  </a:lnTo>
                  <a:lnTo>
                    <a:pt x="474" y="249"/>
                  </a:lnTo>
                  <a:lnTo>
                    <a:pt x="474" y="223"/>
                  </a:lnTo>
                  <a:lnTo>
                    <a:pt x="474" y="223"/>
                  </a:lnTo>
                  <a:lnTo>
                    <a:pt x="474" y="212"/>
                  </a:lnTo>
                  <a:lnTo>
                    <a:pt x="474" y="212"/>
                  </a:lnTo>
                  <a:lnTo>
                    <a:pt x="476" y="207"/>
                  </a:lnTo>
                  <a:lnTo>
                    <a:pt x="474" y="200"/>
                  </a:lnTo>
                  <a:lnTo>
                    <a:pt x="474" y="200"/>
                  </a:lnTo>
                  <a:lnTo>
                    <a:pt x="462" y="200"/>
                  </a:lnTo>
                  <a:lnTo>
                    <a:pt x="462" y="200"/>
                  </a:lnTo>
                  <a:lnTo>
                    <a:pt x="462" y="212"/>
                  </a:lnTo>
                  <a:lnTo>
                    <a:pt x="462" y="212"/>
                  </a:lnTo>
                  <a:lnTo>
                    <a:pt x="462" y="223"/>
                  </a:lnTo>
                  <a:lnTo>
                    <a:pt x="462" y="223"/>
                  </a:lnTo>
                  <a:lnTo>
                    <a:pt x="462" y="235"/>
                  </a:lnTo>
                  <a:lnTo>
                    <a:pt x="462" y="235"/>
                  </a:lnTo>
                  <a:lnTo>
                    <a:pt x="464" y="242"/>
                  </a:lnTo>
                  <a:lnTo>
                    <a:pt x="462" y="249"/>
                  </a:lnTo>
                  <a:lnTo>
                    <a:pt x="462" y="249"/>
                  </a:lnTo>
                  <a:lnTo>
                    <a:pt x="462" y="249"/>
                  </a:lnTo>
                  <a:lnTo>
                    <a:pt x="457" y="249"/>
                  </a:lnTo>
                  <a:lnTo>
                    <a:pt x="450" y="249"/>
                  </a:lnTo>
                  <a:lnTo>
                    <a:pt x="450" y="249"/>
                  </a:lnTo>
                  <a:lnTo>
                    <a:pt x="450" y="252"/>
                  </a:lnTo>
                  <a:lnTo>
                    <a:pt x="450" y="254"/>
                  </a:lnTo>
                  <a:lnTo>
                    <a:pt x="450" y="261"/>
                  </a:lnTo>
                  <a:lnTo>
                    <a:pt x="450" y="261"/>
                  </a:lnTo>
                  <a:lnTo>
                    <a:pt x="426" y="261"/>
                  </a:lnTo>
                  <a:lnTo>
                    <a:pt x="426" y="261"/>
                  </a:lnTo>
                  <a:lnTo>
                    <a:pt x="426" y="212"/>
                  </a:lnTo>
                  <a:lnTo>
                    <a:pt x="426" y="212"/>
                  </a:lnTo>
                  <a:lnTo>
                    <a:pt x="426" y="200"/>
                  </a:lnTo>
                  <a:lnTo>
                    <a:pt x="426" y="200"/>
                  </a:lnTo>
                  <a:lnTo>
                    <a:pt x="426" y="195"/>
                  </a:lnTo>
                  <a:lnTo>
                    <a:pt x="426" y="188"/>
                  </a:lnTo>
                  <a:lnTo>
                    <a:pt x="426" y="188"/>
                  </a:lnTo>
                  <a:lnTo>
                    <a:pt x="424" y="188"/>
                  </a:lnTo>
                  <a:lnTo>
                    <a:pt x="422" y="188"/>
                  </a:lnTo>
                  <a:lnTo>
                    <a:pt x="415" y="188"/>
                  </a:lnTo>
                  <a:lnTo>
                    <a:pt x="415" y="188"/>
                  </a:lnTo>
                  <a:lnTo>
                    <a:pt x="415" y="165"/>
                  </a:lnTo>
                  <a:lnTo>
                    <a:pt x="415" y="165"/>
                  </a:lnTo>
                  <a:lnTo>
                    <a:pt x="415" y="153"/>
                  </a:lnTo>
                  <a:lnTo>
                    <a:pt x="415" y="153"/>
                  </a:lnTo>
                  <a:lnTo>
                    <a:pt x="415" y="141"/>
                  </a:lnTo>
                  <a:lnTo>
                    <a:pt x="415" y="141"/>
                  </a:lnTo>
                  <a:lnTo>
                    <a:pt x="415" y="134"/>
                  </a:lnTo>
                  <a:lnTo>
                    <a:pt x="415" y="129"/>
                  </a:lnTo>
                  <a:lnTo>
                    <a:pt x="415" y="129"/>
                  </a:lnTo>
                  <a:lnTo>
                    <a:pt x="412" y="129"/>
                  </a:lnTo>
                  <a:lnTo>
                    <a:pt x="410" y="129"/>
                  </a:lnTo>
                  <a:lnTo>
                    <a:pt x="403" y="129"/>
                  </a:lnTo>
                  <a:lnTo>
                    <a:pt x="403" y="129"/>
                  </a:lnTo>
                  <a:lnTo>
                    <a:pt x="403" y="141"/>
                  </a:lnTo>
                  <a:lnTo>
                    <a:pt x="403" y="141"/>
                  </a:lnTo>
                  <a:lnTo>
                    <a:pt x="403" y="165"/>
                  </a:lnTo>
                  <a:lnTo>
                    <a:pt x="403" y="165"/>
                  </a:lnTo>
                  <a:lnTo>
                    <a:pt x="398" y="165"/>
                  </a:lnTo>
                  <a:lnTo>
                    <a:pt x="393" y="165"/>
                  </a:lnTo>
                  <a:lnTo>
                    <a:pt x="391" y="165"/>
                  </a:lnTo>
                  <a:lnTo>
                    <a:pt x="391" y="165"/>
                  </a:lnTo>
                  <a:lnTo>
                    <a:pt x="391" y="172"/>
                  </a:lnTo>
                  <a:lnTo>
                    <a:pt x="391" y="176"/>
                  </a:lnTo>
                  <a:lnTo>
                    <a:pt x="391" y="176"/>
                  </a:lnTo>
                  <a:lnTo>
                    <a:pt x="391" y="188"/>
                  </a:lnTo>
                  <a:lnTo>
                    <a:pt x="391" y="188"/>
                  </a:lnTo>
                  <a:lnTo>
                    <a:pt x="391" y="200"/>
                  </a:lnTo>
                  <a:lnTo>
                    <a:pt x="391" y="200"/>
                  </a:lnTo>
                  <a:lnTo>
                    <a:pt x="386" y="200"/>
                  </a:lnTo>
                  <a:lnTo>
                    <a:pt x="382" y="200"/>
                  </a:lnTo>
                  <a:lnTo>
                    <a:pt x="379" y="200"/>
                  </a:lnTo>
                  <a:lnTo>
                    <a:pt x="379" y="200"/>
                  </a:lnTo>
                  <a:lnTo>
                    <a:pt x="379" y="207"/>
                  </a:lnTo>
                  <a:lnTo>
                    <a:pt x="379" y="212"/>
                  </a:lnTo>
                  <a:lnTo>
                    <a:pt x="379" y="212"/>
                  </a:lnTo>
                  <a:lnTo>
                    <a:pt x="379" y="223"/>
                  </a:lnTo>
                  <a:lnTo>
                    <a:pt x="379" y="223"/>
                  </a:lnTo>
                  <a:lnTo>
                    <a:pt x="379" y="235"/>
                  </a:lnTo>
                  <a:lnTo>
                    <a:pt x="379" y="235"/>
                  </a:lnTo>
                  <a:lnTo>
                    <a:pt x="379" y="261"/>
                  </a:lnTo>
                  <a:lnTo>
                    <a:pt x="379" y="261"/>
                  </a:lnTo>
                  <a:lnTo>
                    <a:pt x="375" y="261"/>
                  </a:lnTo>
                  <a:lnTo>
                    <a:pt x="368" y="261"/>
                  </a:lnTo>
                  <a:lnTo>
                    <a:pt x="368" y="261"/>
                  </a:lnTo>
                  <a:lnTo>
                    <a:pt x="363" y="261"/>
                  </a:lnTo>
                  <a:lnTo>
                    <a:pt x="356" y="261"/>
                  </a:lnTo>
                  <a:lnTo>
                    <a:pt x="356" y="261"/>
                  </a:lnTo>
                  <a:lnTo>
                    <a:pt x="349" y="259"/>
                  </a:lnTo>
                  <a:lnTo>
                    <a:pt x="344" y="261"/>
                  </a:lnTo>
                  <a:lnTo>
                    <a:pt x="344" y="261"/>
                  </a:lnTo>
                  <a:lnTo>
                    <a:pt x="344" y="266"/>
                  </a:lnTo>
                  <a:lnTo>
                    <a:pt x="344" y="271"/>
                  </a:lnTo>
                  <a:lnTo>
                    <a:pt x="344" y="273"/>
                  </a:lnTo>
                  <a:lnTo>
                    <a:pt x="344" y="273"/>
                  </a:lnTo>
                  <a:lnTo>
                    <a:pt x="337" y="273"/>
                  </a:lnTo>
                  <a:lnTo>
                    <a:pt x="332" y="273"/>
                  </a:lnTo>
                  <a:lnTo>
                    <a:pt x="332" y="273"/>
                  </a:lnTo>
                  <a:lnTo>
                    <a:pt x="320" y="273"/>
                  </a:lnTo>
                  <a:lnTo>
                    <a:pt x="320" y="273"/>
                  </a:lnTo>
                  <a:lnTo>
                    <a:pt x="313" y="273"/>
                  </a:lnTo>
                  <a:lnTo>
                    <a:pt x="309" y="273"/>
                  </a:lnTo>
                  <a:lnTo>
                    <a:pt x="309" y="273"/>
                  </a:lnTo>
                  <a:lnTo>
                    <a:pt x="309" y="266"/>
                  </a:lnTo>
                  <a:lnTo>
                    <a:pt x="309" y="261"/>
                  </a:lnTo>
                  <a:lnTo>
                    <a:pt x="309" y="261"/>
                  </a:lnTo>
                  <a:lnTo>
                    <a:pt x="302" y="261"/>
                  </a:lnTo>
                  <a:lnTo>
                    <a:pt x="297" y="261"/>
                  </a:lnTo>
                  <a:lnTo>
                    <a:pt x="297" y="261"/>
                  </a:lnTo>
                  <a:lnTo>
                    <a:pt x="297" y="254"/>
                  </a:lnTo>
                  <a:lnTo>
                    <a:pt x="297" y="249"/>
                  </a:lnTo>
                  <a:lnTo>
                    <a:pt x="297" y="249"/>
                  </a:lnTo>
                  <a:lnTo>
                    <a:pt x="290" y="247"/>
                  </a:lnTo>
                  <a:lnTo>
                    <a:pt x="285" y="249"/>
                  </a:lnTo>
                  <a:lnTo>
                    <a:pt x="285" y="249"/>
                  </a:lnTo>
                  <a:lnTo>
                    <a:pt x="273" y="249"/>
                  </a:lnTo>
                  <a:lnTo>
                    <a:pt x="273" y="249"/>
                  </a:lnTo>
                  <a:lnTo>
                    <a:pt x="266" y="247"/>
                  </a:lnTo>
                  <a:lnTo>
                    <a:pt x="264" y="247"/>
                  </a:lnTo>
                  <a:lnTo>
                    <a:pt x="262" y="249"/>
                  </a:lnTo>
                  <a:lnTo>
                    <a:pt x="262" y="249"/>
                  </a:lnTo>
                  <a:lnTo>
                    <a:pt x="259" y="252"/>
                  </a:lnTo>
                  <a:lnTo>
                    <a:pt x="262" y="254"/>
                  </a:lnTo>
                  <a:lnTo>
                    <a:pt x="262" y="261"/>
                  </a:lnTo>
                  <a:lnTo>
                    <a:pt x="262" y="261"/>
                  </a:lnTo>
                  <a:lnTo>
                    <a:pt x="262" y="266"/>
                  </a:lnTo>
                  <a:lnTo>
                    <a:pt x="262" y="271"/>
                  </a:lnTo>
                  <a:lnTo>
                    <a:pt x="262" y="273"/>
                  </a:lnTo>
                  <a:lnTo>
                    <a:pt x="262" y="273"/>
                  </a:lnTo>
                  <a:lnTo>
                    <a:pt x="259" y="273"/>
                  </a:lnTo>
                  <a:lnTo>
                    <a:pt x="254" y="273"/>
                  </a:lnTo>
                  <a:lnTo>
                    <a:pt x="250" y="273"/>
                  </a:lnTo>
                  <a:lnTo>
                    <a:pt x="250" y="273"/>
                  </a:lnTo>
                  <a:lnTo>
                    <a:pt x="224" y="273"/>
                  </a:lnTo>
                  <a:lnTo>
                    <a:pt x="224" y="273"/>
                  </a:lnTo>
                  <a:lnTo>
                    <a:pt x="212" y="273"/>
                  </a:lnTo>
                  <a:lnTo>
                    <a:pt x="212" y="273"/>
                  </a:lnTo>
                  <a:lnTo>
                    <a:pt x="207" y="273"/>
                  </a:lnTo>
                  <a:lnTo>
                    <a:pt x="200" y="273"/>
                  </a:lnTo>
                  <a:lnTo>
                    <a:pt x="200" y="273"/>
                  </a:lnTo>
                  <a:lnTo>
                    <a:pt x="200" y="266"/>
                  </a:lnTo>
                  <a:lnTo>
                    <a:pt x="200" y="261"/>
                  </a:lnTo>
                  <a:lnTo>
                    <a:pt x="200" y="261"/>
                  </a:lnTo>
                  <a:lnTo>
                    <a:pt x="196" y="259"/>
                  </a:lnTo>
                  <a:lnTo>
                    <a:pt x="188" y="261"/>
                  </a:lnTo>
                  <a:lnTo>
                    <a:pt x="188" y="261"/>
                  </a:lnTo>
                  <a:lnTo>
                    <a:pt x="177" y="261"/>
                  </a:lnTo>
                  <a:lnTo>
                    <a:pt x="177" y="261"/>
                  </a:lnTo>
                  <a:lnTo>
                    <a:pt x="153" y="261"/>
                  </a:lnTo>
                  <a:lnTo>
                    <a:pt x="153" y="261"/>
                  </a:lnTo>
                  <a:lnTo>
                    <a:pt x="153" y="254"/>
                  </a:lnTo>
                  <a:lnTo>
                    <a:pt x="153" y="252"/>
                  </a:lnTo>
                  <a:lnTo>
                    <a:pt x="153" y="249"/>
                  </a:lnTo>
                  <a:lnTo>
                    <a:pt x="153" y="249"/>
                  </a:lnTo>
                  <a:lnTo>
                    <a:pt x="141" y="249"/>
                  </a:lnTo>
                  <a:lnTo>
                    <a:pt x="141" y="249"/>
                  </a:lnTo>
                  <a:lnTo>
                    <a:pt x="130" y="249"/>
                  </a:lnTo>
                  <a:lnTo>
                    <a:pt x="130" y="249"/>
                  </a:lnTo>
                  <a:lnTo>
                    <a:pt x="118" y="249"/>
                  </a:lnTo>
                  <a:lnTo>
                    <a:pt x="118" y="249"/>
                  </a:lnTo>
                  <a:lnTo>
                    <a:pt x="106" y="249"/>
                  </a:lnTo>
                  <a:lnTo>
                    <a:pt x="106" y="249"/>
                  </a:lnTo>
                  <a:lnTo>
                    <a:pt x="99" y="247"/>
                  </a:lnTo>
                  <a:lnTo>
                    <a:pt x="94" y="249"/>
                  </a:lnTo>
                  <a:lnTo>
                    <a:pt x="94" y="249"/>
                  </a:lnTo>
                  <a:lnTo>
                    <a:pt x="94" y="249"/>
                  </a:lnTo>
                  <a:lnTo>
                    <a:pt x="94" y="254"/>
                  </a:lnTo>
                  <a:lnTo>
                    <a:pt x="94" y="261"/>
                  </a:lnTo>
                  <a:lnTo>
                    <a:pt x="94" y="261"/>
                  </a:lnTo>
                  <a:lnTo>
                    <a:pt x="82" y="261"/>
                  </a:lnTo>
                  <a:lnTo>
                    <a:pt x="82" y="261"/>
                  </a:lnTo>
                  <a:lnTo>
                    <a:pt x="75" y="261"/>
                  </a:lnTo>
                  <a:lnTo>
                    <a:pt x="71" y="261"/>
                  </a:lnTo>
                  <a:lnTo>
                    <a:pt x="71" y="261"/>
                  </a:lnTo>
                  <a:lnTo>
                    <a:pt x="71" y="254"/>
                  </a:lnTo>
                  <a:lnTo>
                    <a:pt x="71" y="252"/>
                  </a:lnTo>
                  <a:lnTo>
                    <a:pt x="71" y="249"/>
                  </a:lnTo>
                  <a:lnTo>
                    <a:pt x="71" y="249"/>
                  </a:lnTo>
                  <a:lnTo>
                    <a:pt x="68" y="247"/>
                  </a:lnTo>
                  <a:lnTo>
                    <a:pt x="64" y="247"/>
                  </a:lnTo>
                  <a:lnTo>
                    <a:pt x="59" y="249"/>
                  </a:lnTo>
                  <a:lnTo>
                    <a:pt x="59" y="249"/>
                  </a:lnTo>
                  <a:lnTo>
                    <a:pt x="59" y="247"/>
                  </a:lnTo>
                  <a:lnTo>
                    <a:pt x="59" y="242"/>
                  </a:lnTo>
                  <a:lnTo>
                    <a:pt x="59" y="235"/>
                  </a:lnTo>
                  <a:lnTo>
                    <a:pt x="59" y="235"/>
                  </a:lnTo>
                  <a:lnTo>
                    <a:pt x="57" y="235"/>
                  </a:lnTo>
                  <a:lnTo>
                    <a:pt x="52" y="235"/>
                  </a:lnTo>
                  <a:lnTo>
                    <a:pt x="47" y="235"/>
                  </a:lnTo>
                  <a:lnTo>
                    <a:pt x="47" y="235"/>
                  </a:lnTo>
                  <a:lnTo>
                    <a:pt x="47" y="249"/>
                  </a:lnTo>
                  <a:lnTo>
                    <a:pt x="47" y="249"/>
                  </a:lnTo>
                  <a:lnTo>
                    <a:pt x="47" y="273"/>
                  </a:lnTo>
                  <a:lnTo>
                    <a:pt x="47" y="273"/>
                  </a:lnTo>
                  <a:lnTo>
                    <a:pt x="0" y="273"/>
                  </a:lnTo>
                  <a:lnTo>
                    <a:pt x="0" y="273"/>
                  </a:lnTo>
                  <a:lnTo>
                    <a:pt x="0" y="320"/>
                  </a:lnTo>
                  <a:lnTo>
                    <a:pt x="0" y="320"/>
                  </a:lnTo>
                  <a:lnTo>
                    <a:pt x="0" y="344"/>
                  </a:lnTo>
                  <a:lnTo>
                    <a:pt x="0" y="344"/>
                  </a:lnTo>
                  <a:lnTo>
                    <a:pt x="12" y="344"/>
                  </a:lnTo>
                  <a:lnTo>
                    <a:pt x="12" y="344"/>
                  </a:lnTo>
                  <a:lnTo>
                    <a:pt x="35" y="344"/>
                  </a:lnTo>
                  <a:lnTo>
                    <a:pt x="35" y="344"/>
                  </a:lnTo>
                  <a:lnTo>
                    <a:pt x="82" y="344"/>
                  </a:lnTo>
                  <a:lnTo>
                    <a:pt x="82" y="344"/>
                  </a:lnTo>
                  <a:lnTo>
                    <a:pt x="106" y="344"/>
                  </a:lnTo>
                  <a:lnTo>
                    <a:pt x="106" y="344"/>
                  </a:lnTo>
                  <a:lnTo>
                    <a:pt x="118" y="344"/>
                  </a:lnTo>
                  <a:lnTo>
                    <a:pt x="118" y="344"/>
                  </a:lnTo>
                  <a:lnTo>
                    <a:pt x="141" y="344"/>
                  </a:lnTo>
                  <a:lnTo>
                    <a:pt x="141" y="344"/>
                  </a:lnTo>
                  <a:lnTo>
                    <a:pt x="165" y="344"/>
                  </a:lnTo>
                  <a:lnTo>
                    <a:pt x="165" y="344"/>
                  </a:lnTo>
                  <a:lnTo>
                    <a:pt x="177" y="344"/>
                  </a:lnTo>
                  <a:lnTo>
                    <a:pt x="177" y="344"/>
                  </a:lnTo>
                  <a:lnTo>
                    <a:pt x="200" y="344"/>
                  </a:lnTo>
                  <a:lnTo>
                    <a:pt x="200" y="344"/>
                  </a:lnTo>
                  <a:lnTo>
                    <a:pt x="212" y="344"/>
                  </a:lnTo>
                  <a:lnTo>
                    <a:pt x="212" y="344"/>
                  </a:lnTo>
                  <a:lnTo>
                    <a:pt x="238" y="344"/>
                  </a:lnTo>
                  <a:lnTo>
                    <a:pt x="238" y="344"/>
                  </a:lnTo>
                  <a:lnTo>
                    <a:pt x="250" y="344"/>
                  </a:lnTo>
                  <a:lnTo>
                    <a:pt x="250" y="344"/>
                  </a:lnTo>
                  <a:lnTo>
                    <a:pt x="273" y="344"/>
                  </a:lnTo>
                  <a:lnTo>
                    <a:pt x="273" y="344"/>
                  </a:lnTo>
                  <a:lnTo>
                    <a:pt x="285" y="344"/>
                  </a:lnTo>
                  <a:lnTo>
                    <a:pt x="285" y="344"/>
                  </a:lnTo>
                  <a:lnTo>
                    <a:pt x="309" y="344"/>
                  </a:lnTo>
                  <a:lnTo>
                    <a:pt x="309" y="344"/>
                  </a:lnTo>
                  <a:lnTo>
                    <a:pt x="320" y="344"/>
                  </a:lnTo>
                  <a:lnTo>
                    <a:pt x="320" y="344"/>
                  </a:lnTo>
                  <a:lnTo>
                    <a:pt x="344" y="344"/>
                  </a:lnTo>
                  <a:lnTo>
                    <a:pt x="344" y="344"/>
                  </a:lnTo>
                  <a:lnTo>
                    <a:pt x="356" y="344"/>
                  </a:lnTo>
                  <a:lnTo>
                    <a:pt x="356" y="344"/>
                  </a:lnTo>
                  <a:lnTo>
                    <a:pt x="379" y="344"/>
                  </a:lnTo>
                  <a:lnTo>
                    <a:pt x="379" y="344"/>
                  </a:lnTo>
                  <a:lnTo>
                    <a:pt x="391" y="344"/>
                  </a:lnTo>
                  <a:lnTo>
                    <a:pt x="391" y="344"/>
                  </a:lnTo>
                  <a:lnTo>
                    <a:pt x="438" y="344"/>
                  </a:lnTo>
                  <a:lnTo>
                    <a:pt x="438" y="344"/>
                  </a:lnTo>
                  <a:lnTo>
                    <a:pt x="488" y="344"/>
                  </a:lnTo>
                  <a:lnTo>
                    <a:pt x="488" y="344"/>
                  </a:lnTo>
                  <a:lnTo>
                    <a:pt x="511" y="344"/>
                  </a:lnTo>
                  <a:lnTo>
                    <a:pt x="511" y="344"/>
                  </a:lnTo>
                  <a:lnTo>
                    <a:pt x="523" y="344"/>
                  </a:lnTo>
                  <a:lnTo>
                    <a:pt x="523" y="344"/>
                  </a:lnTo>
                  <a:lnTo>
                    <a:pt x="547" y="344"/>
                  </a:lnTo>
                  <a:lnTo>
                    <a:pt x="547" y="344"/>
                  </a:lnTo>
                  <a:lnTo>
                    <a:pt x="558" y="344"/>
                  </a:lnTo>
                  <a:lnTo>
                    <a:pt x="558" y="344"/>
                  </a:lnTo>
                  <a:lnTo>
                    <a:pt x="582" y="344"/>
                  </a:lnTo>
                  <a:lnTo>
                    <a:pt x="582" y="344"/>
                  </a:lnTo>
                  <a:lnTo>
                    <a:pt x="594" y="344"/>
                  </a:lnTo>
                  <a:lnTo>
                    <a:pt x="594" y="344"/>
                  </a:lnTo>
                  <a:lnTo>
                    <a:pt x="617" y="344"/>
                  </a:lnTo>
                  <a:lnTo>
                    <a:pt x="617" y="344"/>
                  </a:lnTo>
                  <a:lnTo>
                    <a:pt x="629" y="344"/>
                  </a:lnTo>
                  <a:lnTo>
                    <a:pt x="629" y="344"/>
                  </a:lnTo>
                  <a:lnTo>
                    <a:pt x="653" y="344"/>
                  </a:lnTo>
                  <a:lnTo>
                    <a:pt x="653" y="344"/>
                  </a:lnTo>
                  <a:lnTo>
                    <a:pt x="664" y="344"/>
                  </a:lnTo>
                  <a:lnTo>
                    <a:pt x="664" y="344"/>
                  </a:lnTo>
                  <a:lnTo>
                    <a:pt x="712" y="344"/>
                  </a:lnTo>
                  <a:lnTo>
                    <a:pt x="712" y="344"/>
                  </a:lnTo>
                  <a:lnTo>
                    <a:pt x="723" y="344"/>
                  </a:lnTo>
                  <a:lnTo>
                    <a:pt x="723" y="344"/>
                  </a:lnTo>
                  <a:lnTo>
                    <a:pt x="749" y="344"/>
                  </a:lnTo>
                  <a:lnTo>
                    <a:pt x="749" y="344"/>
                  </a:lnTo>
                  <a:lnTo>
                    <a:pt x="761" y="344"/>
                  </a:lnTo>
                  <a:lnTo>
                    <a:pt x="761" y="344"/>
                  </a:lnTo>
                  <a:lnTo>
                    <a:pt x="785" y="344"/>
                  </a:lnTo>
                  <a:lnTo>
                    <a:pt x="785" y="344"/>
                  </a:lnTo>
                  <a:lnTo>
                    <a:pt x="796" y="344"/>
                  </a:lnTo>
                  <a:lnTo>
                    <a:pt x="796" y="344"/>
                  </a:lnTo>
                  <a:lnTo>
                    <a:pt x="820" y="344"/>
                  </a:lnTo>
                  <a:lnTo>
                    <a:pt x="820" y="344"/>
                  </a:lnTo>
                  <a:lnTo>
                    <a:pt x="832" y="344"/>
                  </a:lnTo>
                  <a:lnTo>
                    <a:pt x="832" y="344"/>
                  </a:lnTo>
                  <a:lnTo>
                    <a:pt x="855" y="344"/>
                  </a:lnTo>
                  <a:lnTo>
                    <a:pt x="855" y="344"/>
                  </a:lnTo>
                  <a:lnTo>
                    <a:pt x="867" y="344"/>
                  </a:lnTo>
                  <a:lnTo>
                    <a:pt x="867" y="344"/>
                  </a:lnTo>
                  <a:lnTo>
                    <a:pt x="891" y="344"/>
                  </a:lnTo>
                  <a:lnTo>
                    <a:pt x="891" y="344"/>
                  </a:lnTo>
                  <a:lnTo>
                    <a:pt x="902" y="344"/>
                  </a:lnTo>
                  <a:lnTo>
                    <a:pt x="902" y="344"/>
                  </a:lnTo>
                  <a:lnTo>
                    <a:pt x="926" y="344"/>
                  </a:lnTo>
                  <a:lnTo>
                    <a:pt x="926" y="344"/>
                  </a:lnTo>
                  <a:lnTo>
                    <a:pt x="938" y="344"/>
                  </a:lnTo>
                  <a:lnTo>
                    <a:pt x="938" y="344"/>
                  </a:lnTo>
                  <a:lnTo>
                    <a:pt x="987" y="344"/>
                  </a:lnTo>
                  <a:lnTo>
                    <a:pt x="987" y="344"/>
                  </a:lnTo>
                  <a:lnTo>
                    <a:pt x="999" y="344"/>
                  </a:lnTo>
                  <a:lnTo>
                    <a:pt x="999" y="344"/>
                  </a:lnTo>
                  <a:lnTo>
                    <a:pt x="1023" y="344"/>
                  </a:lnTo>
                  <a:lnTo>
                    <a:pt x="1023" y="344"/>
                  </a:lnTo>
                  <a:lnTo>
                    <a:pt x="1034" y="344"/>
                  </a:lnTo>
                  <a:lnTo>
                    <a:pt x="1034" y="344"/>
                  </a:lnTo>
                  <a:lnTo>
                    <a:pt x="1058" y="344"/>
                  </a:lnTo>
                  <a:lnTo>
                    <a:pt x="1058" y="344"/>
                  </a:lnTo>
                  <a:lnTo>
                    <a:pt x="1070" y="344"/>
                  </a:lnTo>
                  <a:lnTo>
                    <a:pt x="1070" y="344"/>
                  </a:lnTo>
                  <a:lnTo>
                    <a:pt x="1093" y="344"/>
                  </a:lnTo>
                  <a:lnTo>
                    <a:pt x="1093" y="344"/>
                  </a:lnTo>
                  <a:lnTo>
                    <a:pt x="1105" y="344"/>
                  </a:lnTo>
                  <a:lnTo>
                    <a:pt x="1105" y="344"/>
                  </a:lnTo>
                  <a:lnTo>
                    <a:pt x="1129" y="344"/>
                  </a:lnTo>
                  <a:lnTo>
                    <a:pt x="1129" y="344"/>
                  </a:lnTo>
                  <a:lnTo>
                    <a:pt x="1140" y="344"/>
                  </a:lnTo>
                  <a:lnTo>
                    <a:pt x="1140" y="344"/>
                  </a:lnTo>
                  <a:lnTo>
                    <a:pt x="1164" y="344"/>
                  </a:lnTo>
                  <a:lnTo>
                    <a:pt x="1164" y="344"/>
                  </a:lnTo>
                  <a:lnTo>
                    <a:pt x="1176" y="344"/>
                  </a:lnTo>
                  <a:lnTo>
                    <a:pt x="1176" y="344"/>
                  </a:lnTo>
                  <a:lnTo>
                    <a:pt x="1199" y="344"/>
                  </a:lnTo>
                  <a:lnTo>
                    <a:pt x="1199" y="344"/>
                  </a:lnTo>
                  <a:lnTo>
                    <a:pt x="1211" y="344"/>
                  </a:lnTo>
                  <a:lnTo>
                    <a:pt x="1211" y="344"/>
                  </a:lnTo>
                  <a:lnTo>
                    <a:pt x="1261" y="344"/>
                  </a:lnTo>
                  <a:lnTo>
                    <a:pt x="1261" y="344"/>
                  </a:lnTo>
                  <a:lnTo>
                    <a:pt x="1272" y="344"/>
                  </a:lnTo>
                  <a:lnTo>
                    <a:pt x="1272" y="344"/>
                  </a:lnTo>
                  <a:lnTo>
                    <a:pt x="1296" y="344"/>
                  </a:lnTo>
                  <a:lnTo>
                    <a:pt x="1296" y="344"/>
                  </a:lnTo>
                  <a:lnTo>
                    <a:pt x="1308" y="344"/>
                  </a:lnTo>
                  <a:lnTo>
                    <a:pt x="1308" y="344"/>
                  </a:lnTo>
                  <a:lnTo>
                    <a:pt x="1331" y="344"/>
                  </a:lnTo>
                  <a:lnTo>
                    <a:pt x="1331" y="344"/>
                  </a:lnTo>
                  <a:lnTo>
                    <a:pt x="1343" y="344"/>
                  </a:lnTo>
                  <a:lnTo>
                    <a:pt x="1343" y="344"/>
                  </a:lnTo>
                  <a:lnTo>
                    <a:pt x="1367" y="344"/>
                  </a:lnTo>
                  <a:lnTo>
                    <a:pt x="1367" y="344"/>
                  </a:lnTo>
                  <a:lnTo>
                    <a:pt x="1378" y="344"/>
                  </a:lnTo>
                  <a:lnTo>
                    <a:pt x="1378" y="344"/>
                  </a:lnTo>
                  <a:lnTo>
                    <a:pt x="1402" y="344"/>
                  </a:lnTo>
                  <a:lnTo>
                    <a:pt x="1402" y="344"/>
                  </a:lnTo>
                  <a:lnTo>
                    <a:pt x="1414" y="344"/>
                  </a:lnTo>
                  <a:lnTo>
                    <a:pt x="1414" y="344"/>
                  </a:lnTo>
                  <a:lnTo>
                    <a:pt x="1437" y="344"/>
                  </a:lnTo>
                  <a:lnTo>
                    <a:pt x="1437" y="344"/>
                  </a:lnTo>
                  <a:lnTo>
                    <a:pt x="1449" y="344"/>
                  </a:lnTo>
                  <a:lnTo>
                    <a:pt x="1449" y="344"/>
                  </a:lnTo>
                  <a:lnTo>
                    <a:pt x="1475" y="344"/>
                  </a:lnTo>
                  <a:lnTo>
                    <a:pt x="1475" y="344"/>
                  </a:lnTo>
                  <a:lnTo>
                    <a:pt x="1487" y="344"/>
                  </a:lnTo>
                  <a:lnTo>
                    <a:pt x="1487" y="344"/>
                  </a:lnTo>
                  <a:lnTo>
                    <a:pt x="1534" y="344"/>
                  </a:lnTo>
                  <a:lnTo>
                    <a:pt x="1534" y="344"/>
                  </a:lnTo>
                  <a:lnTo>
                    <a:pt x="1546" y="344"/>
                  </a:lnTo>
                  <a:lnTo>
                    <a:pt x="1546" y="344"/>
                  </a:lnTo>
                  <a:lnTo>
                    <a:pt x="1569" y="344"/>
                  </a:lnTo>
                  <a:lnTo>
                    <a:pt x="1569" y="344"/>
                  </a:lnTo>
                  <a:lnTo>
                    <a:pt x="1581" y="344"/>
                  </a:lnTo>
                  <a:lnTo>
                    <a:pt x="1581" y="344"/>
                  </a:lnTo>
                  <a:lnTo>
                    <a:pt x="1605" y="344"/>
                  </a:lnTo>
                  <a:lnTo>
                    <a:pt x="1605" y="344"/>
                  </a:lnTo>
                  <a:lnTo>
                    <a:pt x="1616" y="344"/>
                  </a:lnTo>
                  <a:lnTo>
                    <a:pt x="1616" y="344"/>
                  </a:lnTo>
                  <a:lnTo>
                    <a:pt x="1640" y="344"/>
                  </a:lnTo>
                  <a:lnTo>
                    <a:pt x="1640" y="344"/>
                  </a:lnTo>
                  <a:lnTo>
                    <a:pt x="1652" y="344"/>
                  </a:lnTo>
                  <a:lnTo>
                    <a:pt x="1652" y="344"/>
                  </a:lnTo>
                  <a:lnTo>
                    <a:pt x="1675" y="344"/>
                  </a:lnTo>
                  <a:lnTo>
                    <a:pt x="1675" y="344"/>
                  </a:lnTo>
                  <a:lnTo>
                    <a:pt x="1687" y="344"/>
                  </a:lnTo>
                  <a:lnTo>
                    <a:pt x="1687" y="344"/>
                  </a:lnTo>
                  <a:lnTo>
                    <a:pt x="1713" y="344"/>
                  </a:lnTo>
                  <a:lnTo>
                    <a:pt x="1713" y="344"/>
                  </a:lnTo>
                  <a:lnTo>
                    <a:pt x="1725" y="344"/>
                  </a:lnTo>
                  <a:lnTo>
                    <a:pt x="1725" y="344"/>
                  </a:lnTo>
                  <a:lnTo>
                    <a:pt x="1748" y="344"/>
                  </a:lnTo>
                  <a:lnTo>
                    <a:pt x="1748" y="344"/>
                  </a:lnTo>
                  <a:lnTo>
                    <a:pt x="1760" y="344"/>
                  </a:lnTo>
                  <a:lnTo>
                    <a:pt x="1760" y="344"/>
                  </a:lnTo>
                  <a:lnTo>
                    <a:pt x="1807" y="344"/>
                  </a:lnTo>
                  <a:lnTo>
                    <a:pt x="1807" y="344"/>
                  </a:lnTo>
                  <a:lnTo>
                    <a:pt x="1854" y="344"/>
                  </a:lnTo>
                  <a:lnTo>
                    <a:pt x="1854" y="344"/>
                  </a:lnTo>
                  <a:lnTo>
                    <a:pt x="1878" y="344"/>
                  </a:lnTo>
                  <a:lnTo>
                    <a:pt x="1878" y="344"/>
                  </a:lnTo>
                  <a:lnTo>
                    <a:pt x="1890" y="344"/>
                  </a:lnTo>
                  <a:lnTo>
                    <a:pt x="1890" y="344"/>
                  </a:lnTo>
                  <a:lnTo>
                    <a:pt x="1913" y="344"/>
                  </a:lnTo>
                  <a:lnTo>
                    <a:pt x="1913" y="344"/>
                  </a:lnTo>
                  <a:lnTo>
                    <a:pt x="1925" y="344"/>
                  </a:lnTo>
                  <a:lnTo>
                    <a:pt x="1925" y="344"/>
                  </a:lnTo>
                  <a:lnTo>
                    <a:pt x="1951" y="344"/>
                  </a:lnTo>
                  <a:lnTo>
                    <a:pt x="1951" y="344"/>
                  </a:lnTo>
                  <a:lnTo>
                    <a:pt x="1963" y="344"/>
                  </a:lnTo>
                  <a:lnTo>
                    <a:pt x="1963" y="344"/>
                  </a:lnTo>
                  <a:lnTo>
                    <a:pt x="1986" y="344"/>
                  </a:lnTo>
                  <a:lnTo>
                    <a:pt x="1986" y="344"/>
                  </a:lnTo>
                  <a:lnTo>
                    <a:pt x="1998" y="344"/>
                  </a:lnTo>
                  <a:lnTo>
                    <a:pt x="1998" y="344"/>
                  </a:lnTo>
                  <a:lnTo>
                    <a:pt x="2022" y="344"/>
                  </a:lnTo>
                  <a:lnTo>
                    <a:pt x="2022" y="344"/>
                  </a:lnTo>
                  <a:lnTo>
                    <a:pt x="2033" y="344"/>
                  </a:lnTo>
                  <a:lnTo>
                    <a:pt x="2033" y="344"/>
                  </a:lnTo>
                  <a:lnTo>
                    <a:pt x="2057" y="344"/>
                  </a:lnTo>
                  <a:lnTo>
                    <a:pt x="2057" y="344"/>
                  </a:lnTo>
                  <a:lnTo>
                    <a:pt x="2069" y="344"/>
                  </a:lnTo>
                  <a:lnTo>
                    <a:pt x="2069" y="344"/>
                  </a:lnTo>
                  <a:lnTo>
                    <a:pt x="2092" y="344"/>
                  </a:lnTo>
                  <a:lnTo>
                    <a:pt x="2092" y="344"/>
                  </a:lnTo>
                  <a:lnTo>
                    <a:pt x="2104" y="344"/>
                  </a:lnTo>
                  <a:lnTo>
                    <a:pt x="2104" y="344"/>
                  </a:lnTo>
                  <a:lnTo>
                    <a:pt x="2128" y="344"/>
                  </a:lnTo>
                  <a:lnTo>
                    <a:pt x="2128" y="344"/>
                  </a:lnTo>
                  <a:lnTo>
                    <a:pt x="2139" y="344"/>
                  </a:lnTo>
                  <a:lnTo>
                    <a:pt x="2139" y="344"/>
                  </a:lnTo>
                  <a:lnTo>
                    <a:pt x="2163" y="344"/>
                  </a:lnTo>
                  <a:lnTo>
                    <a:pt x="2163" y="344"/>
                  </a:lnTo>
                  <a:lnTo>
                    <a:pt x="2175" y="344"/>
                  </a:lnTo>
                  <a:lnTo>
                    <a:pt x="2175" y="344"/>
                  </a:lnTo>
                  <a:lnTo>
                    <a:pt x="2201" y="344"/>
                  </a:lnTo>
                  <a:lnTo>
                    <a:pt x="2201" y="344"/>
                  </a:lnTo>
                  <a:lnTo>
                    <a:pt x="2248" y="344"/>
                  </a:lnTo>
                  <a:lnTo>
                    <a:pt x="2248" y="344"/>
                  </a:lnTo>
                  <a:lnTo>
                    <a:pt x="2271" y="344"/>
                  </a:lnTo>
                  <a:lnTo>
                    <a:pt x="2271" y="344"/>
                  </a:lnTo>
                  <a:lnTo>
                    <a:pt x="2283" y="344"/>
                  </a:lnTo>
                  <a:lnTo>
                    <a:pt x="2283" y="344"/>
                  </a:lnTo>
                  <a:lnTo>
                    <a:pt x="2307" y="344"/>
                  </a:lnTo>
                  <a:lnTo>
                    <a:pt x="2307" y="344"/>
                  </a:lnTo>
                  <a:lnTo>
                    <a:pt x="2318" y="344"/>
                  </a:lnTo>
                  <a:lnTo>
                    <a:pt x="2318" y="344"/>
                  </a:lnTo>
                  <a:lnTo>
                    <a:pt x="2366" y="344"/>
                  </a:lnTo>
                  <a:lnTo>
                    <a:pt x="2366" y="344"/>
                  </a:lnTo>
                  <a:lnTo>
                    <a:pt x="2366" y="82"/>
                  </a:lnTo>
                  <a:close/>
                </a:path>
              </a:pathLst>
            </a:custGeom>
            <a:solidFill>
              <a:srgbClr val="0C0C0C">
                <a:alpha val="67058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27"/>
            <p:cNvSpPr/>
            <p:nvPr/>
          </p:nvSpPr>
          <p:spPr>
            <a:xfrm>
              <a:off x="3674807" y="5761075"/>
              <a:ext cx="3721100" cy="1020763"/>
            </a:xfrm>
            <a:custGeom>
              <a:avLst/>
              <a:gdLst/>
              <a:ahLst/>
              <a:cxnLst/>
              <a:rect l="l" t="t" r="r" b="b"/>
              <a:pathLst>
                <a:path w="2344" h="643" extrusionOk="0">
                  <a:moveTo>
                    <a:pt x="2320" y="596"/>
                  </a:moveTo>
                  <a:lnTo>
                    <a:pt x="2320" y="596"/>
                  </a:lnTo>
                  <a:lnTo>
                    <a:pt x="2297" y="596"/>
                  </a:lnTo>
                  <a:lnTo>
                    <a:pt x="2297" y="596"/>
                  </a:lnTo>
                  <a:lnTo>
                    <a:pt x="2285" y="596"/>
                  </a:lnTo>
                  <a:lnTo>
                    <a:pt x="2285" y="596"/>
                  </a:lnTo>
                  <a:lnTo>
                    <a:pt x="2273" y="596"/>
                  </a:lnTo>
                  <a:lnTo>
                    <a:pt x="2273" y="596"/>
                  </a:lnTo>
                  <a:lnTo>
                    <a:pt x="2262" y="596"/>
                  </a:lnTo>
                  <a:lnTo>
                    <a:pt x="2262" y="596"/>
                  </a:lnTo>
                  <a:lnTo>
                    <a:pt x="2250" y="596"/>
                  </a:lnTo>
                  <a:lnTo>
                    <a:pt x="2250" y="596"/>
                  </a:lnTo>
                  <a:lnTo>
                    <a:pt x="2243" y="596"/>
                  </a:lnTo>
                  <a:lnTo>
                    <a:pt x="2236" y="596"/>
                  </a:lnTo>
                  <a:lnTo>
                    <a:pt x="2236" y="596"/>
                  </a:lnTo>
                  <a:lnTo>
                    <a:pt x="2236" y="589"/>
                  </a:lnTo>
                  <a:lnTo>
                    <a:pt x="2236" y="584"/>
                  </a:lnTo>
                  <a:lnTo>
                    <a:pt x="2236" y="584"/>
                  </a:lnTo>
                  <a:lnTo>
                    <a:pt x="2233" y="584"/>
                  </a:lnTo>
                  <a:lnTo>
                    <a:pt x="2231" y="584"/>
                  </a:lnTo>
                  <a:lnTo>
                    <a:pt x="2224" y="584"/>
                  </a:lnTo>
                  <a:lnTo>
                    <a:pt x="2224" y="584"/>
                  </a:lnTo>
                  <a:lnTo>
                    <a:pt x="2224" y="589"/>
                  </a:lnTo>
                  <a:lnTo>
                    <a:pt x="2224" y="596"/>
                  </a:lnTo>
                  <a:lnTo>
                    <a:pt x="2224" y="596"/>
                  </a:lnTo>
                  <a:lnTo>
                    <a:pt x="2219" y="596"/>
                  </a:lnTo>
                  <a:lnTo>
                    <a:pt x="2212" y="596"/>
                  </a:lnTo>
                  <a:lnTo>
                    <a:pt x="2212" y="596"/>
                  </a:lnTo>
                  <a:lnTo>
                    <a:pt x="2200" y="596"/>
                  </a:lnTo>
                  <a:lnTo>
                    <a:pt x="2200" y="596"/>
                  </a:lnTo>
                  <a:lnTo>
                    <a:pt x="2188" y="596"/>
                  </a:lnTo>
                  <a:lnTo>
                    <a:pt x="2188" y="596"/>
                  </a:lnTo>
                  <a:lnTo>
                    <a:pt x="2177" y="596"/>
                  </a:lnTo>
                  <a:lnTo>
                    <a:pt x="2177" y="596"/>
                  </a:lnTo>
                  <a:lnTo>
                    <a:pt x="2165" y="596"/>
                  </a:lnTo>
                  <a:lnTo>
                    <a:pt x="2165" y="596"/>
                  </a:lnTo>
                  <a:lnTo>
                    <a:pt x="2153" y="596"/>
                  </a:lnTo>
                  <a:lnTo>
                    <a:pt x="2153" y="596"/>
                  </a:lnTo>
                  <a:lnTo>
                    <a:pt x="2130" y="596"/>
                  </a:lnTo>
                  <a:lnTo>
                    <a:pt x="2130" y="596"/>
                  </a:lnTo>
                  <a:lnTo>
                    <a:pt x="2118" y="596"/>
                  </a:lnTo>
                  <a:lnTo>
                    <a:pt x="2118" y="596"/>
                  </a:lnTo>
                  <a:lnTo>
                    <a:pt x="2094" y="596"/>
                  </a:lnTo>
                  <a:lnTo>
                    <a:pt x="2094" y="596"/>
                  </a:lnTo>
                  <a:lnTo>
                    <a:pt x="2071" y="596"/>
                  </a:lnTo>
                  <a:lnTo>
                    <a:pt x="2071" y="596"/>
                  </a:lnTo>
                  <a:lnTo>
                    <a:pt x="2059" y="596"/>
                  </a:lnTo>
                  <a:lnTo>
                    <a:pt x="2059" y="596"/>
                  </a:lnTo>
                  <a:lnTo>
                    <a:pt x="2035" y="596"/>
                  </a:lnTo>
                  <a:lnTo>
                    <a:pt x="2035" y="596"/>
                  </a:lnTo>
                  <a:lnTo>
                    <a:pt x="1986" y="596"/>
                  </a:lnTo>
                  <a:lnTo>
                    <a:pt x="1986" y="596"/>
                  </a:lnTo>
                  <a:lnTo>
                    <a:pt x="1962" y="596"/>
                  </a:lnTo>
                  <a:lnTo>
                    <a:pt x="1962" y="596"/>
                  </a:lnTo>
                  <a:lnTo>
                    <a:pt x="1962" y="572"/>
                  </a:lnTo>
                  <a:lnTo>
                    <a:pt x="1962" y="572"/>
                  </a:lnTo>
                  <a:lnTo>
                    <a:pt x="1962" y="561"/>
                  </a:lnTo>
                  <a:lnTo>
                    <a:pt x="1962" y="561"/>
                  </a:lnTo>
                  <a:lnTo>
                    <a:pt x="1962" y="537"/>
                  </a:lnTo>
                  <a:lnTo>
                    <a:pt x="1962" y="537"/>
                  </a:lnTo>
                  <a:lnTo>
                    <a:pt x="1962" y="525"/>
                  </a:lnTo>
                  <a:lnTo>
                    <a:pt x="1962" y="525"/>
                  </a:lnTo>
                  <a:lnTo>
                    <a:pt x="1962" y="499"/>
                  </a:lnTo>
                  <a:lnTo>
                    <a:pt x="1962" y="499"/>
                  </a:lnTo>
                  <a:lnTo>
                    <a:pt x="1962" y="476"/>
                  </a:lnTo>
                  <a:lnTo>
                    <a:pt x="1962" y="476"/>
                  </a:lnTo>
                  <a:lnTo>
                    <a:pt x="1962" y="464"/>
                  </a:lnTo>
                  <a:lnTo>
                    <a:pt x="1962" y="464"/>
                  </a:lnTo>
                  <a:lnTo>
                    <a:pt x="1962" y="441"/>
                  </a:lnTo>
                  <a:lnTo>
                    <a:pt x="1962" y="441"/>
                  </a:lnTo>
                  <a:lnTo>
                    <a:pt x="1962" y="417"/>
                  </a:lnTo>
                  <a:lnTo>
                    <a:pt x="1962" y="417"/>
                  </a:lnTo>
                  <a:lnTo>
                    <a:pt x="1962" y="370"/>
                  </a:lnTo>
                  <a:lnTo>
                    <a:pt x="1962" y="370"/>
                  </a:lnTo>
                  <a:lnTo>
                    <a:pt x="1962" y="346"/>
                  </a:lnTo>
                  <a:lnTo>
                    <a:pt x="1962" y="346"/>
                  </a:lnTo>
                  <a:lnTo>
                    <a:pt x="1951" y="346"/>
                  </a:lnTo>
                  <a:lnTo>
                    <a:pt x="1951" y="346"/>
                  </a:lnTo>
                  <a:lnTo>
                    <a:pt x="1946" y="346"/>
                  </a:lnTo>
                  <a:lnTo>
                    <a:pt x="1939" y="346"/>
                  </a:lnTo>
                  <a:lnTo>
                    <a:pt x="1939" y="346"/>
                  </a:lnTo>
                  <a:lnTo>
                    <a:pt x="1939" y="339"/>
                  </a:lnTo>
                  <a:lnTo>
                    <a:pt x="1939" y="334"/>
                  </a:lnTo>
                  <a:lnTo>
                    <a:pt x="1939" y="334"/>
                  </a:lnTo>
                  <a:lnTo>
                    <a:pt x="1927" y="334"/>
                  </a:lnTo>
                  <a:lnTo>
                    <a:pt x="1927" y="334"/>
                  </a:lnTo>
                  <a:lnTo>
                    <a:pt x="1915" y="334"/>
                  </a:lnTo>
                  <a:lnTo>
                    <a:pt x="1915" y="334"/>
                  </a:lnTo>
                  <a:lnTo>
                    <a:pt x="1903" y="334"/>
                  </a:lnTo>
                  <a:lnTo>
                    <a:pt x="1903" y="334"/>
                  </a:lnTo>
                  <a:lnTo>
                    <a:pt x="1899" y="334"/>
                  </a:lnTo>
                  <a:lnTo>
                    <a:pt x="1892" y="334"/>
                  </a:lnTo>
                  <a:lnTo>
                    <a:pt x="1892" y="334"/>
                  </a:lnTo>
                  <a:lnTo>
                    <a:pt x="1892" y="339"/>
                  </a:lnTo>
                  <a:lnTo>
                    <a:pt x="1892" y="346"/>
                  </a:lnTo>
                  <a:lnTo>
                    <a:pt x="1892" y="346"/>
                  </a:lnTo>
                  <a:lnTo>
                    <a:pt x="1889" y="346"/>
                  </a:lnTo>
                  <a:lnTo>
                    <a:pt x="1887" y="346"/>
                  </a:lnTo>
                  <a:lnTo>
                    <a:pt x="1880" y="346"/>
                  </a:lnTo>
                  <a:lnTo>
                    <a:pt x="1880" y="346"/>
                  </a:lnTo>
                  <a:lnTo>
                    <a:pt x="1856" y="346"/>
                  </a:lnTo>
                  <a:lnTo>
                    <a:pt x="1856" y="346"/>
                  </a:lnTo>
                  <a:lnTo>
                    <a:pt x="1856" y="370"/>
                  </a:lnTo>
                  <a:lnTo>
                    <a:pt x="1856" y="370"/>
                  </a:lnTo>
                  <a:lnTo>
                    <a:pt x="1856" y="417"/>
                  </a:lnTo>
                  <a:lnTo>
                    <a:pt x="1856" y="417"/>
                  </a:lnTo>
                  <a:lnTo>
                    <a:pt x="1856" y="441"/>
                  </a:lnTo>
                  <a:lnTo>
                    <a:pt x="1856" y="441"/>
                  </a:lnTo>
                  <a:lnTo>
                    <a:pt x="1856" y="452"/>
                  </a:lnTo>
                  <a:lnTo>
                    <a:pt x="1856" y="452"/>
                  </a:lnTo>
                  <a:lnTo>
                    <a:pt x="1856" y="476"/>
                  </a:lnTo>
                  <a:lnTo>
                    <a:pt x="1856" y="476"/>
                  </a:lnTo>
                  <a:lnTo>
                    <a:pt x="1856" y="488"/>
                  </a:lnTo>
                  <a:lnTo>
                    <a:pt x="1856" y="488"/>
                  </a:lnTo>
                  <a:lnTo>
                    <a:pt x="1856" y="511"/>
                  </a:lnTo>
                  <a:lnTo>
                    <a:pt x="1856" y="511"/>
                  </a:lnTo>
                  <a:lnTo>
                    <a:pt x="1856" y="537"/>
                  </a:lnTo>
                  <a:lnTo>
                    <a:pt x="1856" y="537"/>
                  </a:lnTo>
                  <a:lnTo>
                    <a:pt x="1856" y="584"/>
                  </a:lnTo>
                  <a:lnTo>
                    <a:pt x="1856" y="584"/>
                  </a:lnTo>
                  <a:lnTo>
                    <a:pt x="1856" y="608"/>
                  </a:lnTo>
                  <a:lnTo>
                    <a:pt x="1856" y="608"/>
                  </a:lnTo>
                  <a:lnTo>
                    <a:pt x="1844" y="608"/>
                  </a:lnTo>
                  <a:lnTo>
                    <a:pt x="1844" y="608"/>
                  </a:lnTo>
                  <a:lnTo>
                    <a:pt x="1821" y="608"/>
                  </a:lnTo>
                  <a:lnTo>
                    <a:pt x="1821" y="608"/>
                  </a:lnTo>
                  <a:lnTo>
                    <a:pt x="1774" y="608"/>
                  </a:lnTo>
                  <a:lnTo>
                    <a:pt x="1774" y="608"/>
                  </a:lnTo>
                  <a:lnTo>
                    <a:pt x="1677" y="608"/>
                  </a:lnTo>
                  <a:lnTo>
                    <a:pt x="1677" y="608"/>
                  </a:lnTo>
                  <a:lnTo>
                    <a:pt x="1677" y="596"/>
                  </a:lnTo>
                  <a:lnTo>
                    <a:pt x="1677" y="596"/>
                  </a:lnTo>
                  <a:lnTo>
                    <a:pt x="1677" y="589"/>
                  </a:lnTo>
                  <a:lnTo>
                    <a:pt x="1677" y="584"/>
                  </a:lnTo>
                  <a:lnTo>
                    <a:pt x="1677" y="584"/>
                  </a:lnTo>
                  <a:lnTo>
                    <a:pt x="1672" y="584"/>
                  </a:lnTo>
                  <a:lnTo>
                    <a:pt x="1665" y="584"/>
                  </a:lnTo>
                  <a:lnTo>
                    <a:pt x="1665" y="584"/>
                  </a:lnTo>
                  <a:lnTo>
                    <a:pt x="1665" y="572"/>
                  </a:lnTo>
                  <a:lnTo>
                    <a:pt x="1665" y="572"/>
                  </a:lnTo>
                  <a:lnTo>
                    <a:pt x="1665" y="561"/>
                  </a:lnTo>
                  <a:lnTo>
                    <a:pt x="1665" y="561"/>
                  </a:lnTo>
                  <a:lnTo>
                    <a:pt x="1665" y="549"/>
                  </a:lnTo>
                  <a:lnTo>
                    <a:pt x="1665" y="549"/>
                  </a:lnTo>
                  <a:lnTo>
                    <a:pt x="1665" y="525"/>
                  </a:lnTo>
                  <a:lnTo>
                    <a:pt x="1665" y="525"/>
                  </a:lnTo>
                  <a:lnTo>
                    <a:pt x="1665" y="499"/>
                  </a:lnTo>
                  <a:lnTo>
                    <a:pt x="1665" y="499"/>
                  </a:lnTo>
                  <a:lnTo>
                    <a:pt x="1665" y="495"/>
                  </a:lnTo>
                  <a:lnTo>
                    <a:pt x="1665" y="490"/>
                  </a:lnTo>
                  <a:lnTo>
                    <a:pt x="1665" y="488"/>
                  </a:lnTo>
                  <a:lnTo>
                    <a:pt x="1665" y="488"/>
                  </a:lnTo>
                  <a:lnTo>
                    <a:pt x="1661" y="488"/>
                  </a:lnTo>
                  <a:lnTo>
                    <a:pt x="1654" y="488"/>
                  </a:lnTo>
                  <a:lnTo>
                    <a:pt x="1654" y="488"/>
                  </a:lnTo>
                  <a:lnTo>
                    <a:pt x="1654" y="483"/>
                  </a:lnTo>
                  <a:lnTo>
                    <a:pt x="1654" y="476"/>
                  </a:lnTo>
                  <a:lnTo>
                    <a:pt x="1654" y="476"/>
                  </a:lnTo>
                  <a:lnTo>
                    <a:pt x="1654" y="464"/>
                  </a:lnTo>
                  <a:lnTo>
                    <a:pt x="1654" y="464"/>
                  </a:lnTo>
                  <a:lnTo>
                    <a:pt x="1654" y="452"/>
                  </a:lnTo>
                  <a:lnTo>
                    <a:pt x="1654" y="452"/>
                  </a:lnTo>
                  <a:lnTo>
                    <a:pt x="1654" y="441"/>
                  </a:lnTo>
                  <a:lnTo>
                    <a:pt x="1654" y="441"/>
                  </a:lnTo>
                  <a:lnTo>
                    <a:pt x="1654" y="417"/>
                  </a:lnTo>
                  <a:lnTo>
                    <a:pt x="1654" y="417"/>
                  </a:lnTo>
                  <a:lnTo>
                    <a:pt x="1654" y="405"/>
                  </a:lnTo>
                  <a:lnTo>
                    <a:pt x="1654" y="405"/>
                  </a:lnTo>
                  <a:lnTo>
                    <a:pt x="1654" y="393"/>
                  </a:lnTo>
                  <a:lnTo>
                    <a:pt x="1654" y="393"/>
                  </a:lnTo>
                  <a:lnTo>
                    <a:pt x="1654" y="382"/>
                  </a:lnTo>
                  <a:lnTo>
                    <a:pt x="1654" y="382"/>
                  </a:lnTo>
                  <a:lnTo>
                    <a:pt x="1654" y="375"/>
                  </a:lnTo>
                  <a:lnTo>
                    <a:pt x="1654" y="370"/>
                  </a:lnTo>
                  <a:lnTo>
                    <a:pt x="1654" y="370"/>
                  </a:lnTo>
                  <a:lnTo>
                    <a:pt x="1651" y="370"/>
                  </a:lnTo>
                  <a:lnTo>
                    <a:pt x="1649" y="370"/>
                  </a:lnTo>
                  <a:lnTo>
                    <a:pt x="1644" y="370"/>
                  </a:lnTo>
                  <a:lnTo>
                    <a:pt x="1642" y="370"/>
                  </a:lnTo>
                  <a:lnTo>
                    <a:pt x="1642" y="370"/>
                  </a:lnTo>
                  <a:lnTo>
                    <a:pt x="1642" y="367"/>
                  </a:lnTo>
                  <a:lnTo>
                    <a:pt x="1642" y="363"/>
                  </a:lnTo>
                  <a:lnTo>
                    <a:pt x="1642" y="360"/>
                  </a:lnTo>
                  <a:lnTo>
                    <a:pt x="1642" y="358"/>
                  </a:lnTo>
                  <a:lnTo>
                    <a:pt x="1642" y="358"/>
                  </a:lnTo>
                  <a:lnTo>
                    <a:pt x="1640" y="358"/>
                  </a:lnTo>
                  <a:lnTo>
                    <a:pt x="1637" y="358"/>
                  </a:lnTo>
                  <a:lnTo>
                    <a:pt x="1630" y="358"/>
                  </a:lnTo>
                  <a:lnTo>
                    <a:pt x="1630" y="358"/>
                  </a:lnTo>
                  <a:lnTo>
                    <a:pt x="1607" y="358"/>
                  </a:lnTo>
                  <a:lnTo>
                    <a:pt x="1607" y="358"/>
                  </a:lnTo>
                  <a:lnTo>
                    <a:pt x="1599" y="358"/>
                  </a:lnTo>
                  <a:lnTo>
                    <a:pt x="1595" y="358"/>
                  </a:lnTo>
                  <a:lnTo>
                    <a:pt x="1595" y="358"/>
                  </a:lnTo>
                  <a:lnTo>
                    <a:pt x="1595" y="363"/>
                  </a:lnTo>
                  <a:lnTo>
                    <a:pt x="1595" y="370"/>
                  </a:lnTo>
                  <a:lnTo>
                    <a:pt x="1595" y="370"/>
                  </a:lnTo>
                  <a:lnTo>
                    <a:pt x="1595" y="382"/>
                  </a:lnTo>
                  <a:lnTo>
                    <a:pt x="1595" y="382"/>
                  </a:lnTo>
                  <a:lnTo>
                    <a:pt x="1595" y="393"/>
                  </a:lnTo>
                  <a:lnTo>
                    <a:pt x="1595" y="393"/>
                  </a:lnTo>
                  <a:lnTo>
                    <a:pt x="1595" y="417"/>
                  </a:lnTo>
                  <a:lnTo>
                    <a:pt x="1595" y="417"/>
                  </a:lnTo>
                  <a:lnTo>
                    <a:pt x="1595" y="464"/>
                  </a:lnTo>
                  <a:lnTo>
                    <a:pt x="1595" y="464"/>
                  </a:lnTo>
                  <a:lnTo>
                    <a:pt x="1595" y="488"/>
                  </a:lnTo>
                  <a:lnTo>
                    <a:pt x="1595" y="488"/>
                  </a:lnTo>
                  <a:lnTo>
                    <a:pt x="1571" y="488"/>
                  </a:lnTo>
                  <a:lnTo>
                    <a:pt x="1571" y="488"/>
                  </a:lnTo>
                  <a:lnTo>
                    <a:pt x="1564" y="488"/>
                  </a:lnTo>
                  <a:lnTo>
                    <a:pt x="1562" y="488"/>
                  </a:lnTo>
                  <a:lnTo>
                    <a:pt x="1559" y="488"/>
                  </a:lnTo>
                  <a:lnTo>
                    <a:pt x="1559" y="488"/>
                  </a:lnTo>
                  <a:lnTo>
                    <a:pt x="1557" y="490"/>
                  </a:lnTo>
                  <a:lnTo>
                    <a:pt x="1559" y="495"/>
                  </a:lnTo>
                  <a:lnTo>
                    <a:pt x="1559" y="499"/>
                  </a:lnTo>
                  <a:lnTo>
                    <a:pt x="1559" y="499"/>
                  </a:lnTo>
                  <a:lnTo>
                    <a:pt x="1559" y="525"/>
                  </a:lnTo>
                  <a:lnTo>
                    <a:pt x="1559" y="525"/>
                  </a:lnTo>
                  <a:lnTo>
                    <a:pt x="1536" y="525"/>
                  </a:lnTo>
                  <a:lnTo>
                    <a:pt x="1536" y="525"/>
                  </a:lnTo>
                  <a:lnTo>
                    <a:pt x="1536" y="499"/>
                  </a:lnTo>
                  <a:lnTo>
                    <a:pt x="1536" y="499"/>
                  </a:lnTo>
                  <a:lnTo>
                    <a:pt x="1536" y="488"/>
                  </a:lnTo>
                  <a:lnTo>
                    <a:pt x="1536" y="488"/>
                  </a:lnTo>
                  <a:lnTo>
                    <a:pt x="1536" y="464"/>
                  </a:lnTo>
                  <a:lnTo>
                    <a:pt x="1536" y="464"/>
                  </a:lnTo>
                  <a:lnTo>
                    <a:pt x="1536" y="452"/>
                  </a:lnTo>
                  <a:lnTo>
                    <a:pt x="1536" y="452"/>
                  </a:lnTo>
                  <a:lnTo>
                    <a:pt x="1536" y="429"/>
                  </a:lnTo>
                  <a:lnTo>
                    <a:pt x="1536" y="429"/>
                  </a:lnTo>
                  <a:lnTo>
                    <a:pt x="1536" y="405"/>
                  </a:lnTo>
                  <a:lnTo>
                    <a:pt x="1536" y="405"/>
                  </a:lnTo>
                  <a:lnTo>
                    <a:pt x="1529" y="405"/>
                  </a:lnTo>
                  <a:lnTo>
                    <a:pt x="1524" y="405"/>
                  </a:lnTo>
                  <a:lnTo>
                    <a:pt x="1524" y="405"/>
                  </a:lnTo>
                  <a:lnTo>
                    <a:pt x="1522" y="403"/>
                  </a:lnTo>
                  <a:lnTo>
                    <a:pt x="1524" y="400"/>
                  </a:lnTo>
                  <a:lnTo>
                    <a:pt x="1524" y="393"/>
                  </a:lnTo>
                  <a:lnTo>
                    <a:pt x="1524" y="393"/>
                  </a:lnTo>
                  <a:lnTo>
                    <a:pt x="1517" y="393"/>
                  </a:lnTo>
                  <a:lnTo>
                    <a:pt x="1512" y="393"/>
                  </a:lnTo>
                  <a:lnTo>
                    <a:pt x="1512" y="393"/>
                  </a:lnTo>
                  <a:lnTo>
                    <a:pt x="1498" y="393"/>
                  </a:lnTo>
                  <a:lnTo>
                    <a:pt x="1498" y="393"/>
                  </a:lnTo>
                  <a:lnTo>
                    <a:pt x="1475" y="393"/>
                  </a:lnTo>
                  <a:lnTo>
                    <a:pt x="1475" y="393"/>
                  </a:lnTo>
                  <a:lnTo>
                    <a:pt x="1475" y="382"/>
                  </a:lnTo>
                  <a:lnTo>
                    <a:pt x="1475" y="382"/>
                  </a:lnTo>
                  <a:lnTo>
                    <a:pt x="1475" y="334"/>
                  </a:lnTo>
                  <a:lnTo>
                    <a:pt x="1475" y="334"/>
                  </a:lnTo>
                  <a:lnTo>
                    <a:pt x="1475" y="323"/>
                  </a:lnTo>
                  <a:lnTo>
                    <a:pt x="1475" y="323"/>
                  </a:lnTo>
                  <a:lnTo>
                    <a:pt x="1477" y="316"/>
                  </a:lnTo>
                  <a:lnTo>
                    <a:pt x="1475" y="311"/>
                  </a:lnTo>
                  <a:lnTo>
                    <a:pt x="1475" y="311"/>
                  </a:lnTo>
                  <a:lnTo>
                    <a:pt x="1463" y="311"/>
                  </a:lnTo>
                  <a:lnTo>
                    <a:pt x="1463" y="311"/>
                  </a:lnTo>
                  <a:lnTo>
                    <a:pt x="1458" y="311"/>
                  </a:lnTo>
                  <a:lnTo>
                    <a:pt x="1451" y="311"/>
                  </a:lnTo>
                  <a:lnTo>
                    <a:pt x="1451" y="311"/>
                  </a:lnTo>
                  <a:lnTo>
                    <a:pt x="1451" y="309"/>
                  </a:lnTo>
                  <a:lnTo>
                    <a:pt x="1451" y="304"/>
                  </a:lnTo>
                  <a:lnTo>
                    <a:pt x="1451" y="299"/>
                  </a:lnTo>
                  <a:lnTo>
                    <a:pt x="1451" y="299"/>
                  </a:lnTo>
                  <a:lnTo>
                    <a:pt x="1427" y="299"/>
                  </a:lnTo>
                  <a:lnTo>
                    <a:pt x="1427" y="299"/>
                  </a:lnTo>
                  <a:lnTo>
                    <a:pt x="1416" y="299"/>
                  </a:lnTo>
                  <a:lnTo>
                    <a:pt x="1416" y="299"/>
                  </a:lnTo>
                  <a:lnTo>
                    <a:pt x="1392" y="299"/>
                  </a:lnTo>
                  <a:lnTo>
                    <a:pt x="1392" y="299"/>
                  </a:lnTo>
                  <a:lnTo>
                    <a:pt x="1369" y="299"/>
                  </a:lnTo>
                  <a:lnTo>
                    <a:pt x="1369" y="299"/>
                  </a:lnTo>
                  <a:lnTo>
                    <a:pt x="1345" y="299"/>
                  </a:lnTo>
                  <a:lnTo>
                    <a:pt x="1345" y="299"/>
                  </a:lnTo>
                  <a:lnTo>
                    <a:pt x="1338" y="299"/>
                  </a:lnTo>
                  <a:lnTo>
                    <a:pt x="1333" y="299"/>
                  </a:lnTo>
                  <a:lnTo>
                    <a:pt x="1333" y="299"/>
                  </a:lnTo>
                  <a:lnTo>
                    <a:pt x="1333" y="304"/>
                  </a:lnTo>
                  <a:lnTo>
                    <a:pt x="1333" y="311"/>
                  </a:lnTo>
                  <a:lnTo>
                    <a:pt x="1333" y="311"/>
                  </a:lnTo>
                  <a:lnTo>
                    <a:pt x="1326" y="311"/>
                  </a:lnTo>
                  <a:lnTo>
                    <a:pt x="1321" y="311"/>
                  </a:lnTo>
                  <a:lnTo>
                    <a:pt x="1321" y="311"/>
                  </a:lnTo>
                  <a:lnTo>
                    <a:pt x="1321" y="299"/>
                  </a:lnTo>
                  <a:lnTo>
                    <a:pt x="1321" y="299"/>
                  </a:lnTo>
                  <a:lnTo>
                    <a:pt x="1314" y="297"/>
                  </a:lnTo>
                  <a:lnTo>
                    <a:pt x="1310" y="299"/>
                  </a:lnTo>
                  <a:lnTo>
                    <a:pt x="1310" y="299"/>
                  </a:lnTo>
                  <a:lnTo>
                    <a:pt x="1298" y="299"/>
                  </a:lnTo>
                  <a:lnTo>
                    <a:pt x="1298" y="299"/>
                  </a:lnTo>
                  <a:lnTo>
                    <a:pt x="1286" y="299"/>
                  </a:lnTo>
                  <a:lnTo>
                    <a:pt x="1286" y="299"/>
                  </a:lnTo>
                  <a:lnTo>
                    <a:pt x="1279" y="297"/>
                  </a:lnTo>
                  <a:lnTo>
                    <a:pt x="1274" y="299"/>
                  </a:lnTo>
                  <a:lnTo>
                    <a:pt x="1274" y="299"/>
                  </a:lnTo>
                  <a:lnTo>
                    <a:pt x="1272" y="301"/>
                  </a:lnTo>
                  <a:lnTo>
                    <a:pt x="1272" y="304"/>
                  </a:lnTo>
                  <a:lnTo>
                    <a:pt x="1274" y="311"/>
                  </a:lnTo>
                  <a:lnTo>
                    <a:pt x="1274" y="311"/>
                  </a:lnTo>
                  <a:lnTo>
                    <a:pt x="1260" y="311"/>
                  </a:lnTo>
                  <a:lnTo>
                    <a:pt x="1260" y="311"/>
                  </a:lnTo>
                  <a:lnTo>
                    <a:pt x="1255" y="309"/>
                  </a:lnTo>
                  <a:lnTo>
                    <a:pt x="1248" y="311"/>
                  </a:lnTo>
                  <a:lnTo>
                    <a:pt x="1248" y="311"/>
                  </a:lnTo>
                  <a:lnTo>
                    <a:pt x="1248" y="316"/>
                  </a:lnTo>
                  <a:lnTo>
                    <a:pt x="1248" y="323"/>
                  </a:lnTo>
                  <a:lnTo>
                    <a:pt x="1248" y="323"/>
                  </a:lnTo>
                  <a:lnTo>
                    <a:pt x="1248" y="334"/>
                  </a:lnTo>
                  <a:lnTo>
                    <a:pt x="1248" y="334"/>
                  </a:lnTo>
                  <a:lnTo>
                    <a:pt x="1237" y="334"/>
                  </a:lnTo>
                  <a:lnTo>
                    <a:pt x="1237" y="334"/>
                  </a:lnTo>
                  <a:lnTo>
                    <a:pt x="1213" y="334"/>
                  </a:lnTo>
                  <a:lnTo>
                    <a:pt x="1213" y="334"/>
                  </a:lnTo>
                  <a:lnTo>
                    <a:pt x="1189" y="334"/>
                  </a:lnTo>
                  <a:lnTo>
                    <a:pt x="1189" y="334"/>
                  </a:lnTo>
                  <a:lnTo>
                    <a:pt x="1189" y="358"/>
                  </a:lnTo>
                  <a:lnTo>
                    <a:pt x="1189" y="358"/>
                  </a:lnTo>
                  <a:lnTo>
                    <a:pt x="1189" y="370"/>
                  </a:lnTo>
                  <a:lnTo>
                    <a:pt x="1189" y="370"/>
                  </a:lnTo>
                  <a:lnTo>
                    <a:pt x="1189" y="375"/>
                  </a:lnTo>
                  <a:lnTo>
                    <a:pt x="1189" y="382"/>
                  </a:lnTo>
                  <a:lnTo>
                    <a:pt x="1189" y="382"/>
                  </a:lnTo>
                  <a:lnTo>
                    <a:pt x="1178" y="382"/>
                  </a:lnTo>
                  <a:lnTo>
                    <a:pt x="1178" y="382"/>
                  </a:lnTo>
                  <a:lnTo>
                    <a:pt x="1173" y="382"/>
                  </a:lnTo>
                  <a:lnTo>
                    <a:pt x="1166" y="382"/>
                  </a:lnTo>
                  <a:lnTo>
                    <a:pt x="1166" y="382"/>
                  </a:lnTo>
                  <a:lnTo>
                    <a:pt x="1166" y="386"/>
                  </a:lnTo>
                  <a:lnTo>
                    <a:pt x="1166" y="393"/>
                  </a:lnTo>
                  <a:lnTo>
                    <a:pt x="1166" y="393"/>
                  </a:lnTo>
                  <a:lnTo>
                    <a:pt x="1164" y="393"/>
                  </a:lnTo>
                  <a:lnTo>
                    <a:pt x="1161" y="393"/>
                  </a:lnTo>
                  <a:lnTo>
                    <a:pt x="1154" y="393"/>
                  </a:lnTo>
                  <a:lnTo>
                    <a:pt x="1154" y="393"/>
                  </a:lnTo>
                  <a:lnTo>
                    <a:pt x="1154" y="396"/>
                  </a:lnTo>
                  <a:lnTo>
                    <a:pt x="1154" y="398"/>
                  </a:lnTo>
                  <a:lnTo>
                    <a:pt x="1154" y="405"/>
                  </a:lnTo>
                  <a:lnTo>
                    <a:pt x="1154" y="405"/>
                  </a:lnTo>
                  <a:lnTo>
                    <a:pt x="1131" y="405"/>
                  </a:lnTo>
                  <a:lnTo>
                    <a:pt x="1131" y="405"/>
                  </a:lnTo>
                  <a:lnTo>
                    <a:pt x="1131" y="382"/>
                  </a:lnTo>
                  <a:lnTo>
                    <a:pt x="1131" y="382"/>
                  </a:lnTo>
                  <a:lnTo>
                    <a:pt x="1123" y="382"/>
                  </a:lnTo>
                  <a:lnTo>
                    <a:pt x="1119" y="382"/>
                  </a:lnTo>
                  <a:lnTo>
                    <a:pt x="1119" y="382"/>
                  </a:lnTo>
                  <a:lnTo>
                    <a:pt x="1119" y="370"/>
                  </a:lnTo>
                  <a:lnTo>
                    <a:pt x="1119" y="370"/>
                  </a:lnTo>
                  <a:lnTo>
                    <a:pt x="1119" y="358"/>
                  </a:lnTo>
                  <a:lnTo>
                    <a:pt x="1119" y="358"/>
                  </a:lnTo>
                  <a:lnTo>
                    <a:pt x="1119" y="346"/>
                  </a:lnTo>
                  <a:lnTo>
                    <a:pt x="1119" y="346"/>
                  </a:lnTo>
                  <a:lnTo>
                    <a:pt x="1119" y="323"/>
                  </a:lnTo>
                  <a:lnTo>
                    <a:pt x="1119" y="323"/>
                  </a:lnTo>
                  <a:lnTo>
                    <a:pt x="1107" y="323"/>
                  </a:lnTo>
                  <a:lnTo>
                    <a:pt x="1107" y="323"/>
                  </a:lnTo>
                  <a:lnTo>
                    <a:pt x="1083" y="323"/>
                  </a:lnTo>
                  <a:lnTo>
                    <a:pt x="1083" y="323"/>
                  </a:lnTo>
                  <a:lnTo>
                    <a:pt x="1083" y="311"/>
                  </a:lnTo>
                  <a:lnTo>
                    <a:pt x="1083" y="311"/>
                  </a:lnTo>
                  <a:lnTo>
                    <a:pt x="1083" y="261"/>
                  </a:lnTo>
                  <a:lnTo>
                    <a:pt x="1083" y="261"/>
                  </a:lnTo>
                  <a:lnTo>
                    <a:pt x="1083" y="257"/>
                  </a:lnTo>
                  <a:lnTo>
                    <a:pt x="1083" y="252"/>
                  </a:lnTo>
                  <a:lnTo>
                    <a:pt x="1083" y="250"/>
                  </a:lnTo>
                  <a:lnTo>
                    <a:pt x="1083" y="250"/>
                  </a:lnTo>
                  <a:lnTo>
                    <a:pt x="1076" y="250"/>
                  </a:lnTo>
                  <a:lnTo>
                    <a:pt x="1072" y="250"/>
                  </a:lnTo>
                  <a:lnTo>
                    <a:pt x="1072" y="250"/>
                  </a:lnTo>
                  <a:lnTo>
                    <a:pt x="1072" y="245"/>
                  </a:lnTo>
                  <a:lnTo>
                    <a:pt x="1072" y="238"/>
                  </a:lnTo>
                  <a:lnTo>
                    <a:pt x="1072" y="238"/>
                  </a:lnTo>
                  <a:lnTo>
                    <a:pt x="1072" y="226"/>
                  </a:lnTo>
                  <a:lnTo>
                    <a:pt x="1072" y="226"/>
                  </a:lnTo>
                  <a:lnTo>
                    <a:pt x="1072" y="214"/>
                  </a:lnTo>
                  <a:lnTo>
                    <a:pt x="1072" y="214"/>
                  </a:lnTo>
                  <a:lnTo>
                    <a:pt x="1072" y="203"/>
                  </a:lnTo>
                  <a:lnTo>
                    <a:pt x="1072" y="203"/>
                  </a:lnTo>
                  <a:lnTo>
                    <a:pt x="1072" y="179"/>
                  </a:lnTo>
                  <a:lnTo>
                    <a:pt x="1072" y="179"/>
                  </a:lnTo>
                  <a:lnTo>
                    <a:pt x="1072" y="167"/>
                  </a:lnTo>
                  <a:lnTo>
                    <a:pt x="1072" y="167"/>
                  </a:lnTo>
                  <a:lnTo>
                    <a:pt x="1072" y="144"/>
                  </a:lnTo>
                  <a:lnTo>
                    <a:pt x="1072" y="144"/>
                  </a:lnTo>
                  <a:lnTo>
                    <a:pt x="1072" y="120"/>
                  </a:lnTo>
                  <a:lnTo>
                    <a:pt x="1072" y="120"/>
                  </a:lnTo>
                  <a:lnTo>
                    <a:pt x="1060" y="120"/>
                  </a:lnTo>
                  <a:lnTo>
                    <a:pt x="1060" y="120"/>
                  </a:lnTo>
                  <a:lnTo>
                    <a:pt x="1053" y="120"/>
                  </a:lnTo>
                  <a:lnTo>
                    <a:pt x="1048" y="120"/>
                  </a:lnTo>
                  <a:lnTo>
                    <a:pt x="1048" y="120"/>
                  </a:lnTo>
                  <a:lnTo>
                    <a:pt x="1046" y="125"/>
                  </a:lnTo>
                  <a:lnTo>
                    <a:pt x="1048" y="132"/>
                  </a:lnTo>
                  <a:lnTo>
                    <a:pt x="1048" y="132"/>
                  </a:lnTo>
                  <a:lnTo>
                    <a:pt x="1046" y="137"/>
                  </a:lnTo>
                  <a:lnTo>
                    <a:pt x="1048" y="144"/>
                  </a:lnTo>
                  <a:lnTo>
                    <a:pt x="1048" y="144"/>
                  </a:lnTo>
                  <a:lnTo>
                    <a:pt x="1048" y="155"/>
                  </a:lnTo>
                  <a:lnTo>
                    <a:pt x="1048" y="155"/>
                  </a:lnTo>
                  <a:lnTo>
                    <a:pt x="1048" y="179"/>
                  </a:lnTo>
                  <a:lnTo>
                    <a:pt x="1048" y="179"/>
                  </a:lnTo>
                  <a:lnTo>
                    <a:pt x="1048" y="203"/>
                  </a:lnTo>
                  <a:lnTo>
                    <a:pt x="1048" y="203"/>
                  </a:lnTo>
                  <a:lnTo>
                    <a:pt x="1048" y="214"/>
                  </a:lnTo>
                  <a:lnTo>
                    <a:pt x="1048" y="214"/>
                  </a:lnTo>
                  <a:lnTo>
                    <a:pt x="1048" y="238"/>
                  </a:lnTo>
                  <a:lnTo>
                    <a:pt x="1048" y="238"/>
                  </a:lnTo>
                  <a:lnTo>
                    <a:pt x="1041" y="238"/>
                  </a:lnTo>
                  <a:lnTo>
                    <a:pt x="1039" y="240"/>
                  </a:lnTo>
                  <a:lnTo>
                    <a:pt x="1036" y="238"/>
                  </a:lnTo>
                  <a:lnTo>
                    <a:pt x="1036" y="238"/>
                  </a:lnTo>
                  <a:lnTo>
                    <a:pt x="1034" y="233"/>
                  </a:lnTo>
                  <a:lnTo>
                    <a:pt x="1036" y="226"/>
                  </a:lnTo>
                  <a:lnTo>
                    <a:pt x="1036" y="226"/>
                  </a:lnTo>
                  <a:lnTo>
                    <a:pt x="1036" y="203"/>
                  </a:lnTo>
                  <a:lnTo>
                    <a:pt x="1036" y="203"/>
                  </a:lnTo>
                  <a:lnTo>
                    <a:pt x="1036" y="191"/>
                  </a:lnTo>
                  <a:lnTo>
                    <a:pt x="1036" y="191"/>
                  </a:lnTo>
                  <a:lnTo>
                    <a:pt x="1036" y="179"/>
                  </a:lnTo>
                  <a:lnTo>
                    <a:pt x="1036" y="179"/>
                  </a:lnTo>
                  <a:lnTo>
                    <a:pt x="1036" y="167"/>
                  </a:lnTo>
                  <a:lnTo>
                    <a:pt x="1036" y="167"/>
                  </a:lnTo>
                  <a:lnTo>
                    <a:pt x="1036" y="155"/>
                  </a:lnTo>
                  <a:lnTo>
                    <a:pt x="1036" y="155"/>
                  </a:lnTo>
                  <a:lnTo>
                    <a:pt x="1036" y="148"/>
                  </a:lnTo>
                  <a:lnTo>
                    <a:pt x="1036" y="144"/>
                  </a:lnTo>
                  <a:lnTo>
                    <a:pt x="1036" y="144"/>
                  </a:lnTo>
                  <a:lnTo>
                    <a:pt x="1025" y="144"/>
                  </a:lnTo>
                  <a:lnTo>
                    <a:pt x="1025" y="144"/>
                  </a:lnTo>
                  <a:lnTo>
                    <a:pt x="1022" y="146"/>
                  </a:lnTo>
                  <a:lnTo>
                    <a:pt x="1022" y="148"/>
                  </a:lnTo>
                  <a:lnTo>
                    <a:pt x="1025" y="155"/>
                  </a:lnTo>
                  <a:lnTo>
                    <a:pt x="1025" y="155"/>
                  </a:lnTo>
                  <a:lnTo>
                    <a:pt x="1022" y="162"/>
                  </a:lnTo>
                  <a:lnTo>
                    <a:pt x="1025" y="167"/>
                  </a:lnTo>
                  <a:lnTo>
                    <a:pt x="1025" y="167"/>
                  </a:lnTo>
                  <a:lnTo>
                    <a:pt x="1025" y="179"/>
                  </a:lnTo>
                  <a:lnTo>
                    <a:pt x="1025" y="179"/>
                  </a:lnTo>
                  <a:lnTo>
                    <a:pt x="1025" y="203"/>
                  </a:lnTo>
                  <a:lnTo>
                    <a:pt x="1025" y="203"/>
                  </a:lnTo>
                  <a:lnTo>
                    <a:pt x="1025" y="226"/>
                  </a:lnTo>
                  <a:lnTo>
                    <a:pt x="1025" y="226"/>
                  </a:lnTo>
                  <a:lnTo>
                    <a:pt x="1025" y="238"/>
                  </a:lnTo>
                  <a:lnTo>
                    <a:pt x="1025" y="238"/>
                  </a:lnTo>
                  <a:lnTo>
                    <a:pt x="1017" y="238"/>
                  </a:lnTo>
                  <a:lnTo>
                    <a:pt x="1010" y="238"/>
                  </a:lnTo>
                  <a:lnTo>
                    <a:pt x="1010" y="238"/>
                  </a:lnTo>
                  <a:lnTo>
                    <a:pt x="1010" y="250"/>
                  </a:lnTo>
                  <a:lnTo>
                    <a:pt x="1010" y="250"/>
                  </a:lnTo>
                  <a:lnTo>
                    <a:pt x="1013" y="257"/>
                  </a:lnTo>
                  <a:lnTo>
                    <a:pt x="1010" y="261"/>
                  </a:lnTo>
                  <a:lnTo>
                    <a:pt x="1010" y="261"/>
                  </a:lnTo>
                  <a:lnTo>
                    <a:pt x="1013" y="269"/>
                  </a:lnTo>
                  <a:lnTo>
                    <a:pt x="1010" y="276"/>
                  </a:lnTo>
                  <a:lnTo>
                    <a:pt x="1010" y="276"/>
                  </a:lnTo>
                  <a:lnTo>
                    <a:pt x="1006" y="273"/>
                  </a:lnTo>
                  <a:lnTo>
                    <a:pt x="999" y="276"/>
                  </a:lnTo>
                  <a:lnTo>
                    <a:pt x="999" y="276"/>
                  </a:lnTo>
                  <a:lnTo>
                    <a:pt x="999" y="280"/>
                  </a:lnTo>
                  <a:lnTo>
                    <a:pt x="999" y="287"/>
                  </a:lnTo>
                  <a:lnTo>
                    <a:pt x="999" y="287"/>
                  </a:lnTo>
                  <a:lnTo>
                    <a:pt x="999" y="299"/>
                  </a:lnTo>
                  <a:lnTo>
                    <a:pt x="999" y="299"/>
                  </a:lnTo>
                  <a:lnTo>
                    <a:pt x="999" y="311"/>
                  </a:lnTo>
                  <a:lnTo>
                    <a:pt x="999" y="311"/>
                  </a:lnTo>
                  <a:lnTo>
                    <a:pt x="999" y="323"/>
                  </a:lnTo>
                  <a:lnTo>
                    <a:pt x="999" y="323"/>
                  </a:lnTo>
                  <a:lnTo>
                    <a:pt x="999" y="370"/>
                  </a:lnTo>
                  <a:lnTo>
                    <a:pt x="999" y="370"/>
                  </a:lnTo>
                  <a:lnTo>
                    <a:pt x="999" y="382"/>
                  </a:lnTo>
                  <a:lnTo>
                    <a:pt x="999" y="382"/>
                  </a:lnTo>
                  <a:lnTo>
                    <a:pt x="999" y="405"/>
                  </a:lnTo>
                  <a:lnTo>
                    <a:pt x="999" y="405"/>
                  </a:lnTo>
                  <a:lnTo>
                    <a:pt x="994" y="405"/>
                  </a:lnTo>
                  <a:lnTo>
                    <a:pt x="987" y="405"/>
                  </a:lnTo>
                  <a:lnTo>
                    <a:pt x="987" y="405"/>
                  </a:lnTo>
                  <a:lnTo>
                    <a:pt x="982" y="405"/>
                  </a:lnTo>
                  <a:lnTo>
                    <a:pt x="975" y="405"/>
                  </a:lnTo>
                  <a:lnTo>
                    <a:pt x="975" y="405"/>
                  </a:lnTo>
                  <a:lnTo>
                    <a:pt x="975" y="400"/>
                  </a:lnTo>
                  <a:lnTo>
                    <a:pt x="975" y="393"/>
                  </a:lnTo>
                  <a:lnTo>
                    <a:pt x="975" y="393"/>
                  </a:lnTo>
                  <a:lnTo>
                    <a:pt x="975" y="382"/>
                  </a:lnTo>
                  <a:lnTo>
                    <a:pt x="975" y="382"/>
                  </a:lnTo>
                  <a:lnTo>
                    <a:pt x="975" y="375"/>
                  </a:lnTo>
                  <a:lnTo>
                    <a:pt x="975" y="370"/>
                  </a:lnTo>
                  <a:lnTo>
                    <a:pt x="975" y="370"/>
                  </a:lnTo>
                  <a:lnTo>
                    <a:pt x="975" y="363"/>
                  </a:lnTo>
                  <a:lnTo>
                    <a:pt x="975" y="358"/>
                  </a:lnTo>
                  <a:lnTo>
                    <a:pt x="975" y="358"/>
                  </a:lnTo>
                  <a:lnTo>
                    <a:pt x="973" y="358"/>
                  </a:lnTo>
                  <a:lnTo>
                    <a:pt x="970" y="358"/>
                  </a:lnTo>
                  <a:lnTo>
                    <a:pt x="963" y="358"/>
                  </a:lnTo>
                  <a:lnTo>
                    <a:pt x="963" y="358"/>
                  </a:lnTo>
                  <a:lnTo>
                    <a:pt x="959" y="358"/>
                  </a:lnTo>
                  <a:lnTo>
                    <a:pt x="954" y="358"/>
                  </a:lnTo>
                  <a:lnTo>
                    <a:pt x="951" y="358"/>
                  </a:lnTo>
                  <a:lnTo>
                    <a:pt x="951" y="358"/>
                  </a:lnTo>
                  <a:lnTo>
                    <a:pt x="951" y="356"/>
                  </a:lnTo>
                  <a:lnTo>
                    <a:pt x="951" y="351"/>
                  </a:lnTo>
                  <a:lnTo>
                    <a:pt x="951" y="346"/>
                  </a:lnTo>
                  <a:lnTo>
                    <a:pt x="951" y="346"/>
                  </a:lnTo>
                  <a:lnTo>
                    <a:pt x="940" y="346"/>
                  </a:lnTo>
                  <a:lnTo>
                    <a:pt x="940" y="346"/>
                  </a:lnTo>
                  <a:lnTo>
                    <a:pt x="916" y="346"/>
                  </a:lnTo>
                  <a:lnTo>
                    <a:pt x="916" y="346"/>
                  </a:lnTo>
                  <a:lnTo>
                    <a:pt x="893" y="346"/>
                  </a:lnTo>
                  <a:lnTo>
                    <a:pt x="893" y="346"/>
                  </a:lnTo>
                  <a:lnTo>
                    <a:pt x="893" y="351"/>
                  </a:lnTo>
                  <a:lnTo>
                    <a:pt x="893" y="356"/>
                  </a:lnTo>
                  <a:lnTo>
                    <a:pt x="893" y="358"/>
                  </a:lnTo>
                  <a:lnTo>
                    <a:pt x="893" y="358"/>
                  </a:lnTo>
                  <a:lnTo>
                    <a:pt x="888" y="358"/>
                  </a:lnTo>
                  <a:lnTo>
                    <a:pt x="881" y="358"/>
                  </a:lnTo>
                  <a:lnTo>
                    <a:pt x="881" y="358"/>
                  </a:lnTo>
                  <a:lnTo>
                    <a:pt x="869" y="358"/>
                  </a:lnTo>
                  <a:lnTo>
                    <a:pt x="869" y="358"/>
                  </a:lnTo>
                  <a:lnTo>
                    <a:pt x="862" y="358"/>
                  </a:lnTo>
                  <a:lnTo>
                    <a:pt x="857" y="358"/>
                  </a:lnTo>
                  <a:lnTo>
                    <a:pt x="857" y="358"/>
                  </a:lnTo>
                  <a:lnTo>
                    <a:pt x="857" y="363"/>
                  </a:lnTo>
                  <a:lnTo>
                    <a:pt x="857" y="370"/>
                  </a:lnTo>
                  <a:lnTo>
                    <a:pt x="857" y="370"/>
                  </a:lnTo>
                  <a:lnTo>
                    <a:pt x="855" y="370"/>
                  </a:lnTo>
                  <a:lnTo>
                    <a:pt x="850" y="370"/>
                  </a:lnTo>
                  <a:lnTo>
                    <a:pt x="845" y="370"/>
                  </a:lnTo>
                  <a:lnTo>
                    <a:pt x="845" y="370"/>
                  </a:lnTo>
                  <a:lnTo>
                    <a:pt x="838" y="370"/>
                  </a:lnTo>
                  <a:lnTo>
                    <a:pt x="836" y="370"/>
                  </a:lnTo>
                  <a:lnTo>
                    <a:pt x="834" y="370"/>
                  </a:lnTo>
                  <a:lnTo>
                    <a:pt x="834" y="370"/>
                  </a:lnTo>
                  <a:lnTo>
                    <a:pt x="831" y="372"/>
                  </a:lnTo>
                  <a:lnTo>
                    <a:pt x="834" y="375"/>
                  </a:lnTo>
                  <a:lnTo>
                    <a:pt x="834" y="382"/>
                  </a:lnTo>
                  <a:lnTo>
                    <a:pt x="834" y="382"/>
                  </a:lnTo>
                  <a:lnTo>
                    <a:pt x="810" y="382"/>
                  </a:lnTo>
                  <a:lnTo>
                    <a:pt x="810" y="382"/>
                  </a:lnTo>
                  <a:lnTo>
                    <a:pt x="810" y="334"/>
                  </a:lnTo>
                  <a:lnTo>
                    <a:pt x="810" y="334"/>
                  </a:lnTo>
                  <a:lnTo>
                    <a:pt x="787" y="334"/>
                  </a:lnTo>
                  <a:lnTo>
                    <a:pt x="787" y="334"/>
                  </a:lnTo>
                  <a:lnTo>
                    <a:pt x="779" y="334"/>
                  </a:lnTo>
                  <a:lnTo>
                    <a:pt x="775" y="334"/>
                  </a:lnTo>
                  <a:lnTo>
                    <a:pt x="775" y="334"/>
                  </a:lnTo>
                  <a:lnTo>
                    <a:pt x="775" y="334"/>
                  </a:lnTo>
                  <a:lnTo>
                    <a:pt x="772" y="337"/>
                  </a:lnTo>
                  <a:lnTo>
                    <a:pt x="772" y="339"/>
                  </a:lnTo>
                  <a:lnTo>
                    <a:pt x="775" y="344"/>
                  </a:lnTo>
                  <a:lnTo>
                    <a:pt x="775" y="346"/>
                  </a:lnTo>
                  <a:lnTo>
                    <a:pt x="775" y="346"/>
                  </a:lnTo>
                  <a:lnTo>
                    <a:pt x="770" y="346"/>
                  </a:lnTo>
                  <a:lnTo>
                    <a:pt x="768" y="346"/>
                  </a:lnTo>
                  <a:lnTo>
                    <a:pt x="763" y="346"/>
                  </a:lnTo>
                  <a:lnTo>
                    <a:pt x="761" y="346"/>
                  </a:lnTo>
                  <a:lnTo>
                    <a:pt x="761" y="346"/>
                  </a:lnTo>
                  <a:lnTo>
                    <a:pt x="761" y="351"/>
                  </a:lnTo>
                  <a:lnTo>
                    <a:pt x="761" y="358"/>
                  </a:lnTo>
                  <a:lnTo>
                    <a:pt x="761" y="358"/>
                  </a:lnTo>
                  <a:lnTo>
                    <a:pt x="761" y="370"/>
                  </a:lnTo>
                  <a:lnTo>
                    <a:pt x="761" y="370"/>
                  </a:lnTo>
                  <a:lnTo>
                    <a:pt x="761" y="382"/>
                  </a:lnTo>
                  <a:lnTo>
                    <a:pt x="761" y="382"/>
                  </a:lnTo>
                  <a:lnTo>
                    <a:pt x="761" y="405"/>
                  </a:lnTo>
                  <a:lnTo>
                    <a:pt x="761" y="405"/>
                  </a:lnTo>
                  <a:lnTo>
                    <a:pt x="749" y="405"/>
                  </a:lnTo>
                  <a:lnTo>
                    <a:pt x="749" y="405"/>
                  </a:lnTo>
                  <a:lnTo>
                    <a:pt x="737" y="405"/>
                  </a:lnTo>
                  <a:lnTo>
                    <a:pt x="737" y="405"/>
                  </a:lnTo>
                  <a:lnTo>
                    <a:pt x="732" y="405"/>
                  </a:lnTo>
                  <a:lnTo>
                    <a:pt x="725" y="405"/>
                  </a:lnTo>
                  <a:lnTo>
                    <a:pt x="725" y="405"/>
                  </a:lnTo>
                  <a:lnTo>
                    <a:pt x="725" y="400"/>
                  </a:lnTo>
                  <a:lnTo>
                    <a:pt x="725" y="393"/>
                  </a:lnTo>
                  <a:lnTo>
                    <a:pt x="725" y="393"/>
                  </a:lnTo>
                  <a:lnTo>
                    <a:pt x="721" y="393"/>
                  </a:lnTo>
                  <a:lnTo>
                    <a:pt x="714" y="393"/>
                  </a:lnTo>
                  <a:lnTo>
                    <a:pt x="714" y="393"/>
                  </a:lnTo>
                  <a:lnTo>
                    <a:pt x="709" y="393"/>
                  </a:lnTo>
                  <a:lnTo>
                    <a:pt x="702" y="393"/>
                  </a:lnTo>
                  <a:lnTo>
                    <a:pt x="702" y="393"/>
                  </a:lnTo>
                  <a:lnTo>
                    <a:pt x="702" y="386"/>
                  </a:lnTo>
                  <a:lnTo>
                    <a:pt x="702" y="382"/>
                  </a:lnTo>
                  <a:lnTo>
                    <a:pt x="702" y="382"/>
                  </a:lnTo>
                  <a:lnTo>
                    <a:pt x="697" y="382"/>
                  </a:lnTo>
                  <a:lnTo>
                    <a:pt x="690" y="382"/>
                  </a:lnTo>
                  <a:lnTo>
                    <a:pt x="690" y="382"/>
                  </a:lnTo>
                  <a:lnTo>
                    <a:pt x="685" y="382"/>
                  </a:lnTo>
                  <a:lnTo>
                    <a:pt x="678" y="382"/>
                  </a:lnTo>
                  <a:lnTo>
                    <a:pt x="678" y="382"/>
                  </a:lnTo>
                  <a:lnTo>
                    <a:pt x="678" y="379"/>
                  </a:lnTo>
                  <a:lnTo>
                    <a:pt x="678" y="375"/>
                  </a:lnTo>
                  <a:lnTo>
                    <a:pt x="678" y="370"/>
                  </a:lnTo>
                  <a:lnTo>
                    <a:pt x="678" y="370"/>
                  </a:lnTo>
                  <a:lnTo>
                    <a:pt x="678" y="363"/>
                  </a:lnTo>
                  <a:lnTo>
                    <a:pt x="678" y="358"/>
                  </a:lnTo>
                  <a:lnTo>
                    <a:pt x="678" y="358"/>
                  </a:lnTo>
                  <a:lnTo>
                    <a:pt x="666" y="358"/>
                  </a:lnTo>
                  <a:lnTo>
                    <a:pt x="666" y="358"/>
                  </a:lnTo>
                  <a:lnTo>
                    <a:pt x="655" y="358"/>
                  </a:lnTo>
                  <a:lnTo>
                    <a:pt x="655" y="358"/>
                  </a:lnTo>
                  <a:lnTo>
                    <a:pt x="607" y="358"/>
                  </a:lnTo>
                  <a:lnTo>
                    <a:pt x="607" y="358"/>
                  </a:lnTo>
                  <a:lnTo>
                    <a:pt x="584" y="358"/>
                  </a:lnTo>
                  <a:lnTo>
                    <a:pt x="584" y="358"/>
                  </a:lnTo>
                  <a:lnTo>
                    <a:pt x="572" y="358"/>
                  </a:lnTo>
                  <a:lnTo>
                    <a:pt x="572" y="358"/>
                  </a:lnTo>
                  <a:lnTo>
                    <a:pt x="572" y="346"/>
                  </a:lnTo>
                  <a:lnTo>
                    <a:pt x="572" y="346"/>
                  </a:lnTo>
                  <a:lnTo>
                    <a:pt x="572" y="339"/>
                  </a:lnTo>
                  <a:lnTo>
                    <a:pt x="572" y="334"/>
                  </a:lnTo>
                  <a:lnTo>
                    <a:pt x="572" y="334"/>
                  </a:lnTo>
                  <a:lnTo>
                    <a:pt x="565" y="334"/>
                  </a:lnTo>
                  <a:lnTo>
                    <a:pt x="560" y="334"/>
                  </a:lnTo>
                  <a:lnTo>
                    <a:pt x="560" y="334"/>
                  </a:lnTo>
                  <a:lnTo>
                    <a:pt x="560" y="327"/>
                  </a:lnTo>
                  <a:lnTo>
                    <a:pt x="560" y="323"/>
                  </a:lnTo>
                  <a:lnTo>
                    <a:pt x="560" y="323"/>
                  </a:lnTo>
                  <a:lnTo>
                    <a:pt x="553" y="323"/>
                  </a:lnTo>
                  <a:lnTo>
                    <a:pt x="549" y="323"/>
                  </a:lnTo>
                  <a:lnTo>
                    <a:pt x="549" y="323"/>
                  </a:lnTo>
                  <a:lnTo>
                    <a:pt x="549" y="316"/>
                  </a:lnTo>
                  <a:lnTo>
                    <a:pt x="549" y="311"/>
                  </a:lnTo>
                  <a:lnTo>
                    <a:pt x="549" y="311"/>
                  </a:lnTo>
                  <a:lnTo>
                    <a:pt x="537" y="311"/>
                  </a:lnTo>
                  <a:lnTo>
                    <a:pt x="537" y="311"/>
                  </a:lnTo>
                  <a:lnTo>
                    <a:pt x="530" y="309"/>
                  </a:lnTo>
                  <a:lnTo>
                    <a:pt x="523" y="311"/>
                  </a:lnTo>
                  <a:lnTo>
                    <a:pt x="523" y="311"/>
                  </a:lnTo>
                  <a:lnTo>
                    <a:pt x="525" y="316"/>
                  </a:lnTo>
                  <a:lnTo>
                    <a:pt x="525" y="320"/>
                  </a:lnTo>
                  <a:lnTo>
                    <a:pt x="523" y="323"/>
                  </a:lnTo>
                  <a:lnTo>
                    <a:pt x="523" y="323"/>
                  </a:lnTo>
                  <a:lnTo>
                    <a:pt x="518" y="323"/>
                  </a:lnTo>
                  <a:lnTo>
                    <a:pt x="511" y="323"/>
                  </a:lnTo>
                  <a:lnTo>
                    <a:pt x="511" y="323"/>
                  </a:lnTo>
                  <a:lnTo>
                    <a:pt x="511" y="325"/>
                  </a:lnTo>
                  <a:lnTo>
                    <a:pt x="511" y="327"/>
                  </a:lnTo>
                  <a:lnTo>
                    <a:pt x="511" y="334"/>
                  </a:lnTo>
                  <a:lnTo>
                    <a:pt x="511" y="334"/>
                  </a:lnTo>
                  <a:lnTo>
                    <a:pt x="509" y="334"/>
                  </a:lnTo>
                  <a:lnTo>
                    <a:pt x="506" y="334"/>
                  </a:lnTo>
                  <a:lnTo>
                    <a:pt x="499" y="334"/>
                  </a:lnTo>
                  <a:lnTo>
                    <a:pt x="499" y="334"/>
                  </a:lnTo>
                  <a:lnTo>
                    <a:pt x="499" y="323"/>
                  </a:lnTo>
                  <a:lnTo>
                    <a:pt x="499" y="323"/>
                  </a:lnTo>
                  <a:lnTo>
                    <a:pt x="499" y="276"/>
                  </a:lnTo>
                  <a:lnTo>
                    <a:pt x="499" y="276"/>
                  </a:lnTo>
                  <a:lnTo>
                    <a:pt x="499" y="250"/>
                  </a:lnTo>
                  <a:lnTo>
                    <a:pt x="499" y="250"/>
                  </a:lnTo>
                  <a:lnTo>
                    <a:pt x="499" y="238"/>
                  </a:lnTo>
                  <a:lnTo>
                    <a:pt x="499" y="238"/>
                  </a:lnTo>
                  <a:lnTo>
                    <a:pt x="499" y="214"/>
                  </a:lnTo>
                  <a:lnTo>
                    <a:pt x="499" y="214"/>
                  </a:lnTo>
                  <a:lnTo>
                    <a:pt x="499" y="191"/>
                  </a:lnTo>
                  <a:lnTo>
                    <a:pt x="499" y="191"/>
                  </a:lnTo>
                  <a:lnTo>
                    <a:pt x="499" y="179"/>
                  </a:lnTo>
                  <a:lnTo>
                    <a:pt x="499" y="179"/>
                  </a:lnTo>
                  <a:lnTo>
                    <a:pt x="499" y="155"/>
                  </a:lnTo>
                  <a:lnTo>
                    <a:pt x="499" y="155"/>
                  </a:lnTo>
                  <a:lnTo>
                    <a:pt x="499" y="132"/>
                  </a:lnTo>
                  <a:lnTo>
                    <a:pt x="499" y="132"/>
                  </a:lnTo>
                  <a:lnTo>
                    <a:pt x="499" y="85"/>
                  </a:lnTo>
                  <a:lnTo>
                    <a:pt x="499" y="85"/>
                  </a:lnTo>
                  <a:lnTo>
                    <a:pt x="499" y="73"/>
                  </a:lnTo>
                  <a:lnTo>
                    <a:pt x="499" y="73"/>
                  </a:lnTo>
                  <a:lnTo>
                    <a:pt x="499" y="49"/>
                  </a:lnTo>
                  <a:lnTo>
                    <a:pt x="499" y="49"/>
                  </a:lnTo>
                  <a:lnTo>
                    <a:pt x="499" y="0"/>
                  </a:lnTo>
                  <a:lnTo>
                    <a:pt x="499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464" y="0"/>
                  </a:lnTo>
                  <a:lnTo>
                    <a:pt x="464" y="0"/>
                  </a:lnTo>
                  <a:lnTo>
                    <a:pt x="452" y="0"/>
                  </a:lnTo>
                  <a:lnTo>
                    <a:pt x="452" y="0"/>
                  </a:lnTo>
                  <a:lnTo>
                    <a:pt x="428" y="0"/>
                  </a:lnTo>
                  <a:lnTo>
                    <a:pt x="428" y="0"/>
                  </a:lnTo>
                  <a:lnTo>
                    <a:pt x="417" y="0"/>
                  </a:lnTo>
                  <a:lnTo>
                    <a:pt x="417" y="0"/>
                  </a:lnTo>
                  <a:lnTo>
                    <a:pt x="405" y="0"/>
                  </a:lnTo>
                  <a:lnTo>
                    <a:pt x="405" y="0"/>
                  </a:lnTo>
                  <a:lnTo>
                    <a:pt x="398" y="0"/>
                  </a:lnTo>
                  <a:lnTo>
                    <a:pt x="393" y="0"/>
                  </a:lnTo>
                  <a:lnTo>
                    <a:pt x="393" y="0"/>
                  </a:lnTo>
                  <a:lnTo>
                    <a:pt x="393" y="2"/>
                  </a:lnTo>
                  <a:lnTo>
                    <a:pt x="393" y="7"/>
                  </a:lnTo>
                  <a:lnTo>
                    <a:pt x="393" y="12"/>
                  </a:lnTo>
                  <a:lnTo>
                    <a:pt x="393" y="12"/>
                  </a:lnTo>
                  <a:lnTo>
                    <a:pt x="391" y="14"/>
                  </a:lnTo>
                  <a:lnTo>
                    <a:pt x="386" y="14"/>
                  </a:lnTo>
                  <a:lnTo>
                    <a:pt x="381" y="12"/>
                  </a:lnTo>
                  <a:lnTo>
                    <a:pt x="381" y="12"/>
                  </a:lnTo>
                  <a:lnTo>
                    <a:pt x="358" y="12"/>
                  </a:lnTo>
                  <a:lnTo>
                    <a:pt x="358" y="12"/>
                  </a:lnTo>
                  <a:lnTo>
                    <a:pt x="358" y="108"/>
                  </a:lnTo>
                  <a:lnTo>
                    <a:pt x="358" y="108"/>
                  </a:lnTo>
                  <a:lnTo>
                    <a:pt x="358" y="132"/>
                  </a:lnTo>
                  <a:lnTo>
                    <a:pt x="358" y="132"/>
                  </a:lnTo>
                  <a:lnTo>
                    <a:pt x="358" y="144"/>
                  </a:lnTo>
                  <a:lnTo>
                    <a:pt x="358" y="144"/>
                  </a:lnTo>
                  <a:lnTo>
                    <a:pt x="358" y="167"/>
                  </a:lnTo>
                  <a:lnTo>
                    <a:pt x="358" y="167"/>
                  </a:lnTo>
                  <a:lnTo>
                    <a:pt x="358" y="191"/>
                  </a:lnTo>
                  <a:lnTo>
                    <a:pt x="358" y="191"/>
                  </a:lnTo>
                  <a:lnTo>
                    <a:pt x="358" y="203"/>
                  </a:lnTo>
                  <a:lnTo>
                    <a:pt x="358" y="203"/>
                  </a:lnTo>
                  <a:lnTo>
                    <a:pt x="358" y="226"/>
                  </a:lnTo>
                  <a:lnTo>
                    <a:pt x="358" y="226"/>
                  </a:lnTo>
                  <a:lnTo>
                    <a:pt x="358" y="250"/>
                  </a:lnTo>
                  <a:lnTo>
                    <a:pt x="358" y="250"/>
                  </a:lnTo>
                  <a:lnTo>
                    <a:pt x="358" y="261"/>
                  </a:lnTo>
                  <a:lnTo>
                    <a:pt x="358" y="261"/>
                  </a:lnTo>
                  <a:lnTo>
                    <a:pt x="358" y="287"/>
                  </a:lnTo>
                  <a:lnTo>
                    <a:pt x="358" y="287"/>
                  </a:lnTo>
                  <a:lnTo>
                    <a:pt x="358" y="311"/>
                  </a:lnTo>
                  <a:lnTo>
                    <a:pt x="358" y="311"/>
                  </a:lnTo>
                  <a:lnTo>
                    <a:pt x="358" y="323"/>
                  </a:lnTo>
                  <a:lnTo>
                    <a:pt x="358" y="323"/>
                  </a:lnTo>
                  <a:lnTo>
                    <a:pt x="358" y="346"/>
                  </a:lnTo>
                  <a:lnTo>
                    <a:pt x="358" y="346"/>
                  </a:lnTo>
                  <a:lnTo>
                    <a:pt x="358" y="393"/>
                  </a:lnTo>
                  <a:lnTo>
                    <a:pt x="358" y="393"/>
                  </a:lnTo>
                  <a:lnTo>
                    <a:pt x="351" y="393"/>
                  </a:lnTo>
                  <a:lnTo>
                    <a:pt x="348" y="393"/>
                  </a:lnTo>
                  <a:lnTo>
                    <a:pt x="346" y="393"/>
                  </a:lnTo>
                  <a:lnTo>
                    <a:pt x="346" y="393"/>
                  </a:lnTo>
                  <a:lnTo>
                    <a:pt x="346" y="389"/>
                  </a:lnTo>
                  <a:lnTo>
                    <a:pt x="346" y="382"/>
                  </a:lnTo>
                  <a:lnTo>
                    <a:pt x="346" y="382"/>
                  </a:lnTo>
                  <a:lnTo>
                    <a:pt x="346" y="358"/>
                  </a:lnTo>
                  <a:lnTo>
                    <a:pt x="346" y="358"/>
                  </a:lnTo>
                  <a:lnTo>
                    <a:pt x="346" y="311"/>
                  </a:lnTo>
                  <a:lnTo>
                    <a:pt x="346" y="311"/>
                  </a:lnTo>
                  <a:lnTo>
                    <a:pt x="346" y="299"/>
                  </a:lnTo>
                  <a:lnTo>
                    <a:pt x="346" y="299"/>
                  </a:lnTo>
                  <a:lnTo>
                    <a:pt x="346" y="276"/>
                  </a:lnTo>
                  <a:lnTo>
                    <a:pt x="346" y="276"/>
                  </a:lnTo>
                  <a:lnTo>
                    <a:pt x="346" y="226"/>
                  </a:lnTo>
                  <a:lnTo>
                    <a:pt x="346" y="226"/>
                  </a:lnTo>
                  <a:lnTo>
                    <a:pt x="346" y="214"/>
                  </a:lnTo>
                  <a:lnTo>
                    <a:pt x="346" y="214"/>
                  </a:lnTo>
                  <a:lnTo>
                    <a:pt x="339" y="214"/>
                  </a:lnTo>
                  <a:lnTo>
                    <a:pt x="334" y="214"/>
                  </a:lnTo>
                  <a:lnTo>
                    <a:pt x="334" y="214"/>
                  </a:lnTo>
                  <a:lnTo>
                    <a:pt x="334" y="210"/>
                  </a:lnTo>
                  <a:lnTo>
                    <a:pt x="334" y="203"/>
                  </a:lnTo>
                  <a:lnTo>
                    <a:pt x="334" y="203"/>
                  </a:lnTo>
                  <a:lnTo>
                    <a:pt x="334" y="198"/>
                  </a:lnTo>
                  <a:lnTo>
                    <a:pt x="334" y="191"/>
                  </a:lnTo>
                  <a:lnTo>
                    <a:pt x="334" y="191"/>
                  </a:lnTo>
                  <a:lnTo>
                    <a:pt x="334" y="186"/>
                  </a:lnTo>
                  <a:lnTo>
                    <a:pt x="334" y="179"/>
                  </a:lnTo>
                  <a:lnTo>
                    <a:pt x="334" y="179"/>
                  </a:lnTo>
                  <a:lnTo>
                    <a:pt x="332" y="179"/>
                  </a:lnTo>
                  <a:lnTo>
                    <a:pt x="327" y="179"/>
                  </a:lnTo>
                  <a:lnTo>
                    <a:pt x="325" y="179"/>
                  </a:lnTo>
                  <a:lnTo>
                    <a:pt x="322" y="179"/>
                  </a:lnTo>
                  <a:lnTo>
                    <a:pt x="322" y="179"/>
                  </a:lnTo>
                  <a:lnTo>
                    <a:pt x="320" y="177"/>
                  </a:lnTo>
                  <a:lnTo>
                    <a:pt x="322" y="174"/>
                  </a:lnTo>
                  <a:lnTo>
                    <a:pt x="322" y="170"/>
                  </a:lnTo>
                  <a:lnTo>
                    <a:pt x="322" y="167"/>
                  </a:lnTo>
                  <a:lnTo>
                    <a:pt x="322" y="167"/>
                  </a:lnTo>
                  <a:lnTo>
                    <a:pt x="320" y="167"/>
                  </a:lnTo>
                  <a:lnTo>
                    <a:pt x="315" y="167"/>
                  </a:lnTo>
                  <a:lnTo>
                    <a:pt x="311" y="167"/>
                  </a:lnTo>
                  <a:lnTo>
                    <a:pt x="311" y="167"/>
                  </a:lnTo>
                  <a:lnTo>
                    <a:pt x="311" y="155"/>
                  </a:lnTo>
                  <a:lnTo>
                    <a:pt x="311" y="155"/>
                  </a:lnTo>
                  <a:lnTo>
                    <a:pt x="311" y="148"/>
                  </a:lnTo>
                  <a:lnTo>
                    <a:pt x="311" y="144"/>
                  </a:lnTo>
                  <a:lnTo>
                    <a:pt x="311" y="144"/>
                  </a:lnTo>
                  <a:lnTo>
                    <a:pt x="308" y="144"/>
                  </a:lnTo>
                  <a:lnTo>
                    <a:pt x="304" y="144"/>
                  </a:lnTo>
                  <a:lnTo>
                    <a:pt x="299" y="144"/>
                  </a:lnTo>
                  <a:lnTo>
                    <a:pt x="299" y="144"/>
                  </a:lnTo>
                  <a:lnTo>
                    <a:pt x="299" y="132"/>
                  </a:lnTo>
                  <a:lnTo>
                    <a:pt x="299" y="132"/>
                  </a:lnTo>
                  <a:lnTo>
                    <a:pt x="299" y="120"/>
                  </a:lnTo>
                  <a:lnTo>
                    <a:pt x="299" y="120"/>
                  </a:lnTo>
                  <a:lnTo>
                    <a:pt x="299" y="113"/>
                  </a:lnTo>
                  <a:lnTo>
                    <a:pt x="299" y="108"/>
                  </a:lnTo>
                  <a:lnTo>
                    <a:pt x="299" y="108"/>
                  </a:lnTo>
                  <a:lnTo>
                    <a:pt x="287" y="108"/>
                  </a:lnTo>
                  <a:lnTo>
                    <a:pt x="287" y="108"/>
                  </a:lnTo>
                  <a:lnTo>
                    <a:pt x="285" y="113"/>
                  </a:lnTo>
                  <a:lnTo>
                    <a:pt x="287" y="120"/>
                  </a:lnTo>
                  <a:lnTo>
                    <a:pt x="287" y="120"/>
                  </a:lnTo>
                  <a:lnTo>
                    <a:pt x="287" y="144"/>
                  </a:lnTo>
                  <a:lnTo>
                    <a:pt x="287" y="144"/>
                  </a:lnTo>
                  <a:lnTo>
                    <a:pt x="287" y="151"/>
                  </a:lnTo>
                  <a:lnTo>
                    <a:pt x="287" y="153"/>
                  </a:lnTo>
                  <a:lnTo>
                    <a:pt x="287" y="155"/>
                  </a:lnTo>
                  <a:lnTo>
                    <a:pt x="287" y="155"/>
                  </a:lnTo>
                  <a:lnTo>
                    <a:pt x="282" y="155"/>
                  </a:lnTo>
                  <a:lnTo>
                    <a:pt x="280" y="155"/>
                  </a:lnTo>
                  <a:lnTo>
                    <a:pt x="275" y="155"/>
                  </a:lnTo>
                  <a:lnTo>
                    <a:pt x="273" y="155"/>
                  </a:lnTo>
                  <a:lnTo>
                    <a:pt x="273" y="155"/>
                  </a:lnTo>
                  <a:lnTo>
                    <a:pt x="273" y="158"/>
                  </a:lnTo>
                  <a:lnTo>
                    <a:pt x="273" y="162"/>
                  </a:lnTo>
                  <a:lnTo>
                    <a:pt x="275" y="165"/>
                  </a:lnTo>
                  <a:lnTo>
                    <a:pt x="273" y="167"/>
                  </a:lnTo>
                  <a:lnTo>
                    <a:pt x="273" y="167"/>
                  </a:lnTo>
                  <a:lnTo>
                    <a:pt x="268" y="167"/>
                  </a:lnTo>
                  <a:lnTo>
                    <a:pt x="261" y="167"/>
                  </a:lnTo>
                  <a:lnTo>
                    <a:pt x="261" y="167"/>
                  </a:lnTo>
                  <a:lnTo>
                    <a:pt x="261" y="174"/>
                  </a:lnTo>
                  <a:lnTo>
                    <a:pt x="261" y="179"/>
                  </a:lnTo>
                  <a:lnTo>
                    <a:pt x="261" y="179"/>
                  </a:lnTo>
                  <a:lnTo>
                    <a:pt x="263" y="186"/>
                  </a:lnTo>
                  <a:lnTo>
                    <a:pt x="261" y="191"/>
                  </a:lnTo>
                  <a:lnTo>
                    <a:pt x="261" y="191"/>
                  </a:lnTo>
                  <a:lnTo>
                    <a:pt x="256" y="191"/>
                  </a:lnTo>
                  <a:lnTo>
                    <a:pt x="249" y="191"/>
                  </a:lnTo>
                  <a:lnTo>
                    <a:pt x="249" y="191"/>
                  </a:lnTo>
                  <a:lnTo>
                    <a:pt x="249" y="198"/>
                  </a:lnTo>
                  <a:lnTo>
                    <a:pt x="249" y="203"/>
                  </a:lnTo>
                  <a:lnTo>
                    <a:pt x="249" y="203"/>
                  </a:lnTo>
                  <a:lnTo>
                    <a:pt x="249" y="214"/>
                  </a:lnTo>
                  <a:lnTo>
                    <a:pt x="249" y="214"/>
                  </a:lnTo>
                  <a:lnTo>
                    <a:pt x="245" y="214"/>
                  </a:lnTo>
                  <a:lnTo>
                    <a:pt x="240" y="214"/>
                  </a:lnTo>
                  <a:lnTo>
                    <a:pt x="238" y="214"/>
                  </a:lnTo>
                  <a:lnTo>
                    <a:pt x="238" y="214"/>
                  </a:lnTo>
                  <a:lnTo>
                    <a:pt x="238" y="221"/>
                  </a:lnTo>
                  <a:lnTo>
                    <a:pt x="238" y="226"/>
                  </a:lnTo>
                  <a:lnTo>
                    <a:pt x="238" y="226"/>
                  </a:lnTo>
                  <a:lnTo>
                    <a:pt x="238" y="238"/>
                  </a:lnTo>
                  <a:lnTo>
                    <a:pt x="238" y="238"/>
                  </a:lnTo>
                  <a:lnTo>
                    <a:pt x="238" y="250"/>
                  </a:lnTo>
                  <a:lnTo>
                    <a:pt x="238" y="250"/>
                  </a:lnTo>
                  <a:lnTo>
                    <a:pt x="238" y="276"/>
                  </a:lnTo>
                  <a:lnTo>
                    <a:pt x="238" y="276"/>
                  </a:lnTo>
                  <a:lnTo>
                    <a:pt x="238" y="287"/>
                  </a:lnTo>
                  <a:lnTo>
                    <a:pt x="238" y="287"/>
                  </a:lnTo>
                  <a:lnTo>
                    <a:pt x="238" y="299"/>
                  </a:lnTo>
                  <a:lnTo>
                    <a:pt x="238" y="299"/>
                  </a:lnTo>
                  <a:lnTo>
                    <a:pt x="238" y="311"/>
                  </a:lnTo>
                  <a:lnTo>
                    <a:pt x="238" y="311"/>
                  </a:lnTo>
                  <a:lnTo>
                    <a:pt x="238" y="316"/>
                  </a:lnTo>
                  <a:lnTo>
                    <a:pt x="238" y="323"/>
                  </a:lnTo>
                  <a:lnTo>
                    <a:pt x="238" y="323"/>
                  </a:lnTo>
                  <a:lnTo>
                    <a:pt x="233" y="323"/>
                  </a:lnTo>
                  <a:lnTo>
                    <a:pt x="226" y="323"/>
                  </a:lnTo>
                  <a:lnTo>
                    <a:pt x="226" y="323"/>
                  </a:lnTo>
                  <a:lnTo>
                    <a:pt x="221" y="323"/>
                  </a:lnTo>
                  <a:lnTo>
                    <a:pt x="214" y="323"/>
                  </a:lnTo>
                  <a:lnTo>
                    <a:pt x="214" y="323"/>
                  </a:lnTo>
                  <a:lnTo>
                    <a:pt x="214" y="311"/>
                  </a:lnTo>
                  <a:lnTo>
                    <a:pt x="214" y="311"/>
                  </a:lnTo>
                  <a:lnTo>
                    <a:pt x="214" y="287"/>
                  </a:lnTo>
                  <a:lnTo>
                    <a:pt x="214" y="287"/>
                  </a:lnTo>
                  <a:lnTo>
                    <a:pt x="214" y="238"/>
                  </a:lnTo>
                  <a:lnTo>
                    <a:pt x="214" y="238"/>
                  </a:lnTo>
                  <a:lnTo>
                    <a:pt x="214" y="214"/>
                  </a:lnTo>
                  <a:lnTo>
                    <a:pt x="214" y="214"/>
                  </a:lnTo>
                  <a:lnTo>
                    <a:pt x="214" y="203"/>
                  </a:lnTo>
                  <a:lnTo>
                    <a:pt x="214" y="203"/>
                  </a:lnTo>
                  <a:lnTo>
                    <a:pt x="214" y="191"/>
                  </a:lnTo>
                  <a:lnTo>
                    <a:pt x="214" y="191"/>
                  </a:lnTo>
                  <a:lnTo>
                    <a:pt x="214" y="179"/>
                  </a:lnTo>
                  <a:lnTo>
                    <a:pt x="214" y="179"/>
                  </a:lnTo>
                  <a:lnTo>
                    <a:pt x="214" y="167"/>
                  </a:lnTo>
                  <a:lnTo>
                    <a:pt x="214" y="167"/>
                  </a:lnTo>
                  <a:lnTo>
                    <a:pt x="214" y="160"/>
                  </a:lnTo>
                  <a:lnTo>
                    <a:pt x="214" y="155"/>
                  </a:lnTo>
                  <a:lnTo>
                    <a:pt x="214" y="155"/>
                  </a:lnTo>
                  <a:lnTo>
                    <a:pt x="212" y="155"/>
                  </a:lnTo>
                  <a:lnTo>
                    <a:pt x="209" y="155"/>
                  </a:lnTo>
                  <a:lnTo>
                    <a:pt x="202" y="155"/>
                  </a:lnTo>
                  <a:lnTo>
                    <a:pt x="202" y="155"/>
                  </a:lnTo>
                  <a:lnTo>
                    <a:pt x="202" y="203"/>
                  </a:lnTo>
                  <a:lnTo>
                    <a:pt x="202" y="203"/>
                  </a:lnTo>
                  <a:lnTo>
                    <a:pt x="202" y="214"/>
                  </a:lnTo>
                  <a:lnTo>
                    <a:pt x="202" y="214"/>
                  </a:lnTo>
                  <a:lnTo>
                    <a:pt x="202" y="261"/>
                  </a:lnTo>
                  <a:lnTo>
                    <a:pt x="202" y="261"/>
                  </a:lnTo>
                  <a:lnTo>
                    <a:pt x="202" y="276"/>
                  </a:lnTo>
                  <a:lnTo>
                    <a:pt x="202" y="276"/>
                  </a:lnTo>
                  <a:lnTo>
                    <a:pt x="202" y="280"/>
                  </a:lnTo>
                  <a:lnTo>
                    <a:pt x="202" y="287"/>
                  </a:lnTo>
                  <a:lnTo>
                    <a:pt x="202" y="287"/>
                  </a:lnTo>
                  <a:lnTo>
                    <a:pt x="190" y="287"/>
                  </a:lnTo>
                  <a:lnTo>
                    <a:pt x="190" y="287"/>
                  </a:lnTo>
                  <a:lnTo>
                    <a:pt x="179" y="287"/>
                  </a:lnTo>
                  <a:lnTo>
                    <a:pt x="179" y="287"/>
                  </a:lnTo>
                  <a:lnTo>
                    <a:pt x="172" y="287"/>
                  </a:lnTo>
                  <a:lnTo>
                    <a:pt x="169" y="285"/>
                  </a:lnTo>
                  <a:lnTo>
                    <a:pt x="167" y="287"/>
                  </a:lnTo>
                  <a:lnTo>
                    <a:pt x="167" y="287"/>
                  </a:lnTo>
                  <a:lnTo>
                    <a:pt x="167" y="292"/>
                  </a:lnTo>
                  <a:lnTo>
                    <a:pt x="167" y="299"/>
                  </a:lnTo>
                  <a:lnTo>
                    <a:pt x="167" y="299"/>
                  </a:lnTo>
                  <a:lnTo>
                    <a:pt x="162" y="299"/>
                  </a:lnTo>
                  <a:lnTo>
                    <a:pt x="155" y="299"/>
                  </a:lnTo>
                  <a:lnTo>
                    <a:pt x="155" y="299"/>
                  </a:lnTo>
                  <a:lnTo>
                    <a:pt x="132" y="299"/>
                  </a:lnTo>
                  <a:lnTo>
                    <a:pt x="132" y="299"/>
                  </a:lnTo>
                  <a:lnTo>
                    <a:pt x="108" y="299"/>
                  </a:lnTo>
                  <a:lnTo>
                    <a:pt x="108" y="299"/>
                  </a:lnTo>
                  <a:lnTo>
                    <a:pt x="108" y="323"/>
                  </a:lnTo>
                  <a:lnTo>
                    <a:pt x="108" y="323"/>
                  </a:lnTo>
                  <a:lnTo>
                    <a:pt x="108" y="334"/>
                  </a:lnTo>
                  <a:lnTo>
                    <a:pt x="108" y="334"/>
                  </a:lnTo>
                  <a:lnTo>
                    <a:pt x="108" y="346"/>
                  </a:lnTo>
                  <a:lnTo>
                    <a:pt x="108" y="346"/>
                  </a:lnTo>
                  <a:lnTo>
                    <a:pt x="108" y="358"/>
                  </a:lnTo>
                  <a:lnTo>
                    <a:pt x="108" y="358"/>
                  </a:lnTo>
                  <a:lnTo>
                    <a:pt x="108" y="370"/>
                  </a:lnTo>
                  <a:lnTo>
                    <a:pt x="108" y="370"/>
                  </a:lnTo>
                  <a:lnTo>
                    <a:pt x="108" y="382"/>
                  </a:lnTo>
                  <a:lnTo>
                    <a:pt x="108" y="382"/>
                  </a:lnTo>
                  <a:lnTo>
                    <a:pt x="108" y="389"/>
                  </a:lnTo>
                  <a:lnTo>
                    <a:pt x="108" y="393"/>
                  </a:lnTo>
                  <a:lnTo>
                    <a:pt x="108" y="393"/>
                  </a:lnTo>
                  <a:lnTo>
                    <a:pt x="101" y="393"/>
                  </a:lnTo>
                  <a:lnTo>
                    <a:pt x="99" y="393"/>
                  </a:lnTo>
                  <a:lnTo>
                    <a:pt x="96" y="393"/>
                  </a:lnTo>
                  <a:lnTo>
                    <a:pt x="96" y="393"/>
                  </a:lnTo>
                  <a:lnTo>
                    <a:pt x="96" y="389"/>
                  </a:lnTo>
                  <a:lnTo>
                    <a:pt x="96" y="382"/>
                  </a:lnTo>
                  <a:lnTo>
                    <a:pt x="96" y="382"/>
                  </a:lnTo>
                  <a:lnTo>
                    <a:pt x="96" y="370"/>
                  </a:lnTo>
                  <a:lnTo>
                    <a:pt x="96" y="370"/>
                  </a:lnTo>
                  <a:lnTo>
                    <a:pt x="96" y="346"/>
                  </a:lnTo>
                  <a:lnTo>
                    <a:pt x="96" y="346"/>
                  </a:lnTo>
                  <a:lnTo>
                    <a:pt x="96" y="334"/>
                  </a:lnTo>
                  <a:lnTo>
                    <a:pt x="96" y="334"/>
                  </a:lnTo>
                  <a:lnTo>
                    <a:pt x="96" y="311"/>
                  </a:lnTo>
                  <a:lnTo>
                    <a:pt x="96" y="311"/>
                  </a:lnTo>
                  <a:lnTo>
                    <a:pt x="73" y="311"/>
                  </a:lnTo>
                  <a:lnTo>
                    <a:pt x="73" y="311"/>
                  </a:lnTo>
                  <a:lnTo>
                    <a:pt x="61" y="311"/>
                  </a:lnTo>
                  <a:lnTo>
                    <a:pt x="61" y="311"/>
                  </a:lnTo>
                  <a:lnTo>
                    <a:pt x="35" y="311"/>
                  </a:lnTo>
                  <a:lnTo>
                    <a:pt x="35" y="311"/>
                  </a:lnTo>
                  <a:lnTo>
                    <a:pt x="11" y="311"/>
                  </a:lnTo>
                  <a:lnTo>
                    <a:pt x="11" y="311"/>
                  </a:lnTo>
                  <a:lnTo>
                    <a:pt x="0" y="311"/>
                  </a:lnTo>
                  <a:lnTo>
                    <a:pt x="0" y="311"/>
                  </a:lnTo>
                  <a:lnTo>
                    <a:pt x="0" y="311"/>
                  </a:lnTo>
                  <a:lnTo>
                    <a:pt x="0" y="643"/>
                  </a:lnTo>
                  <a:lnTo>
                    <a:pt x="0" y="643"/>
                  </a:lnTo>
                  <a:lnTo>
                    <a:pt x="11" y="643"/>
                  </a:lnTo>
                  <a:lnTo>
                    <a:pt x="11" y="643"/>
                  </a:lnTo>
                  <a:lnTo>
                    <a:pt x="23" y="643"/>
                  </a:lnTo>
                  <a:lnTo>
                    <a:pt x="23" y="643"/>
                  </a:lnTo>
                  <a:lnTo>
                    <a:pt x="49" y="643"/>
                  </a:lnTo>
                  <a:lnTo>
                    <a:pt x="49" y="643"/>
                  </a:lnTo>
                  <a:lnTo>
                    <a:pt x="61" y="643"/>
                  </a:lnTo>
                  <a:lnTo>
                    <a:pt x="61" y="643"/>
                  </a:lnTo>
                  <a:lnTo>
                    <a:pt x="84" y="643"/>
                  </a:lnTo>
                  <a:lnTo>
                    <a:pt x="84" y="643"/>
                  </a:lnTo>
                  <a:lnTo>
                    <a:pt x="96" y="643"/>
                  </a:lnTo>
                  <a:lnTo>
                    <a:pt x="96" y="643"/>
                  </a:lnTo>
                  <a:lnTo>
                    <a:pt x="120" y="643"/>
                  </a:lnTo>
                  <a:lnTo>
                    <a:pt x="120" y="643"/>
                  </a:lnTo>
                  <a:lnTo>
                    <a:pt x="132" y="643"/>
                  </a:lnTo>
                  <a:lnTo>
                    <a:pt x="132" y="643"/>
                  </a:lnTo>
                  <a:lnTo>
                    <a:pt x="155" y="643"/>
                  </a:lnTo>
                  <a:lnTo>
                    <a:pt x="155" y="643"/>
                  </a:lnTo>
                  <a:lnTo>
                    <a:pt x="167" y="643"/>
                  </a:lnTo>
                  <a:lnTo>
                    <a:pt x="167" y="643"/>
                  </a:lnTo>
                  <a:lnTo>
                    <a:pt x="190" y="643"/>
                  </a:lnTo>
                  <a:lnTo>
                    <a:pt x="190" y="643"/>
                  </a:lnTo>
                  <a:lnTo>
                    <a:pt x="202" y="643"/>
                  </a:lnTo>
                  <a:lnTo>
                    <a:pt x="202" y="643"/>
                  </a:lnTo>
                  <a:lnTo>
                    <a:pt x="226" y="643"/>
                  </a:lnTo>
                  <a:lnTo>
                    <a:pt x="226" y="643"/>
                  </a:lnTo>
                  <a:lnTo>
                    <a:pt x="238" y="643"/>
                  </a:lnTo>
                  <a:lnTo>
                    <a:pt x="238" y="643"/>
                  </a:lnTo>
                  <a:lnTo>
                    <a:pt x="287" y="643"/>
                  </a:lnTo>
                  <a:lnTo>
                    <a:pt x="287" y="643"/>
                  </a:lnTo>
                  <a:lnTo>
                    <a:pt x="299" y="643"/>
                  </a:lnTo>
                  <a:lnTo>
                    <a:pt x="299" y="643"/>
                  </a:lnTo>
                  <a:lnTo>
                    <a:pt x="322" y="643"/>
                  </a:lnTo>
                  <a:lnTo>
                    <a:pt x="322" y="643"/>
                  </a:lnTo>
                  <a:lnTo>
                    <a:pt x="334" y="643"/>
                  </a:lnTo>
                  <a:lnTo>
                    <a:pt x="334" y="643"/>
                  </a:lnTo>
                  <a:lnTo>
                    <a:pt x="358" y="643"/>
                  </a:lnTo>
                  <a:lnTo>
                    <a:pt x="358" y="643"/>
                  </a:lnTo>
                  <a:lnTo>
                    <a:pt x="370" y="643"/>
                  </a:lnTo>
                  <a:lnTo>
                    <a:pt x="370" y="643"/>
                  </a:lnTo>
                  <a:lnTo>
                    <a:pt x="393" y="643"/>
                  </a:lnTo>
                  <a:lnTo>
                    <a:pt x="393" y="643"/>
                  </a:lnTo>
                  <a:lnTo>
                    <a:pt x="405" y="643"/>
                  </a:lnTo>
                  <a:lnTo>
                    <a:pt x="405" y="643"/>
                  </a:lnTo>
                  <a:lnTo>
                    <a:pt x="428" y="643"/>
                  </a:lnTo>
                  <a:lnTo>
                    <a:pt x="428" y="643"/>
                  </a:lnTo>
                  <a:lnTo>
                    <a:pt x="440" y="643"/>
                  </a:lnTo>
                  <a:lnTo>
                    <a:pt x="440" y="643"/>
                  </a:lnTo>
                  <a:lnTo>
                    <a:pt x="464" y="643"/>
                  </a:lnTo>
                  <a:lnTo>
                    <a:pt x="464" y="643"/>
                  </a:lnTo>
                  <a:lnTo>
                    <a:pt x="476" y="643"/>
                  </a:lnTo>
                  <a:lnTo>
                    <a:pt x="476" y="643"/>
                  </a:lnTo>
                  <a:lnTo>
                    <a:pt x="499" y="643"/>
                  </a:lnTo>
                  <a:lnTo>
                    <a:pt x="499" y="643"/>
                  </a:lnTo>
                  <a:lnTo>
                    <a:pt x="511" y="643"/>
                  </a:lnTo>
                  <a:lnTo>
                    <a:pt x="511" y="643"/>
                  </a:lnTo>
                  <a:lnTo>
                    <a:pt x="560" y="643"/>
                  </a:lnTo>
                  <a:lnTo>
                    <a:pt x="560" y="643"/>
                  </a:lnTo>
                  <a:lnTo>
                    <a:pt x="572" y="643"/>
                  </a:lnTo>
                  <a:lnTo>
                    <a:pt x="572" y="643"/>
                  </a:lnTo>
                  <a:lnTo>
                    <a:pt x="596" y="643"/>
                  </a:lnTo>
                  <a:lnTo>
                    <a:pt x="596" y="643"/>
                  </a:lnTo>
                  <a:lnTo>
                    <a:pt x="607" y="643"/>
                  </a:lnTo>
                  <a:lnTo>
                    <a:pt x="607" y="643"/>
                  </a:lnTo>
                  <a:lnTo>
                    <a:pt x="631" y="643"/>
                  </a:lnTo>
                  <a:lnTo>
                    <a:pt x="631" y="643"/>
                  </a:lnTo>
                  <a:lnTo>
                    <a:pt x="643" y="643"/>
                  </a:lnTo>
                  <a:lnTo>
                    <a:pt x="643" y="643"/>
                  </a:lnTo>
                  <a:lnTo>
                    <a:pt x="666" y="643"/>
                  </a:lnTo>
                  <a:lnTo>
                    <a:pt x="666" y="643"/>
                  </a:lnTo>
                  <a:lnTo>
                    <a:pt x="678" y="643"/>
                  </a:lnTo>
                  <a:lnTo>
                    <a:pt x="678" y="643"/>
                  </a:lnTo>
                  <a:lnTo>
                    <a:pt x="702" y="643"/>
                  </a:lnTo>
                  <a:lnTo>
                    <a:pt x="702" y="643"/>
                  </a:lnTo>
                  <a:lnTo>
                    <a:pt x="714" y="643"/>
                  </a:lnTo>
                  <a:lnTo>
                    <a:pt x="714" y="643"/>
                  </a:lnTo>
                  <a:lnTo>
                    <a:pt x="737" y="643"/>
                  </a:lnTo>
                  <a:lnTo>
                    <a:pt x="737" y="643"/>
                  </a:lnTo>
                  <a:lnTo>
                    <a:pt x="749" y="643"/>
                  </a:lnTo>
                  <a:lnTo>
                    <a:pt x="749" y="643"/>
                  </a:lnTo>
                  <a:lnTo>
                    <a:pt x="775" y="643"/>
                  </a:lnTo>
                  <a:lnTo>
                    <a:pt x="775" y="643"/>
                  </a:lnTo>
                  <a:lnTo>
                    <a:pt x="787" y="643"/>
                  </a:lnTo>
                  <a:lnTo>
                    <a:pt x="787" y="643"/>
                  </a:lnTo>
                  <a:lnTo>
                    <a:pt x="834" y="643"/>
                  </a:lnTo>
                  <a:lnTo>
                    <a:pt x="834" y="643"/>
                  </a:lnTo>
                  <a:lnTo>
                    <a:pt x="845" y="643"/>
                  </a:lnTo>
                  <a:lnTo>
                    <a:pt x="845" y="643"/>
                  </a:lnTo>
                  <a:lnTo>
                    <a:pt x="869" y="643"/>
                  </a:lnTo>
                  <a:lnTo>
                    <a:pt x="869" y="643"/>
                  </a:lnTo>
                  <a:lnTo>
                    <a:pt x="881" y="643"/>
                  </a:lnTo>
                  <a:lnTo>
                    <a:pt x="881" y="643"/>
                  </a:lnTo>
                  <a:lnTo>
                    <a:pt x="904" y="643"/>
                  </a:lnTo>
                  <a:lnTo>
                    <a:pt x="904" y="643"/>
                  </a:lnTo>
                  <a:lnTo>
                    <a:pt x="916" y="643"/>
                  </a:lnTo>
                  <a:lnTo>
                    <a:pt x="916" y="643"/>
                  </a:lnTo>
                  <a:lnTo>
                    <a:pt x="940" y="643"/>
                  </a:lnTo>
                  <a:lnTo>
                    <a:pt x="940" y="643"/>
                  </a:lnTo>
                  <a:lnTo>
                    <a:pt x="951" y="643"/>
                  </a:lnTo>
                  <a:lnTo>
                    <a:pt x="951" y="643"/>
                  </a:lnTo>
                  <a:lnTo>
                    <a:pt x="975" y="643"/>
                  </a:lnTo>
                  <a:lnTo>
                    <a:pt x="975" y="643"/>
                  </a:lnTo>
                  <a:lnTo>
                    <a:pt x="987" y="643"/>
                  </a:lnTo>
                  <a:lnTo>
                    <a:pt x="987" y="643"/>
                  </a:lnTo>
                  <a:lnTo>
                    <a:pt x="1010" y="643"/>
                  </a:lnTo>
                  <a:lnTo>
                    <a:pt x="1010" y="643"/>
                  </a:lnTo>
                  <a:lnTo>
                    <a:pt x="1025" y="643"/>
                  </a:lnTo>
                  <a:lnTo>
                    <a:pt x="1025" y="643"/>
                  </a:lnTo>
                  <a:lnTo>
                    <a:pt x="1048" y="643"/>
                  </a:lnTo>
                  <a:lnTo>
                    <a:pt x="1048" y="643"/>
                  </a:lnTo>
                  <a:lnTo>
                    <a:pt x="1060" y="643"/>
                  </a:lnTo>
                  <a:lnTo>
                    <a:pt x="1060" y="643"/>
                  </a:lnTo>
                  <a:lnTo>
                    <a:pt x="1107" y="643"/>
                  </a:lnTo>
                  <a:lnTo>
                    <a:pt x="1107" y="643"/>
                  </a:lnTo>
                  <a:lnTo>
                    <a:pt x="1119" y="643"/>
                  </a:lnTo>
                  <a:lnTo>
                    <a:pt x="1119" y="643"/>
                  </a:lnTo>
                  <a:lnTo>
                    <a:pt x="1142" y="643"/>
                  </a:lnTo>
                  <a:lnTo>
                    <a:pt x="1142" y="643"/>
                  </a:lnTo>
                  <a:lnTo>
                    <a:pt x="1154" y="643"/>
                  </a:lnTo>
                  <a:lnTo>
                    <a:pt x="1154" y="643"/>
                  </a:lnTo>
                  <a:lnTo>
                    <a:pt x="1178" y="643"/>
                  </a:lnTo>
                  <a:lnTo>
                    <a:pt x="1178" y="643"/>
                  </a:lnTo>
                  <a:lnTo>
                    <a:pt x="1189" y="643"/>
                  </a:lnTo>
                  <a:lnTo>
                    <a:pt x="1189" y="643"/>
                  </a:lnTo>
                  <a:lnTo>
                    <a:pt x="1213" y="643"/>
                  </a:lnTo>
                  <a:lnTo>
                    <a:pt x="1213" y="643"/>
                  </a:lnTo>
                  <a:lnTo>
                    <a:pt x="1225" y="643"/>
                  </a:lnTo>
                  <a:lnTo>
                    <a:pt x="1225" y="643"/>
                  </a:lnTo>
                  <a:lnTo>
                    <a:pt x="1248" y="643"/>
                  </a:lnTo>
                  <a:lnTo>
                    <a:pt x="1248" y="643"/>
                  </a:lnTo>
                  <a:lnTo>
                    <a:pt x="1260" y="643"/>
                  </a:lnTo>
                  <a:lnTo>
                    <a:pt x="1260" y="643"/>
                  </a:lnTo>
                  <a:lnTo>
                    <a:pt x="1286" y="643"/>
                  </a:lnTo>
                  <a:lnTo>
                    <a:pt x="1286" y="643"/>
                  </a:lnTo>
                  <a:lnTo>
                    <a:pt x="1298" y="643"/>
                  </a:lnTo>
                  <a:lnTo>
                    <a:pt x="1298" y="643"/>
                  </a:lnTo>
                  <a:lnTo>
                    <a:pt x="1321" y="643"/>
                  </a:lnTo>
                  <a:lnTo>
                    <a:pt x="1321" y="643"/>
                  </a:lnTo>
                  <a:lnTo>
                    <a:pt x="1333" y="643"/>
                  </a:lnTo>
                  <a:lnTo>
                    <a:pt x="1333" y="643"/>
                  </a:lnTo>
                  <a:lnTo>
                    <a:pt x="1380" y="643"/>
                  </a:lnTo>
                  <a:lnTo>
                    <a:pt x="1380" y="643"/>
                  </a:lnTo>
                  <a:lnTo>
                    <a:pt x="1392" y="643"/>
                  </a:lnTo>
                  <a:lnTo>
                    <a:pt x="1392" y="643"/>
                  </a:lnTo>
                  <a:lnTo>
                    <a:pt x="1416" y="643"/>
                  </a:lnTo>
                  <a:lnTo>
                    <a:pt x="1416" y="643"/>
                  </a:lnTo>
                  <a:lnTo>
                    <a:pt x="1427" y="643"/>
                  </a:lnTo>
                  <a:lnTo>
                    <a:pt x="1427" y="643"/>
                  </a:lnTo>
                  <a:lnTo>
                    <a:pt x="1451" y="643"/>
                  </a:lnTo>
                  <a:lnTo>
                    <a:pt x="1451" y="643"/>
                  </a:lnTo>
                  <a:lnTo>
                    <a:pt x="1463" y="643"/>
                  </a:lnTo>
                  <a:lnTo>
                    <a:pt x="1463" y="643"/>
                  </a:lnTo>
                  <a:lnTo>
                    <a:pt x="1486" y="643"/>
                  </a:lnTo>
                  <a:lnTo>
                    <a:pt x="1486" y="643"/>
                  </a:lnTo>
                  <a:lnTo>
                    <a:pt x="1498" y="643"/>
                  </a:lnTo>
                  <a:lnTo>
                    <a:pt x="1498" y="643"/>
                  </a:lnTo>
                  <a:lnTo>
                    <a:pt x="1524" y="643"/>
                  </a:lnTo>
                  <a:lnTo>
                    <a:pt x="1524" y="643"/>
                  </a:lnTo>
                  <a:lnTo>
                    <a:pt x="1536" y="643"/>
                  </a:lnTo>
                  <a:lnTo>
                    <a:pt x="1536" y="643"/>
                  </a:lnTo>
                  <a:lnTo>
                    <a:pt x="1559" y="643"/>
                  </a:lnTo>
                  <a:lnTo>
                    <a:pt x="1559" y="643"/>
                  </a:lnTo>
                  <a:lnTo>
                    <a:pt x="1571" y="643"/>
                  </a:lnTo>
                  <a:lnTo>
                    <a:pt x="1571" y="643"/>
                  </a:lnTo>
                  <a:lnTo>
                    <a:pt x="1595" y="643"/>
                  </a:lnTo>
                  <a:lnTo>
                    <a:pt x="1595" y="643"/>
                  </a:lnTo>
                  <a:lnTo>
                    <a:pt x="1607" y="643"/>
                  </a:lnTo>
                  <a:lnTo>
                    <a:pt x="1607" y="643"/>
                  </a:lnTo>
                  <a:lnTo>
                    <a:pt x="1654" y="643"/>
                  </a:lnTo>
                  <a:lnTo>
                    <a:pt x="1654" y="643"/>
                  </a:lnTo>
                  <a:lnTo>
                    <a:pt x="1665" y="643"/>
                  </a:lnTo>
                  <a:lnTo>
                    <a:pt x="1665" y="643"/>
                  </a:lnTo>
                  <a:lnTo>
                    <a:pt x="1689" y="643"/>
                  </a:lnTo>
                  <a:lnTo>
                    <a:pt x="1689" y="643"/>
                  </a:lnTo>
                  <a:lnTo>
                    <a:pt x="1701" y="643"/>
                  </a:lnTo>
                  <a:lnTo>
                    <a:pt x="1701" y="643"/>
                  </a:lnTo>
                  <a:lnTo>
                    <a:pt x="1724" y="643"/>
                  </a:lnTo>
                  <a:lnTo>
                    <a:pt x="1724" y="643"/>
                  </a:lnTo>
                  <a:lnTo>
                    <a:pt x="1736" y="643"/>
                  </a:lnTo>
                  <a:lnTo>
                    <a:pt x="1736" y="643"/>
                  </a:lnTo>
                  <a:lnTo>
                    <a:pt x="1762" y="643"/>
                  </a:lnTo>
                  <a:lnTo>
                    <a:pt x="1762" y="643"/>
                  </a:lnTo>
                  <a:lnTo>
                    <a:pt x="1774" y="643"/>
                  </a:lnTo>
                  <a:lnTo>
                    <a:pt x="1774" y="643"/>
                  </a:lnTo>
                  <a:lnTo>
                    <a:pt x="1797" y="643"/>
                  </a:lnTo>
                  <a:lnTo>
                    <a:pt x="1797" y="643"/>
                  </a:lnTo>
                  <a:lnTo>
                    <a:pt x="1809" y="643"/>
                  </a:lnTo>
                  <a:lnTo>
                    <a:pt x="1809" y="643"/>
                  </a:lnTo>
                  <a:lnTo>
                    <a:pt x="1833" y="643"/>
                  </a:lnTo>
                  <a:lnTo>
                    <a:pt x="1833" y="643"/>
                  </a:lnTo>
                  <a:lnTo>
                    <a:pt x="1844" y="643"/>
                  </a:lnTo>
                  <a:lnTo>
                    <a:pt x="1844" y="643"/>
                  </a:lnTo>
                  <a:lnTo>
                    <a:pt x="1868" y="643"/>
                  </a:lnTo>
                  <a:lnTo>
                    <a:pt x="1868" y="643"/>
                  </a:lnTo>
                  <a:lnTo>
                    <a:pt x="1880" y="643"/>
                  </a:lnTo>
                  <a:lnTo>
                    <a:pt x="1880" y="643"/>
                  </a:lnTo>
                  <a:lnTo>
                    <a:pt x="1903" y="643"/>
                  </a:lnTo>
                  <a:lnTo>
                    <a:pt x="1903" y="643"/>
                  </a:lnTo>
                  <a:lnTo>
                    <a:pt x="1915" y="643"/>
                  </a:lnTo>
                  <a:lnTo>
                    <a:pt x="1915" y="643"/>
                  </a:lnTo>
                  <a:lnTo>
                    <a:pt x="1939" y="643"/>
                  </a:lnTo>
                  <a:lnTo>
                    <a:pt x="1939" y="643"/>
                  </a:lnTo>
                  <a:lnTo>
                    <a:pt x="1951" y="643"/>
                  </a:lnTo>
                  <a:lnTo>
                    <a:pt x="1951" y="643"/>
                  </a:lnTo>
                  <a:lnTo>
                    <a:pt x="1974" y="643"/>
                  </a:lnTo>
                  <a:lnTo>
                    <a:pt x="1974" y="643"/>
                  </a:lnTo>
                  <a:lnTo>
                    <a:pt x="1986" y="643"/>
                  </a:lnTo>
                  <a:lnTo>
                    <a:pt x="1986" y="643"/>
                  </a:lnTo>
                  <a:lnTo>
                    <a:pt x="2012" y="643"/>
                  </a:lnTo>
                  <a:lnTo>
                    <a:pt x="2012" y="643"/>
                  </a:lnTo>
                  <a:lnTo>
                    <a:pt x="2024" y="643"/>
                  </a:lnTo>
                  <a:lnTo>
                    <a:pt x="2024" y="643"/>
                  </a:lnTo>
                  <a:lnTo>
                    <a:pt x="2047" y="643"/>
                  </a:lnTo>
                  <a:lnTo>
                    <a:pt x="2047" y="643"/>
                  </a:lnTo>
                  <a:lnTo>
                    <a:pt x="2059" y="643"/>
                  </a:lnTo>
                  <a:lnTo>
                    <a:pt x="2059" y="643"/>
                  </a:lnTo>
                  <a:lnTo>
                    <a:pt x="2082" y="643"/>
                  </a:lnTo>
                  <a:lnTo>
                    <a:pt x="2082" y="643"/>
                  </a:lnTo>
                  <a:lnTo>
                    <a:pt x="2094" y="643"/>
                  </a:lnTo>
                  <a:lnTo>
                    <a:pt x="2094" y="643"/>
                  </a:lnTo>
                  <a:lnTo>
                    <a:pt x="2118" y="643"/>
                  </a:lnTo>
                  <a:lnTo>
                    <a:pt x="2118" y="643"/>
                  </a:lnTo>
                  <a:lnTo>
                    <a:pt x="2130" y="643"/>
                  </a:lnTo>
                  <a:lnTo>
                    <a:pt x="2130" y="643"/>
                  </a:lnTo>
                  <a:lnTo>
                    <a:pt x="2153" y="643"/>
                  </a:lnTo>
                  <a:lnTo>
                    <a:pt x="2153" y="643"/>
                  </a:lnTo>
                  <a:lnTo>
                    <a:pt x="2165" y="643"/>
                  </a:lnTo>
                  <a:lnTo>
                    <a:pt x="2165" y="643"/>
                  </a:lnTo>
                  <a:lnTo>
                    <a:pt x="2188" y="643"/>
                  </a:lnTo>
                  <a:lnTo>
                    <a:pt x="2188" y="643"/>
                  </a:lnTo>
                  <a:lnTo>
                    <a:pt x="2212" y="643"/>
                  </a:lnTo>
                  <a:lnTo>
                    <a:pt x="2212" y="643"/>
                  </a:lnTo>
                  <a:lnTo>
                    <a:pt x="2224" y="643"/>
                  </a:lnTo>
                  <a:lnTo>
                    <a:pt x="2224" y="643"/>
                  </a:lnTo>
                  <a:lnTo>
                    <a:pt x="2250" y="643"/>
                  </a:lnTo>
                  <a:lnTo>
                    <a:pt x="2250" y="643"/>
                  </a:lnTo>
                  <a:lnTo>
                    <a:pt x="2297" y="643"/>
                  </a:lnTo>
                  <a:lnTo>
                    <a:pt x="2297" y="643"/>
                  </a:lnTo>
                  <a:lnTo>
                    <a:pt x="2320" y="643"/>
                  </a:lnTo>
                  <a:lnTo>
                    <a:pt x="2320" y="643"/>
                  </a:lnTo>
                  <a:lnTo>
                    <a:pt x="2344" y="643"/>
                  </a:lnTo>
                  <a:lnTo>
                    <a:pt x="2344" y="643"/>
                  </a:lnTo>
                  <a:lnTo>
                    <a:pt x="2344" y="620"/>
                  </a:lnTo>
                  <a:lnTo>
                    <a:pt x="2344" y="620"/>
                  </a:lnTo>
                  <a:lnTo>
                    <a:pt x="2344" y="596"/>
                  </a:lnTo>
                  <a:lnTo>
                    <a:pt x="2344" y="596"/>
                  </a:lnTo>
                  <a:lnTo>
                    <a:pt x="2320" y="596"/>
                  </a:lnTo>
                  <a:lnTo>
                    <a:pt x="2320" y="596"/>
                  </a:lnTo>
                  <a:close/>
                </a:path>
              </a:pathLst>
            </a:custGeom>
            <a:solidFill>
              <a:srgbClr val="0C0C0C">
                <a:alpha val="67058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27"/>
            <p:cNvSpPr/>
            <p:nvPr/>
          </p:nvSpPr>
          <p:spPr>
            <a:xfrm>
              <a:off x="-43118" y="5629313"/>
              <a:ext cx="3717925" cy="1152525"/>
            </a:xfrm>
            <a:custGeom>
              <a:avLst/>
              <a:gdLst/>
              <a:ahLst/>
              <a:cxnLst/>
              <a:rect l="l" t="t" r="r" b="b"/>
              <a:pathLst>
                <a:path w="2342" h="726" extrusionOk="0">
                  <a:moveTo>
                    <a:pt x="2342" y="394"/>
                  </a:moveTo>
                  <a:lnTo>
                    <a:pt x="2342" y="394"/>
                  </a:lnTo>
                  <a:lnTo>
                    <a:pt x="2330" y="394"/>
                  </a:lnTo>
                  <a:lnTo>
                    <a:pt x="2330" y="394"/>
                  </a:lnTo>
                  <a:lnTo>
                    <a:pt x="2325" y="392"/>
                  </a:lnTo>
                  <a:lnTo>
                    <a:pt x="2318" y="394"/>
                  </a:lnTo>
                  <a:lnTo>
                    <a:pt x="2318" y="394"/>
                  </a:lnTo>
                  <a:lnTo>
                    <a:pt x="2318" y="396"/>
                  </a:lnTo>
                  <a:lnTo>
                    <a:pt x="2318" y="399"/>
                  </a:lnTo>
                  <a:lnTo>
                    <a:pt x="2318" y="406"/>
                  </a:lnTo>
                  <a:lnTo>
                    <a:pt x="2318" y="406"/>
                  </a:lnTo>
                  <a:lnTo>
                    <a:pt x="2313" y="406"/>
                  </a:lnTo>
                  <a:lnTo>
                    <a:pt x="2306" y="406"/>
                  </a:lnTo>
                  <a:lnTo>
                    <a:pt x="2306" y="406"/>
                  </a:lnTo>
                  <a:lnTo>
                    <a:pt x="2306" y="403"/>
                  </a:lnTo>
                  <a:lnTo>
                    <a:pt x="2306" y="399"/>
                  </a:lnTo>
                  <a:lnTo>
                    <a:pt x="2306" y="394"/>
                  </a:lnTo>
                  <a:lnTo>
                    <a:pt x="2306" y="394"/>
                  </a:lnTo>
                  <a:lnTo>
                    <a:pt x="2294" y="394"/>
                  </a:lnTo>
                  <a:lnTo>
                    <a:pt x="2294" y="394"/>
                  </a:lnTo>
                  <a:lnTo>
                    <a:pt x="2294" y="406"/>
                  </a:lnTo>
                  <a:lnTo>
                    <a:pt x="2294" y="406"/>
                  </a:lnTo>
                  <a:lnTo>
                    <a:pt x="2290" y="406"/>
                  </a:lnTo>
                  <a:lnTo>
                    <a:pt x="2283" y="406"/>
                  </a:lnTo>
                  <a:lnTo>
                    <a:pt x="2283" y="406"/>
                  </a:lnTo>
                  <a:lnTo>
                    <a:pt x="2283" y="408"/>
                  </a:lnTo>
                  <a:lnTo>
                    <a:pt x="2283" y="410"/>
                  </a:lnTo>
                  <a:lnTo>
                    <a:pt x="2283" y="415"/>
                  </a:lnTo>
                  <a:lnTo>
                    <a:pt x="2283" y="417"/>
                  </a:lnTo>
                  <a:lnTo>
                    <a:pt x="2283" y="417"/>
                  </a:lnTo>
                  <a:lnTo>
                    <a:pt x="2280" y="417"/>
                  </a:lnTo>
                  <a:lnTo>
                    <a:pt x="2278" y="417"/>
                  </a:lnTo>
                  <a:lnTo>
                    <a:pt x="2273" y="417"/>
                  </a:lnTo>
                  <a:lnTo>
                    <a:pt x="2271" y="417"/>
                  </a:lnTo>
                  <a:lnTo>
                    <a:pt x="2271" y="417"/>
                  </a:lnTo>
                  <a:lnTo>
                    <a:pt x="2271" y="420"/>
                  </a:lnTo>
                  <a:lnTo>
                    <a:pt x="2271" y="422"/>
                  </a:lnTo>
                  <a:lnTo>
                    <a:pt x="2271" y="427"/>
                  </a:lnTo>
                  <a:lnTo>
                    <a:pt x="2271" y="429"/>
                  </a:lnTo>
                  <a:lnTo>
                    <a:pt x="2271" y="429"/>
                  </a:lnTo>
                  <a:lnTo>
                    <a:pt x="2269" y="429"/>
                  </a:lnTo>
                  <a:lnTo>
                    <a:pt x="2266" y="429"/>
                  </a:lnTo>
                  <a:lnTo>
                    <a:pt x="2261" y="429"/>
                  </a:lnTo>
                  <a:lnTo>
                    <a:pt x="2259" y="429"/>
                  </a:lnTo>
                  <a:lnTo>
                    <a:pt x="2259" y="429"/>
                  </a:lnTo>
                  <a:lnTo>
                    <a:pt x="2259" y="432"/>
                  </a:lnTo>
                  <a:lnTo>
                    <a:pt x="2259" y="434"/>
                  </a:lnTo>
                  <a:lnTo>
                    <a:pt x="2259" y="441"/>
                  </a:lnTo>
                  <a:lnTo>
                    <a:pt x="2259" y="441"/>
                  </a:lnTo>
                  <a:lnTo>
                    <a:pt x="2247" y="441"/>
                  </a:lnTo>
                  <a:lnTo>
                    <a:pt x="2247" y="441"/>
                  </a:lnTo>
                  <a:lnTo>
                    <a:pt x="2224" y="441"/>
                  </a:lnTo>
                  <a:lnTo>
                    <a:pt x="2224" y="441"/>
                  </a:lnTo>
                  <a:lnTo>
                    <a:pt x="2200" y="441"/>
                  </a:lnTo>
                  <a:lnTo>
                    <a:pt x="2200" y="441"/>
                  </a:lnTo>
                  <a:lnTo>
                    <a:pt x="2200" y="429"/>
                  </a:lnTo>
                  <a:lnTo>
                    <a:pt x="2200" y="429"/>
                  </a:lnTo>
                  <a:lnTo>
                    <a:pt x="2200" y="406"/>
                  </a:lnTo>
                  <a:lnTo>
                    <a:pt x="2200" y="406"/>
                  </a:lnTo>
                  <a:lnTo>
                    <a:pt x="2200" y="359"/>
                  </a:lnTo>
                  <a:lnTo>
                    <a:pt x="2200" y="359"/>
                  </a:lnTo>
                  <a:lnTo>
                    <a:pt x="2188" y="359"/>
                  </a:lnTo>
                  <a:lnTo>
                    <a:pt x="2188" y="359"/>
                  </a:lnTo>
                  <a:lnTo>
                    <a:pt x="2165" y="359"/>
                  </a:lnTo>
                  <a:lnTo>
                    <a:pt x="2165" y="359"/>
                  </a:lnTo>
                  <a:lnTo>
                    <a:pt x="2141" y="359"/>
                  </a:lnTo>
                  <a:lnTo>
                    <a:pt x="2141" y="359"/>
                  </a:lnTo>
                  <a:lnTo>
                    <a:pt x="2141" y="363"/>
                  </a:lnTo>
                  <a:lnTo>
                    <a:pt x="2141" y="368"/>
                  </a:lnTo>
                  <a:lnTo>
                    <a:pt x="2141" y="370"/>
                  </a:lnTo>
                  <a:lnTo>
                    <a:pt x="2141" y="370"/>
                  </a:lnTo>
                  <a:lnTo>
                    <a:pt x="2137" y="370"/>
                  </a:lnTo>
                  <a:lnTo>
                    <a:pt x="2134" y="370"/>
                  </a:lnTo>
                  <a:lnTo>
                    <a:pt x="2132" y="368"/>
                  </a:lnTo>
                  <a:lnTo>
                    <a:pt x="2127" y="370"/>
                  </a:lnTo>
                  <a:lnTo>
                    <a:pt x="2127" y="370"/>
                  </a:lnTo>
                  <a:lnTo>
                    <a:pt x="2127" y="373"/>
                  </a:lnTo>
                  <a:lnTo>
                    <a:pt x="2127" y="375"/>
                  </a:lnTo>
                  <a:lnTo>
                    <a:pt x="2127" y="382"/>
                  </a:lnTo>
                  <a:lnTo>
                    <a:pt x="2127" y="382"/>
                  </a:lnTo>
                  <a:lnTo>
                    <a:pt x="2115" y="382"/>
                  </a:lnTo>
                  <a:lnTo>
                    <a:pt x="2115" y="382"/>
                  </a:lnTo>
                  <a:lnTo>
                    <a:pt x="2104" y="382"/>
                  </a:lnTo>
                  <a:lnTo>
                    <a:pt x="2104" y="382"/>
                  </a:lnTo>
                  <a:lnTo>
                    <a:pt x="2104" y="406"/>
                  </a:lnTo>
                  <a:lnTo>
                    <a:pt x="2104" y="406"/>
                  </a:lnTo>
                  <a:lnTo>
                    <a:pt x="2104" y="417"/>
                  </a:lnTo>
                  <a:lnTo>
                    <a:pt x="2104" y="417"/>
                  </a:lnTo>
                  <a:lnTo>
                    <a:pt x="2104" y="441"/>
                  </a:lnTo>
                  <a:lnTo>
                    <a:pt x="2104" y="441"/>
                  </a:lnTo>
                  <a:lnTo>
                    <a:pt x="2104" y="453"/>
                  </a:lnTo>
                  <a:lnTo>
                    <a:pt x="2104" y="453"/>
                  </a:lnTo>
                  <a:lnTo>
                    <a:pt x="2104" y="465"/>
                  </a:lnTo>
                  <a:lnTo>
                    <a:pt x="2104" y="465"/>
                  </a:lnTo>
                  <a:lnTo>
                    <a:pt x="2104" y="476"/>
                  </a:lnTo>
                  <a:lnTo>
                    <a:pt x="2104" y="476"/>
                  </a:lnTo>
                  <a:lnTo>
                    <a:pt x="2106" y="483"/>
                  </a:lnTo>
                  <a:lnTo>
                    <a:pt x="2104" y="488"/>
                  </a:lnTo>
                  <a:lnTo>
                    <a:pt x="2104" y="488"/>
                  </a:lnTo>
                  <a:lnTo>
                    <a:pt x="2101" y="488"/>
                  </a:lnTo>
                  <a:lnTo>
                    <a:pt x="2099" y="488"/>
                  </a:lnTo>
                  <a:lnTo>
                    <a:pt x="2092" y="488"/>
                  </a:lnTo>
                  <a:lnTo>
                    <a:pt x="2092" y="488"/>
                  </a:lnTo>
                  <a:lnTo>
                    <a:pt x="2092" y="394"/>
                  </a:lnTo>
                  <a:lnTo>
                    <a:pt x="2092" y="394"/>
                  </a:lnTo>
                  <a:lnTo>
                    <a:pt x="2045" y="394"/>
                  </a:lnTo>
                  <a:lnTo>
                    <a:pt x="2045" y="394"/>
                  </a:lnTo>
                  <a:lnTo>
                    <a:pt x="2021" y="394"/>
                  </a:lnTo>
                  <a:lnTo>
                    <a:pt x="2021" y="394"/>
                  </a:lnTo>
                  <a:lnTo>
                    <a:pt x="2009" y="394"/>
                  </a:lnTo>
                  <a:lnTo>
                    <a:pt x="2009" y="394"/>
                  </a:lnTo>
                  <a:lnTo>
                    <a:pt x="1998" y="394"/>
                  </a:lnTo>
                  <a:lnTo>
                    <a:pt x="1998" y="394"/>
                  </a:lnTo>
                  <a:lnTo>
                    <a:pt x="1991" y="392"/>
                  </a:lnTo>
                  <a:lnTo>
                    <a:pt x="1986" y="394"/>
                  </a:lnTo>
                  <a:lnTo>
                    <a:pt x="1986" y="394"/>
                  </a:lnTo>
                  <a:lnTo>
                    <a:pt x="1979" y="394"/>
                  </a:lnTo>
                  <a:lnTo>
                    <a:pt x="1974" y="394"/>
                  </a:lnTo>
                  <a:lnTo>
                    <a:pt x="1974" y="394"/>
                  </a:lnTo>
                  <a:lnTo>
                    <a:pt x="1974" y="399"/>
                  </a:lnTo>
                  <a:lnTo>
                    <a:pt x="1974" y="406"/>
                  </a:lnTo>
                  <a:lnTo>
                    <a:pt x="1974" y="406"/>
                  </a:lnTo>
                  <a:lnTo>
                    <a:pt x="1974" y="417"/>
                  </a:lnTo>
                  <a:lnTo>
                    <a:pt x="1974" y="417"/>
                  </a:lnTo>
                  <a:lnTo>
                    <a:pt x="1974" y="429"/>
                  </a:lnTo>
                  <a:lnTo>
                    <a:pt x="1974" y="429"/>
                  </a:lnTo>
                  <a:lnTo>
                    <a:pt x="1967" y="429"/>
                  </a:lnTo>
                  <a:lnTo>
                    <a:pt x="1962" y="429"/>
                  </a:lnTo>
                  <a:lnTo>
                    <a:pt x="1962" y="429"/>
                  </a:lnTo>
                  <a:lnTo>
                    <a:pt x="1962" y="422"/>
                  </a:lnTo>
                  <a:lnTo>
                    <a:pt x="1962" y="417"/>
                  </a:lnTo>
                  <a:lnTo>
                    <a:pt x="1962" y="417"/>
                  </a:lnTo>
                  <a:lnTo>
                    <a:pt x="1962" y="410"/>
                  </a:lnTo>
                  <a:lnTo>
                    <a:pt x="1962" y="406"/>
                  </a:lnTo>
                  <a:lnTo>
                    <a:pt x="1962" y="406"/>
                  </a:lnTo>
                  <a:lnTo>
                    <a:pt x="1960" y="403"/>
                  </a:lnTo>
                  <a:lnTo>
                    <a:pt x="1955" y="406"/>
                  </a:lnTo>
                  <a:lnTo>
                    <a:pt x="1953" y="406"/>
                  </a:lnTo>
                  <a:lnTo>
                    <a:pt x="1950" y="406"/>
                  </a:lnTo>
                  <a:lnTo>
                    <a:pt x="1950" y="406"/>
                  </a:lnTo>
                  <a:lnTo>
                    <a:pt x="1948" y="403"/>
                  </a:lnTo>
                  <a:lnTo>
                    <a:pt x="1950" y="399"/>
                  </a:lnTo>
                  <a:lnTo>
                    <a:pt x="1950" y="394"/>
                  </a:lnTo>
                  <a:lnTo>
                    <a:pt x="1950" y="394"/>
                  </a:lnTo>
                  <a:lnTo>
                    <a:pt x="1939" y="394"/>
                  </a:lnTo>
                  <a:lnTo>
                    <a:pt x="1939" y="394"/>
                  </a:lnTo>
                  <a:lnTo>
                    <a:pt x="1927" y="394"/>
                  </a:lnTo>
                  <a:lnTo>
                    <a:pt x="1927" y="394"/>
                  </a:lnTo>
                  <a:lnTo>
                    <a:pt x="1915" y="394"/>
                  </a:lnTo>
                  <a:lnTo>
                    <a:pt x="1915" y="394"/>
                  </a:lnTo>
                  <a:lnTo>
                    <a:pt x="1889" y="394"/>
                  </a:lnTo>
                  <a:lnTo>
                    <a:pt x="1889" y="394"/>
                  </a:lnTo>
                  <a:lnTo>
                    <a:pt x="1866" y="394"/>
                  </a:lnTo>
                  <a:lnTo>
                    <a:pt x="1866" y="394"/>
                  </a:lnTo>
                  <a:lnTo>
                    <a:pt x="1866" y="399"/>
                  </a:lnTo>
                  <a:lnTo>
                    <a:pt x="1866" y="406"/>
                  </a:lnTo>
                  <a:lnTo>
                    <a:pt x="1866" y="406"/>
                  </a:lnTo>
                  <a:lnTo>
                    <a:pt x="1861" y="406"/>
                  </a:lnTo>
                  <a:lnTo>
                    <a:pt x="1854" y="406"/>
                  </a:lnTo>
                  <a:lnTo>
                    <a:pt x="1854" y="406"/>
                  </a:lnTo>
                  <a:lnTo>
                    <a:pt x="1854" y="410"/>
                  </a:lnTo>
                  <a:lnTo>
                    <a:pt x="1854" y="417"/>
                  </a:lnTo>
                  <a:lnTo>
                    <a:pt x="1854" y="417"/>
                  </a:lnTo>
                  <a:lnTo>
                    <a:pt x="1854" y="429"/>
                  </a:lnTo>
                  <a:lnTo>
                    <a:pt x="1854" y="429"/>
                  </a:lnTo>
                  <a:lnTo>
                    <a:pt x="1854" y="441"/>
                  </a:lnTo>
                  <a:lnTo>
                    <a:pt x="1854" y="441"/>
                  </a:lnTo>
                  <a:lnTo>
                    <a:pt x="1854" y="465"/>
                  </a:lnTo>
                  <a:lnTo>
                    <a:pt x="1854" y="465"/>
                  </a:lnTo>
                  <a:lnTo>
                    <a:pt x="1854" y="476"/>
                  </a:lnTo>
                  <a:lnTo>
                    <a:pt x="1854" y="476"/>
                  </a:lnTo>
                  <a:lnTo>
                    <a:pt x="1854" y="488"/>
                  </a:lnTo>
                  <a:lnTo>
                    <a:pt x="1854" y="488"/>
                  </a:lnTo>
                  <a:lnTo>
                    <a:pt x="1854" y="500"/>
                  </a:lnTo>
                  <a:lnTo>
                    <a:pt x="1854" y="500"/>
                  </a:lnTo>
                  <a:lnTo>
                    <a:pt x="1856" y="507"/>
                  </a:lnTo>
                  <a:lnTo>
                    <a:pt x="1854" y="512"/>
                  </a:lnTo>
                  <a:lnTo>
                    <a:pt x="1854" y="512"/>
                  </a:lnTo>
                  <a:lnTo>
                    <a:pt x="1852" y="512"/>
                  </a:lnTo>
                  <a:lnTo>
                    <a:pt x="1849" y="512"/>
                  </a:lnTo>
                  <a:lnTo>
                    <a:pt x="1842" y="512"/>
                  </a:lnTo>
                  <a:lnTo>
                    <a:pt x="1842" y="512"/>
                  </a:lnTo>
                  <a:lnTo>
                    <a:pt x="1837" y="512"/>
                  </a:lnTo>
                  <a:lnTo>
                    <a:pt x="1833" y="512"/>
                  </a:lnTo>
                  <a:lnTo>
                    <a:pt x="1830" y="512"/>
                  </a:lnTo>
                  <a:lnTo>
                    <a:pt x="1830" y="512"/>
                  </a:lnTo>
                  <a:lnTo>
                    <a:pt x="1830" y="519"/>
                  </a:lnTo>
                  <a:lnTo>
                    <a:pt x="1830" y="524"/>
                  </a:lnTo>
                  <a:lnTo>
                    <a:pt x="1830" y="524"/>
                  </a:lnTo>
                  <a:lnTo>
                    <a:pt x="1826" y="524"/>
                  </a:lnTo>
                  <a:lnTo>
                    <a:pt x="1819" y="524"/>
                  </a:lnTo>
                  <a:lnTo>
                    <a:pt x="1819" y="524"/>
                  </a:lnTo>
                  <a:lnTo>
                    <a:pt x="1795" y="524"/>
                  </a:lnTo>
                  <a:lnTo>
                    <a:pt x="1795" y="524"/>
                  </a:lnTo>
                  <a:lnTo>
                    <a:pt x="1795" y="512"/>
                  </a:lnTo>
                  <a:lnTo>
                    <a:pt x="1795" y="512"/>
                  </a:lnTo>
                  <a:lnTo>
                    <a:pt x="1795" y="488"/>
                  </a:lnTo>
                  <a:lnTo>
                    <a:pt x="1795" y="488"/>
                  </a:lnTo>
                  <a:lnTo>
                    <a:pt x="1795" y="481"/>
                  </a:lnTo>
                  <a:lnTo>
                    <a:pt x="1795" y="476"/>
                  </a:lnTo>
                  <a:lnTo>
                    <a:pt x="1795" y="476"/>
                  </a:lnTo>
                  <a:lnTo>
                    <a:pt x="1793" y="476"/>
                  </a:lnTo>
                  <a:lnTo>
                    <a:pt x="1790" y="476"/>
                  </a:lnTo>
                  <a:lnTo>
                    <a:pt x="1783" y="476"/>
                  </a:lnTo>
                  <a:lnTo>
                    <a:pt x="1783" y="476"/>
                  </a:lnTo>
                  <a:lnTo>
                    <a:pt x="1783" y="472"/>
                  </a:lnTo>
                  <a:lnTo>
                    <a:pt x="1783" y="465"/>
                  </a:lnTo>
                  <a:lnTo>
                    <a:pt x="1783" y="465"/>
                  </a:lnTo>
                  <a:lnTo>
                    <a:pt x="1783" y="453"/>
                  </a:lnTo>
                  <a:lnTo>
                    <a:pt x="1783" y="453"/>
                  </a:lnTo>
                  <a:lnTo>
                    <a:pt x="1783" y="441"/>
                  </a:lnTo>
                  <a:lnTo>
                    <a:pt x="1783" y="441"/>
                  </a:lnTo>
                  <a:lnTo>
                    <a:pt x="1783" y="417"/>
                  </a:lnTo>
                  <a:lnTo>
                    <a:pt x="1783" y="417"/>
                  </a:lnTo>
                  <a:lnTo>
                    <a:pt x="1783" y="394"/>
                  </a:lnTo>
                  <a:lnTo>
                    <a:pt x="1783" y="394"/>
                  </a:lnTo>
                  <a:lnTo>
                    <a:pt x="1771" y="394"/>
                  </a:lnTo>
                  <a:lnTo>
                    <a:pt x="1771" y="394"/>
                  </a:lnTo>
                  <a:lnTo>
                    <a:pt x="1748" y="394"/>
                  </a:lnTo>
                  <a:lnTo>
                    <a:pt x="1748" y="394"/>
                  </a:lnTo>
                  <a:lnTo>
                    <a:pt x="1748" y="382"/>
                  </a:lnTo>
                  <a:lnTo>
                    <a:pt x="1748" y="382"/>
                  </a:lnTo>
                  <a:lnTo>
                    <a:pt x="1748" y="333"/>
                  </a:lnTo>
                  <a:lnTo>
                    <a:pt x="1748" y="333"/>
                  </a:lnTo>
                  <a:lnTo>
                    <a:pt x="1736" y="333"/>
                  </a:lnTo>
                  <a:lnTo>
                    <a:pt x="1736" y="333"/>
                  </a:lnTo>
                  <a:lnTo>
                    <a:pt x="1713" y="333"/>
                  </a:lnTo>
                  <a:lnTo>
                    <a:pt x="1713" y="333"/>
                  </a:lnTo>
                  <a:lnTo>
                    <a:pt x="1701" y="333"/>
                  </a:lnTo>
                  <a:lnTo>
                    <a:pt x="1701" y="333"/>
                  </a:lnTo>
                  <a:lnTo>
                    <a:pt x="1694" y="333"/>
                  </a:lnTo>
                  <a:lnTo>
                    <a:pt x="1689" y="333"/>
                  </a:lnTo>
                  <a:lnTo>
                    <a:pt x="1689" y="333"/>
                  </a:lnTo>
                  <a:lnTo>
                    <a:pt x="1689" y="340"/>
                  </a:lnTo>
                  <a:lnTo>
                    <a:pt x="1689" y="344"/>
                  </a:lnTo>
                  <a:lnTo>
                    <a:pt x="1689" y="344"/>
                  </a:lnTo>
                  <a:lnTo>
                    <a:pt x="1677" y="344"/>
                  </a:lnTo>
                  <a:lnTo>
                    <a:pt x="1677" y="344"/>
                  </a:lnTo>
                  <a:lnTo>
                    <a:pt x="1675" y="342"/>
                  </a:lnTo>
                  <a:lnTo>
                    <a:pt x="1677" y="340"/>
                  </a:lnTo>
                  <a:lnTo>
                    <a:pt x="1677" y="333"/>
                  </a:lnTo>
                  <a:lnTo>
                    <a:pt x="1677" y="333"/>
                  </a:lnTo>
                  <a:lnTo>
                    <a:pt x="1654" y="333"/>
                  </a:lnTo>
                  <a:lnTo>
                    <a:pt x="1654" y="333"/>
                  </a:lnTo>
                  <a:lnTo>
                    <a:pt x="1628" y="333"/>
                  </a:lnTo>
                  <a:lnTo>
                    <a:pt x="1628" y="333"/>
                  </a:lnTo>
                  <a:lnTo>
                    <a:pt x="1616" y="333"/>
                  </a:lnTo>
                  <a:lnTo>
                    <a:pt x="1616" y="333"/>
                  </a:lnTo>
                  <a:lnTo>
                    <a:pt x="1604" y="333"/>
                  </a:lnTo>
                  <a:lnTo>
                    <a:pt x="1604" y="333"/>
                  </a:lnTo>
                  <a:lnTo>
                    <a:pt x="1599" y="333"/>
                  </a:lnTo>
                  <a:lnTo>
                    <a:pt x="1592" y="333"/>
                  </a:lnTo>
                  <a:lnTo>
                    <a:pt x="1592" y="333"/>
                  </a:lnTo>
                  <a:lnTo>
                    <a:pt x="1592" y="340"/>
                  </a:lnTo>
                  <a:lnTo>
                    <a:pt x="1592" y="344"/>
                  </a:lnTo>
                  <a:lnTo>
                    <a:pt x="1592" y="344"/>
                  </a:lnTo>
                  <a:lnTo>
                    <a:pt x="1590" y="347"/>
                  </a:lnTo>
                  <a:lnTo>
                    <a:pt x="1588" y="347"/>
                  </a:lnTo>
                  <a:lnTo>
                    <a:pt x="1581" y="344"/>
                  </a:lnTo>
                  <a:lnTo>
                    <a:pt x="1581" y="344"/>
                  </a:lnTo>
                  <a:lnTo>
                    <a:pt x="1533" y="344"/>
                  </a:lnTo>
                  <a:lnTo>
                    <a:pt x="1533" y="344"/>
                  </a:lnTo>
                  <a:lnTo>
                    <a:pt x="1526" y="344"/>
                  </a:lnTo>
                  <a:lnTo>
                    <a:pt x="1524" y="344"/>
                  </a:lnTo>
                  <a:lnTo>
                    <a:pt x="1522" y="344"/>
                  </a:lnTo>
                  <a:lnTo>
                    <a:pt x="1522" y="344"/>
                  </a:lnTo>
                  <a:lnTo>
                    <a:pt x="1522" y="352"/>
                  </a:lnTo>
                  <a:lnTo>
                    <a:pt x="1522" y="359"/>
                  </a:lnTo>
                  <a:lnTo>
                    <a:pt x="1522" y="359"/>
                  </a:lnTo>
                  <a:lnTo>
                    <a:pt x="1522" y="363"/>
                  </a:lnTo>
                  <a:lnTo>
                    <a:pt x="1522" y="370"/>
                  </a:lnTo>
                  <a:lnTo>
                    <a:pt x="1522" y="370"/>
                  </a:lnTo>
                  <a:lnTo>
                    <a:pt x="1522" y="375"/>
                  </a:lnTo>
                  <a:lnTo>
                    <a:pt x="1522" y="382"/>
                  </a:lnTo>
                  <a:lnTo>
                    <a:pt x="1522" y="382"/>
                  </a:lnTo>
                  <a:lnTo>
                    <a:pt x="1519" y="382"/>
                  </a:lnTo>
                  <a:lnTo>
                    <a:pt x="1517" y="382"/>
                  </a:lnTo>
                  <a:lnTo>
                    <a:pt x="1510" y="382"/>
                  </a:lnTo>
                  <a:lnTo>
                    <a:pt x="1510" y="382"/>
                  </a:lnTo>
                  <a:lnTo>
                    <a:pt x="1510" y="370"/>
                  </a:lnTo>
                  <a:lnTo>
                    <a:pt x="1510" y="370"/>
                  </a:lnTo>
                  <a:lnTo>
                    <a:pt x="1510" y="359"/>
                  </a:lnTo>
                  <a:lnTo>
                    <a:pt x="1510" y="359"/>
                  </a:lnTo>
                  <a:lnTo>
                    <a:pt x="1510" y="352"/>
                  </a:lnTo>
                  <a:lnTo>
                    <a:pt x="1510" y="344"/>
                  </a:lnTo>
                  <a:lnTo>
                    <a:pt x="1510" y="344"/>
                  </a:lnTo>
                  <a:lnTo>
                    <a:pt x="1508" y="344"/>
                  </a:lnTo>
                  <a:lnTo>
                    <a:pt x="1503" y="344"/>
                  </a:lnTo>
                  <a:lnTo>
                    <a:pt x="1498" y="344"/>
                  </a:lnTo>
                  <a:lnTo>
                    <a:pt x="1498" y="344"/>
                  </a:lnTo>
                  <a:lnTo>
                    <a:pt x="1498" y="340"/>
                  </a:lnTo>
                  <a:lnTo>
                    <a:pt x="1498" y="333"/>
                  </a:lnTo>
                  <a:lnTo>
                    <a:pt x="1498" y="333"/>
                  </a:lnTo>
                  <a:lnTo>
                    <a:pt x="1496" y="333"/>
                  </a:lnTo>
                  <a:lnTo>
                    <a:pt x="1491" y="333"/>
                  </a:lnTo>
                  <a:lnTo>
                    <a:pt x="1486" y="333"/>
                  </a:lnTo>
                  <a:lnTo>
                    <a:pt x="1486" y="333"/>
                  </a:lnTo>
                  <a:lnTo>
                    <a:pt x="1486" y="330"/>
                  </a:lnTo>
                  <a:lnTo>
                    <a:pt x="1486" y="328"/>
                  </a:lnTo>
                  <a:lnTo>
                    <a:pt x="1486" y="323"/>
                  </a:lnTo>
                  <a:lnTo>
                    <a:pt x="1486" y="321"/>
                  </a:lnTo>
                  <a:lnTo>
                    <a:pt x="1486" y="321"/>
                  </a:lnTo>
                  <a:lnTo>
                    <a:pt x="1484" y="321"/>
                  </a:lnTo>
                  <a:lnTo>
                    <a:pt x="1479" y="321"/>
                  </a:lnTo>
                  <a:lnTo>
                    <a:pt x="1477" y="323"/>
                  </a:lnTo>
                  <a:lnTo>
                    <a:pt x="1475" y="321"/>
                  </a:lnTo>
                  <a:lnTo>
                    <a:pt x="1475" y="321"/>
                  </a:lnTo>
                  <a:lnTo>
                    <a:pt x="1475" y="316"/>
                  </a:lnTo>
                  <a:lnTo>
                    <a:pt x="1475" y="309"/>
                  </a:lnTo>
                  <a:lnTo>
                    <a:pt x="1475" y="309"/>
                  </a:lnTo>
                  <a:lnTo>
                    <a:pt x="1467" y="309"/>
                  </a:lnTo>
                  <a:lnTo>
                    <a:pt x="1463" y="309"/>
                  </a:lnTo>
                  <a:lnTo>
                    <a:pt x="1463" y="309"/>
                  </a:lnTo>
                  <a:lnTo>
                    <a:pt x="1451" y="309"/>
                  </a:lnTo>
                  <a:lnTo>
                    <a:pt x="1451" y="309"/>
                  </a:lnTo>
                  <a:lnTo>
                    <a:pt x="1451" y="297"/>
                  </a:lnTo>
                  <a:lnTo>
                    <a:pt x="1451" y="297"/>
                  </a:lnTo>
                  <a:lnTo>
                    <a:pt x="1451" y="250"/>
                  </a:lnTo>
                  <a:lnTo>
                    <a:pt x="1451" y="250"/>
                  </a:lnTo>
                  <a:lnTo>
                    <a:pt x="1439" y="250"/>
                  </a:lnTo>
                  <a:lnTo>
                    <a:pt x="1439" y="250"/>
                  </a:lnTo>
                  <a:lnTo>
                    <a:pt x="1416" y="250"/>
                  </a:lnTo>
                  <a:lnTo>
                    <a:pt x="1416" y="250"/>
                  </a:lnTo>
                  <a:lnTo>
                    <a:pt x="1416" y="243"/>
                  </a:lnTo>
                  <a:lnTo>
                    <a:pt x="1416" y="241"/>
                  </a:lnTo>
                  <a:lnTo>
                    <a:pt x="1416" y="238"/>
                  </a:lnTo>
                  <a:lnTo>
                    <a:pt x="1416" y="238"/>
                  </a:lnTo>
                  <a:lnTo>
                    <a:pt x="1409" y="238"/>
                  </a:lnTo>
                  <a:lnTo>
                    <a:pt x="1404" y="238"/>
                  </a:lnTo>
                  <a:lnTo>
                    <a:pt x="1404" y="238"/>
                  </a:lnTo>
                  <a:lnTo>
                    <a:pt x="1390" y="238"/>
                  </a:lnTo>
                  <a:lnTo>
                    <a:pt x="1390" y="238"/>
                  </a:lnTo>
                  <a:lnTo>
                    <a:pt x="1378" y="238"/>
                  </a:lnTo>
                  <a:lnTo>
                    <a:pt x="1378" y="238"/>
                  </a:lnTo>
                  <a:lnTo>
                    <a:pt x="1354" y="238"/>
                  </a:lnTo>
                  <a:lnTo>
                    <a:pt x="1354" y="238"/>
                  </a:lnTo>
                  <a:lnTo>
                    <a:pt x="1354" y="245"/>
                  </a:lnTo>
                  <a:lnTo>
                    <a:pt x="1357" y="248"/>
                  </a:lnTo>
                  <a:lnTo>
                    <a:pt x="1354" y="250"/>
                  </a:lnTo>
                  <a:lnTo>
                    <a:pt x="1354" y="250"/>
                  </a:lnTo>
                  <a:lnTo>
                    <a:pt x="1352" y="250"/>
                  </a:lnTo>
                  <a:lnTo>
                    <a:pt x="1350" y="250"/>
                  </a:lnTo>
                  <a:lnTo>
                    <a:pt x="1343" y="250"/>
                  </a:lnTo>
                  <a:lnTo>
                    <a:pt x="1343" y="250"/>
                  </a:lnTo>
                  <a:lnTo>
                    <a:pt x="1295" y="250"/>
                  </a:lnTo>
                  <a:lnTo>
                    <a:pt x="1295" y="250"/>
                  </a:lnTo>
                  <a:lnTo>
                    <a:pt x="1295" y="274"/>
                  </a:lnTo>
                  <a:lnTo>
                    <a:pt x="1295" y="274"/>
                  </a:lnTo>
                  <a:lnTo>
                    <a:pt x="1295" y="321"/>
                  </a:lnTo>
                  <a:lnTo>
                    <a:pt x="1295" y="321"/>
                  </a:lnTo>
                  <a:lnTo>
                    <a:pt x="1295" y="333"/>
                  </a:lnTo>
                  <a:lnTo>
                    <a:pt x="1295" y="333"/>
                  </a:lnTo>
                  <a:lnTo>
                    <a:pt x="1295" y="344"/>
                  </a:lnTo>
                  <a:lnTo>
                    <a:pt x="1295" y="344"/>
                  </a:lnTo>
                  <a:lnTo>
                    <a:pt x="1295" y="359"/>
                  </a:lnTo>
                  <a:lnTo>
                    <a:pt x="1295" y="359"/>
                  </a:lnTo>
                  <a:lnTo>
                    <a:pt x="1295" y="363"/>
                  </a:lnTo>
                  <a:lnTo>
                    <a:pt x="1295" y="370"/>
                  </a:lnTo>
                  <a:lnTo>
                    <a:pt x="1295" y="370"/>
                  </a:lnTo>
                  <a:lnTo>
                    <a:pt x="1293" y="370"/>
                  </a:lnTo>
                  <a:lnTo>
                    <a:pt x="1291" y="370"/>
                  </a:lnTo>
                  <a:lnTo>
                    <a:pt x="1284" y="370"/>
                  </a:lnTo>
                  <a:lnTo>
                    <a:pt x="1284" y="370"/>
                  </a:lnTo>
                  <a:lnTo>
                    <a:pt x="1277" y="370"/>
                  </a:lnTo>
                  <a:lnTo>
                    <a:pt x="1274" y="370"/>
                  </a:lnTo>
                  <a:lnTo>
                    <a:pt x="1272" y="370"/>
                  </a:lnTo>
                  <a:lnTo>
                    <a:pt x="1272" y="370"/>
                  </a:lnTo>
                  <a:lnTo>
                    <a:pt x="1272" y="363"/>
                  </a:lnTo>
                  <a:lnTo>
                    <a:pt x="1272" y="359"/>
                  </a:lnTo>
                  <a:lnTo>
                    <a:pt x="1272" y="359"/>
                  </a:lnTo>
                  <a:lnTo>
                    <a:pt x="1272" y="344"/>
                  </a:lnTo>
                  <a:lnTo>
                    <a:pt x="1272" y="344"/>
                  </a:lnTo>
                  <a:lnTo>
                    <a:pt x="1272" y="333"/>
                  </a:lnTo>
                  <a:lnTo>
                    <a:pt x="1272" y="333"/>
                  </a:lnTo>
                  <a:lnTo>
                    <a:pt x="1272" y="321"/>
                  </a:lnTo>
                  <a:lnTo>
                    <a:pt x="1272" y="321"/>
                  </a:lnTo>
                  <a:lnTo>
                    <a:pt x="1272" y="297"/>
                  </a:lnTo>
                  <a:lnTo>
                    <a:pt x="1272" y="297"/>
                  </a:lnTo>
                  <a:lnTo>
                    <a:pt x="1272" y="274"/>
                  </a:lnTo>
                  <a:lnTo>
                    <a:pt x="1272" y="274"/>
                  </a:lnTo>
                  <a:lnTo>
                    <a:pt x="1081" y="274"/>
                  </a:lnTo>
                  <a:lnTo>
                    <a:pt x="1081" y="274"/>
                  </a:lnTo>
                  <a:lnTo>
                    <a:pt x="1081" y="370"/>
                  </a:lnTo>
                  <a:lnTo>
                    <a:pt x="1081" y="370"/>
                  </a:lnTo>
                  <a:lnTo>
                    <a:pt x="1034" y="370"/>
                  </a:lnTo>
                  <a:lnTo>
                    <a:pt x="1034" y="370"/>
                  </a:lnTo>
                  <a:lnTo>
                    <a:pt x="1034" y="417"/>
                  </a:lnTo>
                  <a:lnTo>
                    <a:pt x="1034" y="417"/>
                  </a:lnTo>
                  <a:lnTo>
                    <a:pt x="1027" y="417"/>
                  </a:lnTo>
                  <a:lnTo>
                    <a:pt x="1022" y="417"/>
                  </a:lnTo>
                  <a:lnTo>
                    <a:pt x="1022" y="417"/>
                  </a:lnTo>
                  <a:lnTo>
                    <a:pt x="1022" y="410"/>
                  </a:lnTo>
                  <a:lnTo>
                    <a:pt x="1022" y="406"/>
                  </a:lnTo>
                  <a:lnTo>
                    <a:pt x="1022" y="406"/>
                  </a:lnTo>
                  <a:lnTo>
                    <a:pt x="1022" y="394"/>
                  </a:lnTo>
                  <a:lnTo>
                    <a:pt x="1022" y="394"/>
                  </a:lnTo>
                  <a:lnTo>
                    <a:pt x="999" y="394"/>
                  </a:lnTo>
                  <a:lnTo>
                    <a:pt x="999" y="394"/>
                  </a:lnTo>
                  <a:lnTo>
                    <a:pt x="992" y="394"/>
                  </a:lnTo>
                  <a:lnTo>
                    <a:pt x="989" y="394"/>
                  </a:lnTo>
                  <a:lnTo>
                    <a:pt x="987" y="394"/>
                  </a:lnTo>
                  <a:lnTo>
                    <a:pt x="987" y="394"/>
                  </a:lnTo>
                  <a:lnTo>
                    <a:pt x="987" y="382"/>
                  </a:lnTo>
                  <a:lnTo>
                    <a:pt x="987" y="382"/>
                  </a:lnTo>
                  <a:lnTo>
                    <a:pt x="987" y="370"/>
                  </a:lnTo>
                  <a:lnTo>
                    <a:pt x="987" y="370"/>
                  </a:lnTo>
                  <a:lnTo>
                    <a:pt x="975" y="370"/>
                  </a:lnTo>
                  <a:lnTo>
                    <a:pt x="975" y="370"/>
                  </a:lnTo>
                  <a:lnTo>
                    <a:pt x="963" y="370"/>
                  </a:lnTo>
                  <a:lnTo>
                    <a:pt x="963" y="370"/>
                  </a:lnTo>
                  <a:lnTo>
                    <a:pt x="951" y="370"/>
                  </a:lnTo>
                  <a:lnTo>
                    <a:pt x="951" y="370"/>
                  </a:lnTo>
                  <a:lnTo>
                    <a:pt x="951" y="363"/>
                  </a:lnTo>
                  <a:lnTo>
                    <a:pt x="951" y="359"/>
                  </a:lnTo>
                  <a:lnTo>
                    <a:pt x="951" y="359"/>
                  </a:lnTo>
                  <a:lnTo>
                    <a:pt x="944" y="356"/>
                  </a:lnTo>
                  <a:lnTo>
                    <a:pt x="940" y="359"/>
                  </a:lnTo>
                  <a:lnTo>
                    <a:pt x="940" y="359"/>
                  </a:lnTo>
                  <a:lnTo>
                    <a:pt x="928" y="359"/>
                  </a:lnTo>
                  <a:lnTo>
                    <a:pt x="928" y="359"/>
                  </a:lnTo>
                  <a:lnTo>
                    <a:pt x="916" y="359"/>
                  </a:lnTo>
                  <a:lnTo>
                    <a:pt x="916" y="359"/>
                  </a:lnTo>
                  <a:lnTo>
                    <a:pt x="902" y="359"/>
                  </a:lnTo>
                  <a:lnTo>
                    <a:pt x="902" y="359"/>
                  </a:lnTo>
                  <a:lnTo>
                    <a:pt x="897" y="356"/>
                  </a:lnTo>
                  <a:lnTo>
                    <a:pt x="890" y="359"/>
                  </a:lnTo>
                  <a:lnTo>
                    <a:pt x="890" y="359"/>
                  </a:lnTo>
                  <a:lnTo>
                    <a:pt x="890" y="363"/>
                  </a:lnTo>
                  <a:lnTo>
                    <a:pt x="890" y="370"/>
                  </a:lnTo>
                  <a:lnTo>
                    <a:pt x="890" y="370"/>
                  </a:lnTo>
                  <a:lnTo>
                    <a:pt x="885" y="370"/>
                  </a:lnTo>
                  <a:lnTo>
                    <a:pt x="878" y="370"/>
                  </a:lnTo>
                  <a:lnTo>
                    <a:pt x="878" y="370"/>
                  </a:lnTo>
                  <a:lnTo>
                    <a:pt x="867" y="370"/>
                  </a:lnTo>
                  <a:lnTo>
                    <a:pt x="867" y="370"/>
                  </a:lnTo>
                  <a:lnTo>
                    <a:pt x="867" y="359"/>
                  </a:lnTo>
                  <a:lnTo>
                    <a:pt x="867" y="359"/>
                  </a:lnTo>
                  <a:lnTo>
                    <a:pt x="867" y="333"/>
                  </a:lnTo>
                  <a:lnTo>
                    <a:pt x="867" y="333"/>
                  </a:lnTo>
                  <a:lnTo>
                    <a:pt x="867" y="309"/>
                  </a:lnTo>
                  <a:lnTo>
                    <a:pt x="867" y="309"/>
                  </a:lnTo>
                  <a:lnTo>
                    <a:pt x="867" y="297"/>
                  </a:lnTo>
                  <a:lnTo>
                    <a:pt x="867" y="297"/>
                  </a:lnTo>
                  <a:lnTo>
                    <a:pt x="867" y="286"/>
                  </a:lnTo>
                  <a:lnTo>
                    <a:pt x="867" y="286"/>
                  </a:lnTo>
                  <a:lnTo>
                    <a:pt x="864" y="286"/>
                  </a:lnTo>
                  <a:lnTo>
                    <a:pt x="862" y="286"/>
                  </a:lnTo>
                  <a:lnTo>
                    <a:pt x="855" y="286"/>
                  </a:lnTo>
                  <a:lnTo>
                    <a:pt x="855" y="286"/>
                  </a:lnTo>
                  <a:lnTo>
                    <a:pt x="855" y="274"/>
                  </a:lnTo>
                  <a:lnTo>
                    <a:pt x="855" y="274"/>
                  </a:lnTo>
                  <a:lnTo>
                    <a:pt x="855" y="269"/>
                  </a:lnTo>
                  <a:lnTo>
                    <a:pt x="855" y="262"/>
                  </a:lnTo>
                  <a:lnTo>
                    <a:pt x="855" y="262"/>
                  </a:lnTo>
                  <a:lnTo>
                    <a:pt x="850" y="262"/>
                  </a:lnTo>
                  <a:lnTo>
                    <a:pt x="843" y="262"/>
                  </a:lnTo>
                  <a:lnTo>
                    <a:pt x="843" y="262"/>
                  </a:lnTo>
                  <a:lnTo>
                    <a:pt x="843" y="250"/>
                  </a:lnTo>
                  <a:lnTo>
                    <a:pt x="843" y="250"/>
                  </a:lnTo>
                  <a:lnTo>
                    <a:pt x="843" y="238"/>
                  </a:lnTo>
                  <a:lnTo>
                    <a:pt x="843" y="238"/>
                  </a:lnTo>
                  <a:lnTo>
                    <a:pt x="843" y="215"/>
                  </a:lnTo>
                  <a:lnTo>
                    <a:pt x="843" y="215"/>
                  </a:lnTo>
                  <a:lnTo>
                    <a:pt x="820" y="215"/>
                  </a:lnTo>
                  <a:lnTo>
                    <a:pt x="820" y="215"/>
                  </a:lnTo>
                  <a:lnTo>
                    <a:pt x="820" y="262"/>
                  </a:lnTo>
                  <a:lnTo>
                    <a:pt x="820" y="262"/>
                  </a:lnTo>
                  <a:lnTo>
                    <a:pt x="796" y="262"/>
                  </a:lnTo>
                  <a:lnTo>
                    <a:pt x="796" y="262"/>
                  </a:lnTo>
                  <a:lnTo>
                    <a:pt x="796" y="238"/>
                  </a:lnTo>
                  <a:lnTo>
                    <a:pt x="796" y="238"/>
                  </a:lnTo>
                  <a:lnTo>
                    <a:pt x="796" y="231"/>
                  </a:lnTo>
                  <a:lnTo>
                    <a:pt x="796" y="229"/>
                  </a:lnTo>
                  <a:lnTo>
                    <a:pt x="796" y="227"/>
                  </a:lnTo>
                  <a:lnTo>
                    <a:pt x="796" y="227"/>
                  </a:lnTo>
                  <a:lnTo>
                    <a:pt x="784" y="227"/>
                  </a:lnTo>
                  <a:lnTo>
                    <a:pt x="784" y="227"/>
                  </a:lnTo>
                  <a:lnTo>
                    <a:pt x="784" y="238"/>
                  </a:lnTo>
                  <a:lnTo>
                    <a:pt x="784" y="238"/>
                  </a:lnTo>
                  <a:lnTo>
                    <a:pt x="784" y="262"/>
                  </a:lnTo>
                  <a:lnTo>
                    <a:pt x="784" y="262"/>
                  </a:lnTo>
                  <a:lnTo>
                    <a:pt x="777" y="262"/>
                  </a:lnTo>
                  <a:lnTo>
                    <a:pt x="775" y="262"/>
                  </a:lnTo>
                  <a:lnTo>
                    <a:pt x="772" y="262"/>
                  </a:lnTo>
                  <a:lnTo>
                    <a:pt x="772" y="262"/>
                  </a:lnTo>
                  <a:lnTo>
                    <a:pt x="772" y="274"/>
                  </a:lnTo>
                  <a:lnTo>
                    <a:pt x="772" y="274"/>
                  </a:lnTo>
                  <a:lnTo>
                    <a:pt x="772" y="286"/>
                  </a:lnTo>
                  <a:lnTo>
                    <a:pt x="772" y="286"/>
                  </a:lnTo>
                  <a:lnTo>
                    <a:pt x="749" y="286"/>
                  </a:lnTo>
                  <a:lnTo>
                    <a:pt x="749" y="286"/>
                  </a:lnTo>
                  <a:lnTo>
                    <a:pt x="749" y="333"/>
                  </a:lnTo>
                  <a:lnTo>
                    <a:pt x="749" y="333"/>
                  </a:lnTo>
                  <a:lnTo>
                    <a:pt x="749" y="344"/>
                  </a:lnTo>
                  <a:lnTo>
                    <a:pt x="749" y="344"/>
                  </a:lnTo>
                  <a:lnTo>
                    <a:pt x="749" y="370"/>
                  </a:lnTo>
                  <a:lnTo>
                    <a:pt x="749" y="370"/>
                  </a:lnTo>
                  <a:lnTo>
                    <a:pt x="737" y="370"/>
                  </a:lnTo>
                  <a:lnTo>
                    <a:pt x="737" y="370"/>
                  </a:lnTo>
                  <a:lnTo>
                    <a:pt x="690" y="370"/>
                  </a:lnTo>
                  <a:lnTo>
                    <a:pt x="690" y="370"/>
                  </a:lnTo>
                  <a:lnTo>
                    <a:pt x="678" y="370"/>
                  </a:lnTo>
                  <a:lnTo>
                    <a:pt x="678" y="370"/>
                  </a:lnTo>
                  <a:lnTo>
                    <a:pt x="652" y="370"/>
                  </a:lnTo>
                  <a:lnTo>
                    <a:pt x="652" y="370"/>
                  </a:lnTo>
                  <a:lnTo>
                    <a:pt x="629" y="370"/>
                  </a:lnTo>
                  <a:lnTo>
                    <a:pt x="629" y="370"/>
                  </a:lnTo>
                  <a:lnTo>
                    <a:pt x="629" y="417"/>
                  </a:lnTo>
                  <a:lnTo>
                    <a:pt x="629" y="417"/>
                  </a:lnTo>
                  <a:lnTo>
                    <a:pt x="629" y="429"/>
                  </a:lnTo>
                  <a:lnTo>
                    <a:pt x="629" y="429"/>
                  </a:lnTo>
                  <a:lnTo>
                    <a:pt x="629" y="441"/>
                  </a:lnTo>
                  <a:lnTo>
                    <a:pt x="629" y="441"/>
                  </a:lnTo>
                  <a:lnTo>
                    <a:pt x="629" y="453"/>
                  </a:lnTo>
                  <a:lnTo>
                    <a:pt x="629" y="453"/>
                  </a:lnTo>
                  <a:lnTo>
                    <a:pt x="631" y="460"/>
                  </a:lnTo>
                  <a:lnTo>
                    <a:pt x="629" y="465"/>
                  </a:lnTo>
                  <a:lnTo>
                    <a:pt x="629" y="465"/>
                  </a:lnTo>
                  <a:lnTo>
                    <a:pt x="626" y="465"/>
                  </a:lnTo>
                  <a:lnTo>
                    <a:pt x="624" y="465"/>
                  </a:lnTo>
                  <a:lnTo>
                    <a:pt x="617" y="465"/>
                  </a:lnTo>
                  <a:lnTo>
                    <a:pt x="617" y="465"/>
                  </a:lnTo>
                  <a:lnTo>
                    <a:pt x="617" y="441"/>
                  </a:lnTo>
                  <a:lnTo>
                    <a:pt x="617" y="441"/>
                  </a:lnTo>
                  <a:lnTo>
                    <a:pt x="617" y="394"/>
                  </a:lnTo>
                  <a:lnTo>
                    <a:pt x="617" y="394"/>
                  </a:lnTo>
                  <a:lnTo>
                    <a:pt x="612" y="394"/>
                  </a:lnTo>
                  <a:lnTo>
                    <a:pt x="605" y="394"/>
                  </a:lnTo>
                  <a:lnTo>
                    <a:pt x="605" y="394"/>
                  </a:lnTo>
                  <a:lnTo>
                    <a:pt x="605" y="387"/>
                  </a:lnTo>
                  <a:lnTo>
                    <a:pt x="605" y="382"/>
                  </a:lnTo>
                  <a:lnTo>
                    <a:pt x="605" y="382"/>
                  </a:lnTo>
                  <a:lnTo>
                    <a:pt x="603" y="380"/>
                  </a:lnTo>
                  <a:lnTo>
                    <a:pt x="600" y="382"/>
                  </a:lnTo>
                  <a:lnTo>
                    <a:pt x="593" y="382"/>
                  </a:lnTo>
                  <a:lnTo>
                    <a:pt x="593" y="382"/>
                  </a:lnTo>
                  <a:lnTo>
                    <a:pt x="593" y="370"/>
                  </a:lnTo>
                  <a:lnTo>
                    <a:pt x="593" y="370"/>
                  </a:lnTo>
                  <a:lnTo>
                    <a:pt x="593" y="359"/>
                  </a:lnTo>
                  <a:lnTo>
                    <a:pt x="593" y="359"/>
                  </a:lnTo>
                  <a:lnTo>
                    <a:pt x="593" y="344"/>
                  </a:lnTo>
                  <a:lnTo>
                    <a:pt x="593" y="344"/>
                  </a:lnTo>
                  <a:lnTo>
                    <a:pt x="593" y="321"/>
                  </a:lnTo>
                  <a:lnTo>
                    <a:pt x="593" y="321"/>
                  </a:lnTo>
                  <a:lnTo>
                    <a:pt x="593" y="309"/>
                  </a:lnTo>
                  <a:lnTo>
                    <a:pt x="593" y="309"/>
                  </a:lnTo>
                  <a:lnTo>
                    <a:pt x="593" y="304"/>
                  </a:lnTo>
                  <a:lnTo>
                    <a:pt x="593" y="297"/>
                  </a:lnTo>
                  <a:lnTo>
                    <a:pt x="593" y="297"/>
                  </a:lnTo>
                  <a:lnTo>
                    <a:pt x="589" y="297"/>
                  </a:lnTo>
                  <a:lnTo>
                    <a:pt x="582" y="297"/>
                  </a:lnTo>
                  <a:lnTo>
                    <a:pt x="582" y="297"/>
                  </a:lnTo>
                  <a:lnTo>
                    <a:pt x="582" y="286"/>
                  </a:lnTo>
                  <a:lnTo>
                    <a:pt x="582" y="286"/>
                  </a:lnTo>
                  <a:lnTo>
                    <a:pt x="582" y="262"/>
                  </a:lnTo>
                  <a:lnTo>
                    <a:pt x="582" y="262"/>
                  </a:lnTo>
                  <a:lnTo>
                    <a:pt x="582" y="238"/>
                  </a:lnTo>
                  <a:lnTo>
                    <a:pt x="582" y="238"/>
                  </a:lnTo>
                  <a:lnTo>
                    <a:pt x="582" y="227"/>
                  </a:lnTo>
                  <a:lnTo>
                    <a:pt x="582" y="227"/>
                  </a:lnTo>
                  <a:lnTo>
                    <a:pt x="582" y="215"/>
                  </a:lnTo>
                  <a:lnTo>
                    <a:pt x="582" y="215"/>
                  </a:lnTo>
                  <a:lnTo>
                    <a:pt x="582" y="208"/>
                  </a:lnTo>
                  <a:lnTo>
                    <a:pt x="582" y="203"/>
                  </a:lnTo>
                  <a:lnTo>
                    <a:pt x="582" y="203"/>
                  </a:lnTo>
                  <a:lnTo>
                    <a:pt x="579" y="203"/>
                  </a:lnTo>
                  <a:lnTo>
                    <a:pt x="577" y="203"/>
                  </a:lnTo>
                  <a:lnTo>
                    <a:pt x="572" y="203"/>
                  </a:lnTo>
                  <a:lnTo>
                    <a:pt x="570" y="203"/>
                  </a:lnTo>
                  <a:lnTo>
                    <a:pt x="570" y="203"/>
                  </a:lnTo>
                  <a:lnTo>
                    <a:pt x="570" y="201"/>
                  </a:lnTo>
                  <a:lnTo>
                    <a:pt x="570" y="196"/>
                  </a:lnTo>
                  <a:lnTo>
                    <a:pt x="570" y="191"/>
                  </a:lnTo>
                  <a:lnTo>
                    <a:pt x="570" y="191"/>
                  </a:lnTo>
                  <a:lnTo>
                    <a:pt x="565" y="191"/>
                  </a:lnTo>
                  <a:lnTo>
                    <a:pt x="558" y="191"/>
                  </a:lnTo>
                  <a:lnTo>
                    <a:pt x="558" y="191"/>
                  </a:lnTo>
                  <a:lnTo>
                    <a:pt x="546" y="191"/>
                  </a:lnTo>
                  <a:lnTo>
                    <a:pt x="546" y="191"/>
                  </a:lnTo>
                  <a:lnTo>
                    <a:pt x="546" y="179"/>
                  </a:lnTo>
                  <a:lnTo>
                    <a:pt x="546" y="179"/>
                  </a:lnTo>
                  <a:lnTo>
                    <a:pt x="546" y="156"/>
                  </a:lnTo>
                  <a:lnTo>
                    <a:pt x="546" y="156"/>
                  </a:lnTo>
                  <a:lnTo>
                    <a:pt x="546" y="144"/>
                  </a:lnTo>
                  <a:lnTo>
                    <a:pt x="546" y="144"/>
                  </a:lnTo>
                  <a:lnTo>
                    <a:pt x="546" y="132"/>
                  </a:lnTo>
                  <a:lnTo>
                    <a:pt x="546" y="132"/>
                  </a:lnTo>
                  <a:lnTo>
                    <a:pt x="546" y="125"/>
                  </a:lnTo>
                  <a:lnTo>
                    <a:pt x="546" y="121"/>
                  </a:lnTo>
                  <a:lnTo>
                    <a:pt x="546" y="121"/>
                  </a:lnTo>
                  <a:lnTo>
                    <a:pt x="546" y="114"/>
                  </a:lnTo>
                  <a:lnTo>
                    <a:pt x="546" y="106"/>
                  </a:lnTo>
                  <a:lnTo>
                    <a:pt x="546" y="106"/>
                  </a:lnTo>
                  <a:lnTo>
                    <a:pt x="534" y="106"/>
                  </a:lnTo>
                  <a:lnTo>
                    <a:pt x="534" y="106"/>
                  </a:lnTo>
                  <a:lnTo>
                    <a:pt x="523" y="106"/>
                  </a:lnTo>
                  <a:lnTo>
                    <a:pt x="523" y="106"/>
                  </a:lnTo>
                  <a:lnTo>
                    <a:pt x="523" y="83"/>
                  </a:lnTo>
                  <a:lnTo>
                    <a:pt x="523" y="83"/>
                  </a:lnTo>
                  <a:lnTo>
                    <a:pt x="523" y="36"/>
                  </a:lnTo>
                  <a:lnTo>
                    <a:pt x="523" y="36"/>
                  </a:lnTo>
                  <a:lnTo>
                    <a:pt x="523" y="12"/>
                  </a:lnTo>
                  <a:lnTo>
                    <a:pt x="523" y="12"/>
                  </a:lnTo>
                  <a:lnTo>
                    <a:pt x="523" y="7"/>
                  </a:lnTo>
                  <a:lnTo>
                    <a:pt x="523" y="0"/>
                  </a:lnTo>
                  <a:lnTo>
                    <a:pt x="523" y="0"/>
                  </a:lnTo>
                  <a:lnTo>
                    <a:pt x="511" y="0"/>
                  </a:lnTo>
                  <a:lnTo>
                    <a:pt x="511" y="0"/>
                  </a:lnTo>
                  <a:lnTo>
                    <a:pt x="511" y="5"/>
                  </a:lnTo>
                  <a:lnTo>
                    <a:pt x="511" y="12"/>
                  </a:lnTo>
                  <a:lnTo>
                    <a:pt x="511" y="12"/>
                  </a:lnTo>
                  <a:lnTo>
                    <a:pt x="511" y="24"/>
                  </a:lnTo>
                  <a:lnTo>
                    <a:pt x="511" y="24"/>
                  </a:lnTo>
                  <a:lnTo>
                    <a:pt x="511" y="36"/>
                  </a:lnTo>
                  <a:lnTo>
                    <a:pt x="511" y="36"/>
                  </a:lnTo>
                  <a:lnTo>
                    <a:pt x="511" y="48"/>
                  </a:lnTo>
                  <a:lnTo>
                    <a:pt x="511" y="48"/>
                  </a:lnTo>
                  <a:lnTo>
                    <a:pt x="511" y="59"/>
                  </a:lnTo>
                  <a:lnTo>
                    <a:pt x="511" y="59"/>
                  </a:lnTo>
                  <a:lnTo>
                    <a:pt x="511" y="71"/>
                  </a:lnTo>
                  <a:lnTo>
                    <a:pt x="511" y="71"/>
                  </a:lnTo>
                  <a:lnTo>
                    <a:pt x="511" y="78"/>
                  </a:lnTo>
                  <a:lnTo>
                    <a:pt x="511" y="83"/>
                  </a:lnTo>
                  <a:lnTo>
                    <a:pt x="511" y="83"/>
                  </a:lnTo>
                  <a:lnTo>
                    <a:pt x="508" y="85"/>
                  </a:lnTo>
                  <a:lnTo>
                    <a:pt x="504" y="83"/>
                  </a:lnTo>
                  <a:lnTo>
                    <a:pt x="499" y="83"/>
                  </a:lnTo>
                  <a:lnTo>
                    <a:pt x="499" y="83"/>
                  </a:lnTo>
                  <a:lnTo>
                    <a:pt x="499" y="71"/>
                  </a:lnTo>
                  <a:lnTo>
                    <a:pt x="499" y="71"/>
                  </a:lnTo>
                  <a:lnTo>
                    <a:pt x="499" y="48"/>
                  </a:lnTo>
                  <a:lnTo>
                    <a:pt x="499" y="48"/>
                  </a:lnTo>
                  <a:lnTo>
                    <a:pt x="499" y="36"/>
                  </a:lnTo>
                  <a:lnTo>
                    <a:pt x="499" y="36"/>
                  </a:lnTo>
                  <a:lnTo>
                    <a:pt x="499" y="24"/>
                  </a:lnTo>
                  <a:lnTo>
                    <a:pt x="499" y="24"/>
                  </a:lnTo>
                  <a:lnTo>
                    <a:pt x="499" y="19"/>
                  </a:lnTo>
                  <a:lnTo>
                    <a:pt x="499" y="12"/>
                  </a:lnTo>
                  <a:lnTo>
                    <a:pt x="499" y="12"/>
                  </a:lnTo>
                  <a:lnTo>
                    <a:pt x="497" y="12"/>
                  </a:lnTo>
                  <a:lnTo>
                    <a:pt x="492" y="12"/>
                  </a:lnTo>
                  <a:lnTo>
                    <a:pt x="487" y="12"/>
                  </a:lnTo>
                  <a:lnTo>
                    <a:pt x="487" y="12"/>
                  </a:lnTo>
                  <a:lnTo>
                    <a:pt x="487" y="59"/>
                  </a:lnTo>
                  <a:lnTo>
                    <a:pt x="487" y="59"/>
                  </a:lnTo>
                  <a:lnTo>
                    <a:pt x="480" y="59"/>
                  </a:lnTo>
                  <a:lnTo>
                    <a:pt x="478" y="59"/>
                  </a:lnTo>
                  <a:lnTo>
                    <a:pt x="476" y="59"/>
                  </a:lnTo>
                  <a:lnTo>
                    <a:pt x="476" y="59"/>
                  </a:lnTo>
                  <a:lnTo>
                    <a:pt x="476" y="66"/>
                  </a:lnTo>
                  <a:lnTo>
                    <a:pt x="476" y="71"/>
                  </a:lnTo>
                  <a:lnTo>
                    <a:pt x="476" y="71"/>
                  </a:lnTo>
                  <a:lnTo>
                    <a:pt x="476" y="83"/>
                  </a:lnTo>
                  <a:lnTo>
                    <a:pt x="476" y="83"/>
                  </a:lnTo>
                  <a:lnTo>
                    <a:pt x="476" y="95"/>
                  </a:lnTo>
                  <a:lnTo>
                    <a:pt x="476" y="95"/>
                  </a:lnTo>
                  <a:lnTo>
                    <a:pt x="476" y="121"/>
                  </a:lnTo>
                  <a:lnTo>
                    <a:pt x="476" y="121"/>
                  </a:lnTo>
                  <a:lnTo>
                    <a:pt x="468" y="118"/>
                  </a:lnTo>
                  <a:lnTo>
                    <a:pt x="466" y="118"/>
                  </a:lnTo>
                  <a:lnTo>
                    <a:pt x="464" y="121"/>
                  </a:lnTo>
                  <a:lnTo>
                    <a:pt x="464" y="121"/>
                  </a:lnTo>
                  <a:lnTo>
                    <a:pt x="464" y="132"/>
                  </a:lnTo>
                  <a:lnTo>
                    <a:pt x="464" y="132"/>
                  </a:lnTo>
                  <a:lnTo>
                    <a:pt x="464" y="144"/>
                  </a:lnTo>
                  <a:lnTo>
                    <a:pt x="464" y="144"/>
                  </a:lnTo>
                  <a:lnTo>
                    <a:pt x="464" y="156"/>
                  </a:lnTo>
                  <a:lnTo>
                    <a:pt x="464" y="156"/>
                  </a:lnTo>
                  <a:lnTo>
                    <a:pt x="464" y="168"/>
                  </a:lnTo>
                  <a:lnTo>
                    <a:pt x="464" y="168"/>
                  </a:lnTo>
                  <a:lnTo>
                    <a:pt x="464" y="191"/>
                  </a:lnTo>
                  <a:lnTo>
                    <a:pt x="464" y="191"/>
                  </a:lnTo>
                  <a:lnTo>
                    <a:pt x="457" y="191"/>
                  </a:lnTo>
                  <a:lnTo>
                    <a:pt x="452" y="191"/>
                  </a:lnTo>
                  <a:lnTo>
                    <a:pt x="452" y="191"/>
                  </a:lnTo>
                  <a:lnTo>
                    <a:pt x="452" y="203"/>
                  </a:lnTo>
                  <a:lnTo>
                    <a:pt x="452" y="203"/>
                  </a:lnTo>
                  <a:lnTo>
                    <a:pt x="452" y="215"/>
                  </a:lnTo>
                  <a:lnTo>
                    <a:pt x="452" y="215"/>
                  </a:lnTo>
                  <a:lnTo>
                    <a:pt x="452" y="227"/>
                  </a:lnTo>
                  <a:lnTo>
                    <a:pt x="452" y="227"/>
                  </a:lnTo>
                  <a:lnTo>
                    <a:pt x="452" y="250"/>
                  </a:lnTo>
                  <a:lnTo>
                    <a:pt x="452" y="250"/>
                  </a:lnTo>
                  <a:lnTo>
                    <a:pt x="452" y="274"/>
                  </a:lnTo>
                  <a:lnTo>
                    <a:pt x="452" y="274"/>
                  </a:lnTo>
                  <a:lnTo>
                    <a:pt x="452" y="286"/>
                  </a:lnTo>
                  <a:lnTo>
                    <a:pt x="452" y="286"/>
                  </a:lnTo>
                  <a:lnTo>
                    <a:pt x="452" y="293"/>
                  </a:lnTo>
                  <a:lnTo>
                    <a:pt x="452" y="297"/>
                  </a:lnTo>
                  <a:lnTo>
                    <a:pt x="452" y="297"/>
                  </a:lnTo>
                  <a:lnTo>
                    <a:pt x="452" y="304"/>
                  </a:lnTo>
                  <a:lnTo>
                    <a:pt x="452" y="309"/>
                  </a:lnTo>
                  <a:lnTo>
                    <a:pt x="452" y="309"/>
                  </a:lnTo>
                  <a:lnTo>
                    <a:pt x="440" y="309"/>
                  </a:lnTo>
                  <a:lnTo>
                    <a:pt x="440" y="309"/>
                  </a:lnTo>
                  <a:lnTo>
                    <a:pt x="428" y="309"/>
                  </a:lnTo>
                  <a:lnTo>
                    <a:pt x="428" y="309"/>
                  </a:lnTo>
                  <a:lnTo>
                    <a:pt x="428" y="333"/>
                  </a:lnTo>
                  <a:lnTo>
                    <a:pt x="428" y="333"/>
                  </a:lnTo>
                  <a:lnTo>
                    <a:pt x="428" y="344"/>
                  </a:lnTo>
                  <a:lnTo>
                    <a:pt x="428" y="344"/>
                  </a:lnTo>
                  <a:lnTo>
                    <a:pt x="428" y="370"/>
                  </a:lnTo>
                  <a:lnTo>
                    <a:pt x="428" y="370"/>
                  </a:lnTo>
                  <a:lnTo>
                    <a:pt x="428" y="417"/>
                  </a:lnTo>
                  <a:lnTo>
                    <a:pt x="428" y="417"/>
                  </a:lnTo>
                  <a:lnTo>
                    <a:pt x="428" y="429"/>
                  </a:lnTo>
                  <a:lnTo>
                    <a:pt x="428" y="429"/>
                  </a:lnTo>
                  <a:lnTo>
                    <a:pt x="428" y="453"/>
                  </a:lnTo>
                  <a:lnTo>
                    <a:pt x="428" y="453"/>
                  </a:lnTo>
                  <a:lnTo>
                    <a:pt x="402" y="453"/>
                  </a:lnTo>
                  <a:lnTo>
                    <a:pt x="402" y="453"/>
                  </a:lnTo>
                  <a:lnTo>
                    <a:pt x="398" y="453"/>
                  </a:lnTo>
                  <a:lnTo>
                    <a:pt x="393" y="453"/>
                  </a:lnTo>
                  <a:lnTo>
                    <a:pt x="391" y="453"/>
                  </a:lnTo>
                  <a:lnTo>
                    <a:pt x="391" y="453"/>
                  </a:lnTo>
                  <a:lnTo>
                    <a:pt x="391" y="446"/>
                  </a:lnTo>
                  <a:lnTo>
                    <a:pt x="391" y="441"/>
                  </a:lnTo>
                  <a:lnTo>
                    <a:pt x="391" y="441"/>
                  </a:lnTo>
                  <a:lnTo>
                    <a:pt x="391" y="429"/>
                  </a:lnTo>
                  <a:lnTo>
                    <a:pt x="391" y="429"/>
                  </a:lnTo>
                  <a:lnTo>
                    <a:pt x="391" y="417"/>
                  </a:lnTo>
                  <a:lnTo>
                    <a:pt x="391" y="417"/>
                  </a:lnTo>
                  <a:lnTo>
                    <a:pt x="391" y="406"/>
                  </a:lnTo>
                  <a:lnTo>
                    <a:pt x="391" y="406"/>
                  </a:lnTo>
                  <a:lnTo>
                    <a:pt x="391" y="382"/>
                  </a:lnTo>
                  <a:lnTo>
                    <a:pt x="391" y="382"/>
                  </a:lnTo>
                  <a:lnTo>
                    <a:pt x="391" y="359"/>
                  </a:lnTo>
                  <a:lnTo>
                    <a:pt x="391" y="359"/>
                  </a:lnTo>
                  <a:lnTo>
                    <a:pt x="391" y="352"/>
                  </a:lnTo>
                  <a:lnTo>
                    <a:pt x="393" y="349"/>
                  </a:lnTo>
                  <a:lnTo>
                    <a:pt x="391" y="344"/>
                  </a:lnTo>
                  <a:lnTo>
                    <a:pt x="391" y="344"/>
                  </a:lnTo>
                  <a:lnTo>
                    <a:pt x="386" y="344"/>
                  </a:lnTo>
                  <a:lnTo>
                    <a:pt x="379" y="344"/>
                  </a:lnTo>
                  <a:lnTo>
                    <a:pt x="379" y="344"/>
                  </a:lnTo>
                  <a:lnTo>
                    <a:pt x="367" y="344"/>
                  </a:lnTo>
                  <a:lnTo>
                    <a:pt x="367" y="344"/>
                  </a:lnTo>
                  <a:lnTo>
                    <a:pt x="367" y="321"/>
                  </a:lnTo>
                  <a:lnTo>
                    <a:pt x="367" y="321"/>
                  </a:lnTo>
                  <a:lnTo>
                    <a:pt x="367" y="309"/>
                  </a:lnTo>
                  <a:lnTo>
                    <a:pt x="367" y="309"/>
                  </a:lnTo>
                  <a:lnTo>
                    <a:pt x="367" y="286"/>
                  </a:lnTo>
                  <a:lnTo>
                    <a:pt x="367" y="286"/>
                  </a:lnTo>
                  <a:lnTo>
                    <a:pt x="367" y="274"/>
                  </a:lnTo>
                  <a:lnTo>
                    <a:pt x="367" y="274"/>
                  </a:lnTo>
                  <a:lnTo>
                    <a:pt x="367" y="262"/>
                  </a:lnTo>
                  <a:lnTo>
                    <a:pt x="367" y="262"/>
                  </a:lnTo>
                  <a:lnTo>
                    <a:pt x="367" y="255"/>
                  </a:lnTo>
                  <a:lnTo>
                    <a:pt x="367" y="250"/>
                  </a:lnTo>
                  <a:lnTo>
                    <a:pt x="367" y="250"/>
                  </a:lnTo>
                  <a:lnTo>
                    <a:pt x="365" y="250"/>
                  </a:lnTo>
                  <a:lnTo>
                    <a:pt x="362" y="250"/>
                  </a:lnTo>
                  <a:lnTo>
                    <a:pt x="355" y="250"/>
                  </a:lnTo>
                  <a:lnTo>
                    <a:pt x="355" y="250"/>
                  </a:lnTo>
                  <a:lnTo>
                    <a:pt x="355" y="238"/>
                  </a:lnTo>
                  <a:lnTo>
                    <a:pt x="355" y="238"/>
                  </a:lnTo>
                  <a:lnTo>
                    <a:pt x="355" y="231"/>
                  </a:lnTo>
                  <a:lnTo>
                    <a:pt x="355" y="227"/>
                  </a:lnTo>
                  <a:lnTo>
                    <a:pt x="355" y="227"/>
                  </a:lnTo>
                  <a:lnTo>
                    <a:pt x="351" y="227"/>
                  </a:lnTo>
                  <a:lnTo>
                    <a:pt x="344" y="227"/>
                  </a:lnTo>
                  <a:lnTo>
                    <a:pt x="344" y="227"/>
                  </a:lnTo>
                  <a:lnTo>
                    <a:pt x="344" y="224"/>
                  </a:lnTo>
                  <a:lnTo>
                    <a:pt x="344" y="222"/>
                  </a:lnTo>
                  <a:lnTo>
                    <a:pt x="344" y="215"/>
                  </a:lnTo>
                  <a:lnTo>
                    <a:pt x="344" y="215"/>
                  </a:lnTo>
                  <a:lnTo>
                    <a:pt x="296" y="215"/>
                  </a:lnTo>
                  <a:lnTo>
                    <a:pt x="296" y="215"/>
                  </a:lnTo>
                  <a:lnTo>
                    <a:pt x="296" y="222"/>
                  </a:lnTo>
                  <a:lnTo>
                    <a:pt x="296" y="227"/>
                  </a:lnTo>
                  <a:lnTo>
                    <a:pt x="296" y="227"/>
                  </a:lnTo>
                  <a:lnTo>
                    <a:pt x="285" y="227"/>
                  </a:lnTo>
                  <a:lnTo>
                    <a:pt x="285" y="227"/>
                  </a:lnTo>
                  <a:lnTo>
                    <a:pt x="273" y="227"/>
                  </a:lnTo>
                  <a:lnTo>
                    <a:pt x="273" y="227"/>
                  </a:lnTo>
                  <a:lnTo>
                    <a:pt x="273" y="250"/>
                  </a:lnTo>
                  <a:lnTo>
                    <a:pt x="273" y="250"/>
                  </a:lnTo>
                  <a:lnTo>
                    <a:pt x="273" y="262"/>
                  </a:lnTo>
                  <a:lnTo>
                    <a:pt x="273" y="262"/>
                  </a:lnTo>
                  <a:lnTo>
                    <a:pt x="273" y="286"/>
                  </a:lnTo>
                  <a:lnTo>
                    <a:pt x="273" y="286"/>
                  </a:lnTo>
                  <a:lnTo>
                    <a:pt x="273" y="297"/>
                  </a:lnTo>
                  <a:lnTo>
                    <a:pt x="273" y="297"/>
                  </a:lnTo>
                  <a:lnTo>
                    <a:pt x="273" y="321"/>
                  </a:lnTo>
                  <a:lnTo>
                    <a:pt x="273" y="321"/>
                  </a:lnTo>
                  <a:lnTo>
                    <a:pt x="273" y="344"/>
                  </a:lnTo>
                  <a:lnTo>
                    <a:pt x="273" y="344"/>
                  </a:lnTo>
                  <a:lnTo>
                    <a:pt x="266" y="344"/>
                  </a:lnTo>
                  <a:lnTo>
                    <a:pt x="263" y="344"/>
                  </a:lnTo>
                  <a:lnTo>
                    <a:pt x="261" y="344"/>
                  </a:lnTo>
                  <a:lnTo>
                    <a:pt x="261" y="344"/>
                  </a:lnTo>
                  <a:lnTo>
                    <a:pt x="261" y="352"/>
                  </a:lnTo>
                  <a:lnTo>
                    <a:pt x="261" y="359"/>
                  </a:lnTo>
                  <a:lnTo>
                    <a:pt x="261" y="359"/>
                  </a:lnTo>
                  <a:lnTo>
                    <a:pt x="261" y="363"/>
                  </a:lnTo>
                  <a:lnTo>
                    <a:pt x="261" y="370"/>
                  </a:lnTo>
                  <a:lnTo>
                    <a:pt x="261" y="370"/>
                  </a:lnTo>
                  <a:lnTo>
                    <a:pt x="261" y="382"/>
                  </a:lnTo>
                  <a:lnTo>
                    <a:pt x="261" y="382"/>
                  </a:lnTo>
                  <a:lnTo>
                    <a:pt x="261" y="387"/>
                  </a:lnTo>
                  <a:lnTo>
                    <a:pt x="261" y="394"/>
                  </a:lnTo>
                  <a:lnTo>
                    <a:pt x="261" y="394"/>
                  </a:lnTo>
                  <a:lnTo>
                    <a:pt x="249" y="394"/>
                  </a:lnTo>
                  <a:lnTo>
                    <a:pt x="249" y="394"/>
                  </a:lnTo>
                  <a:lnTo>
                    <a:pt x="242" y="392"/>
                  </a:lnTo>
                  <a:lnTo>
                    <a:pt x="238" y="394"/>
                  </a:lnTo>
                  <a:lnTo>
                    <a:pt x="238" y="394"/>
                  </a:lnTo>
                  <a:lnTo>
                    <a:pt x="235" y="396"/>
                  </a:lnTo>
                  <a:lnTo>
                    <a:pt x="238" y="399"/>
                  </a:lnTo>
                  <a:lnTo>
                    <a:pt x="238" y="406"/>
                  </a:lnTo>
                  <a:lnTo>
                    <a:pt x="238" y="406"/>
                  </a:lnTo>
                  <a:lnTo>
                    <a:pt x="238" y="429"/>
                  </a:lnTo>
                  <a:lnTo>
                    <a:pt x="238" y="429"/>
                  </a:lnTo>
                  <a:lnTo>
                    <a:pt x="214" y="429"/>
                  </a:lnTo>
                  <a:lnTo>
                    <a:pt x="214" y="429"/>
                  </a:lnTo>
                  <a:lnTo>
                    <a:pt x="207" y="429"/>
                  </a:lnTo>
                  <a:lnTo>
                    <a:pt x="205" y="429"/>
                  </a:lnTo>
                  <a:lnTo>
                    <a:pt x="202" y="429"/>
                  </a:lnTo>
                  <a:lnTo>
                    <a:pt x="202" y="429"/>
                  </a:lnTo>
                  <a:lnTo>
                    <a:pt x="200" y="422"/>
                  </a:lnTo>
                  <a:lnTo>
                    <a:pt x="202" y="417"/>
                  </a:lnTo>
                  <a:lnTo>
                    <a:pt x="202" y="417"/>
                  </a:lnTo>
                  <a:lnTo>
                    <a:pt x="202" y="406"/>
                  </a:lnTo>
                  <a:lnTo>
                    <a:pt x="202" y="406"/>
                  </a:lnTo>
                  <a:lnTo>
                    <a:pt x="202" y="394"/>
                  </a:lnTo>
                  <a:lnTo>
                    <a:pt x="202" y="394"/>
                  </a:lnTo>
                  <a:lnTo>
                    <a:pt x="153" y="394"/>
                  </a:lnTo>
                  <a:lnTo>
                    <a:pt x="153" y="394"/>
                  </a:lnTo>
                  <a:lnTo>
                    <a:pt x="106" y="394"/>
                  </a:lnTo>
                  <a:lnTo>
                    <a:pt x="106" y="394"/>
                  </a:lnTo>
                  <a:lnTo>
                    <a:pt x="106" y="406"/>
                  </a:lnTo>
                  <a:lnTo>
                    <a:pt x="106" y="406"/>
                  </a:lnTo>
                  <a:lnTo>
                    <a:pt x="106" y="429"/>
                  </a:lnTo>
                  <a:lnTo>
                    <a:pt x="106" y="429"/>
                  </a:lnTo>
                  <a:lnTo>
                    <a:pt x="106" y="476"/>
                  </a:lnTo>
                  <a:lnTo>
                    <a:pt x="106" y="476"/>
                  </a:lnTo>
                  <a:lnTo>
                    <a:pt x="106" y="488"/>
                  </a:lnTo>
                  <a:lnTo>
                    <a:pt x="106" y="488"/>
                  </a:lnTo>
                  <a:lnTo>
                    <a:pt x="106" y="512"/>
                  </a:lnTo>
                  <a:lnTo>
                    <a:pt x="106" y="512"/>
                  </a:lnTo>
                  <a:lnTo>
                    <a:pt x="106" y="535"/>
                  </a:lnTo>
                  <a:lnTo>
                    <a:pt x="106" y="535"/>
                  </a:lnTo>
                  <a:lnTo>
                    <a:pt x="58" y="535"/>
                  </a:lnTo>
                  <a:lnTo>
                    <a:pt x="58" y="535"/>
                  </a:lnTo>
                  <a:lnTo>
                    <a:pt x="35" y="535"/>
                  </a:lnTo>
                  <a:lnTo>
                    <a:pt x="35" y="535"/>
                  </a:lnTo>
                  <a:lnTo>
                    <a:pt x="35" y="559"/>
                  </a:lnTo>
                  <a:lnTo>
                    <a:pt x="35" y="559"/>
                  </a:lnTo>
                  <a:lnTo>
                    <a:pt x="35" y="571"/>
                  </a:lnTo>
                  <a:lnTo>
                    <a:pt x="35" y="571"/>
                  </a:lnTo>
                  <a:lnTo>
                    <a:pt x="35" y="594"/>
                  </a:lnTo>
                  <a:lnTo>
                    <a:pt x="35" y="594"/>
                  </a:lnTo>
                  <a:lnTo>
                    <a:pt x="35" y="608"/>
                  </a:lnTo>
                  <a:lnTo>
                    <a:pt x="35" y="608"/>
                  </a:lnTo>
                  <a:lnTo>
                    <a:pt x="35" y="632"/>
                  </a:lnTo>
                  <a:lnTo>
                    <a:pt x="35" y="632"/>
                  </a:lnTo>
                  <a:lnTo>
                    <a:pt x="35" y="655"/>
                  </a:lnTo>
                  <a:lnTo>
                    <a:pt x="35" y="655"/>
                  </a:lnTo>
                  <a:lnTo>
                    <a:pt x="23" y="655"/>
                  </a:lnTo>
                  <a:lnTo>
                    <a:pt x="23" y="655"/>
                  </a:lnTo>
                  <a:lnTo>
                    <a:pt x="11" y="655"/>
                  </a:lnTo>
                  <a:lnTo>
                    <a:pt x="11" y="655"/>
                  </a:lnTo>
                  <a:lnTo>
                    <a:pt x="4" y="655"/>
                  </a:lnTo>
                  <a:lnTo>
                    <a:pt x="0" y="655"/>
                  </a:lnTo>
                  <a:lnTo>
                    <a:pt x="0" y="655"/>
                  </a:lnTo>
                  <a:lnTo>
                    <a:pt x="0" y="658"/>
                  </a:lnTo>
                  <a:lnTo>
                    <a:pt x="0" y="660"/>
                  </a:lnTo>
                  <a:lnTo>
                    <a:pt x="0" y="667"/>
                  </a:lnTo>
                  <a:lnTo>
                    <a:pt x="0" y="667"/>
                  </a:lnTo>
                  <a:lnTo>
                    <a:pt x="0" y="679"/>
                  </a:lnTo>
                  <a:lnTo>
                    <a:pt x="0" y="679"/>
                  </a:lnTo>
                  <a:lnTo>
                    <a:pt x="0" y="703"/>
                  </a:lnTo>
                  <a:lnTo>
                    <a:pt x="0" y="703"/>
                  </a:lnTo>
                  <a:lnTo>
                    <a:pt x="0" y="726"/>
                  </a:lnTo>
                  <a:lnTo>
                    <a:pt x="0" y="726"/>
                  </a:lnTo>
                  <a:lnTo>
                    <a:pt x="11" y="726"/>
                  </a:lnTo>
                  <a:lnTo>
                    <a:pt x="11" y="726"/>
                  </a:lnTo>
                  <a:lnTo>
                    <a:pt x="35" y="726"/>
                  </a:lnTo>
                  <a:lnTo>
                    <a:pt x="35" y="726"/>
                  </a:lnTo>
                  <a:lnTo>
                    <a:pt x="82" y="726"/>
                  </a:lnTo>
                  <a:lnTo>
                    <a:pt x="82" y="726"/>
                  </a:lnTo>
                  <a:lnTo>
                    <a:pt x="106" y="726"/>
                  </a:lnTo>
                  <a:lnTo>
                    <a:pt x="106" y="726"/>
                  </a:lnTo>
                  <a:lnTo>
                    <a:pt x="117" y="726"/>
                  </a:lnTo>
                  <a:lnTo>
                    <a:pt x="117" y="726"/>
                  </a:lnTo>
                  <a:lnTo>
                    <a:pt x="141" y="726"/>
                  </a:lnTo>
                  <a:lnTo>
                    <a:pt x="141" y="726"/>
                  </a:lnTo>
                  <a:lnTo>
                    <a:pt x="164" y="726"/>
                  </a:lnTo>
                  <a:lnTo>
                    <a:pt x="164" y="726"/>
                  </a:lnTo>
                  <a:lnTo>
                    <a:pt x="176" y="726"/>
                  </a:lnTo>
                  <a:lnTo>
                    <a:pt x="176" y="726"/>
                  </a:lnTo>
                  <a:lnTo>
                    <a:pt x="202" y="726"/>
                  </a:lnTo>
                  <a:lnTo>
                    <a:pt x="202" y="726"/>
                  </a:lnTo>
                  <a:lnTo>
                    <a:pt x="214" y="726"/>
                  </a:lnTo>
                  <a:lnTo>
                    <a:pt x="214" y="726"/>
                  </a:lnTo>
                  <a:lnTo>
                    <a:pt x="238" y="726"/>
                  </a:lnTo>
                  <a:lnTo>
                    <a:pt x="238" y="726"/>
                  </a:lnTo>
                  <a:lnTo>
                    <a:pt x="249" y="726"/>
                  </a:lnTo>
                  <a:lnTo>
                    <a:pt x="249" y="726"/>
                  </a:lnTo>
                  <a:lnTo>
                    <a:pt x="273" y="726"/>
                  </a:lnTo>
                  <a:lnTo>
                    <a:pt x="273" y="726"/>
                  </a:lnTo>
                  <a:lnTo>
                    <a:pt x="285" y="726"/>
                  </a:lnTo>
                  <a:lnTo>
                    <a:pt x="285" y="726"/>
                  </a:lnTo>
                  <a:lnTo>
                    <a:pt x="308" y="726"/>
                  </a:lnTo>
                  <a:lnTo>
                    <a:pt x="308" y="726"/>
                  </a:lnTo>
                  <a:lnTo>
                    <a:pt x="320" y="726"/>
                  </a:lnTo>
                  <a:lnTo>
                    <a:pt x="320" y="726"/>
                  </a:lnTo>
                  <a:lnTo>
                    <a:pt x="344" y="726"/>
                  </a:lnTo>
                  <a:lnTo>
                    <a:pt x="344" y="726"/>
                  </a:lnTo>
                  <a:lnTo>
                    <a:pt x="355" y="726"/>
                  </a:lnTo>
                  <a:lnTo>
                    <a:pt x="355" y="726"/>
                  </a:lnTo>
                  <a:lnTo>
                    <a:pt x="379" y="726"/>
                  </a:lnTo>
                  <a:lnTo>
                    <a:pt x="379" y="726"/>
                  </a:lnTo>
                  <a:lnTo>
                    <a:pt x="391" y="726"/>
                  </a:lnTo>
                  <a:lnTo>
                    <a:pt x="391" y="726"/>
                  </a:lnTo>
                  <a:lnTo>
                    <a:pt x="440" y="726"/>
                  </a:lnTo>
                  <a:lnTo>
                    <a:pt x="440" y="726"/>
                  </a:lnTo>
                  <a:lnTo>
                    <a:pt x="452" y="726"/>
                  </a:lnTo>
                  <a:lnTo>
                    <a:pt x="452" y="726"/>
                  </a:lnTo>
                  <a:lnTo>
                    <a:pt x="476" y="726"/>
                  </a:lnTo>
                  <a:lnTo>
                    <a:pt x="476" y="726"/>
                  </a:lnTo>
                  <a:lnTo>
                    <a:pt x="487" y="726"/>
                  </a:lnTo>
                  <a:lnTo>
                    <a:pt x="487" y="726"/>
                  </a:lnTo>
                  <a:lnTo>
                    <a:pt x="511" y="726"/>
                  </a:lnTo>
                  <a:lnTo>
                    <a:pt x="511" y="726"/>
                  </a:lnTo>
                  <a:lnTo>
                    <a:pt x="523" y="726"/>
                  </a:lnTo>
                  <a:lnTo>
                    <a:pt x="523" y="726"/>
                  </a:lnTo>
                  <a:lnTo>
                    <a:pt x="546" y="726"/>
                  </a:lnTo>
                  <a:lnTo>
                    <a:pt x="546" y="726"/>
                  </a:lnTo>
                  <a:lnTo>
                    <a:pt x="558" y="726"/>
                  </a:lnTo>
                  <a:lnTo>
                    <a:pt x="558" y="726"/>
                  </a:lnTo>
                  <a:lnTo>
                    <a:pt x="582" y="726"/>
                  </a:lnTo>
                  <a:lnTo>
                    <a:pt x="582" y="726"/>
                  </a:lnTo>
                  <a:lnTo>
                    <a:pt x="593" y="726"/>
                  </a:lnTo>
                  <a:lnTo>
                    <a:pt x="593" y="726"/>
                  </a:lnTo>
                  <a:lnTo>
                    <a:pt x="617" y="726"/>
                  </a:lnTo>
                  <a:lnTo>
                    <a:pt x="617" y="726"/>
                  </a:lnTo>
                  <a:lnTo>
                    <a:pt x="629" y="726"/>
                  </a:lnTo>
                  <a:lnTo>
                    <a:pt x="629" y="726"/>
                  </a:lnTo>
                  <a:lnTo>
                    <a:pt x="652" y="726"/>
                  </a:lnTo>
                  <a:lnTo>
                    <a:pt x="652" y="726"/>
                  </a:lnTo>
                  <a:lnTo>
                    <a:pt x="664" y="726"/>
                  </a:lnTo>
                  <a:lnTo>
                    <a:pt x="664" y="726"/>
                  </a:lnTo>
                  <a:lnTo>
                    <a:pt x="713" y="726"/>
                  </a:lnTo>
                  <a:lnTo>
                    <a:pt x="713" y="726"/>
                  </a:lnTo>
                  <a:lnTo>
                    <a:pt x="725" y="726"/>
                  </a:lnTo>
                  <a:lnTo>
                    <a:pt x="725" y="726"/>
                  </a:lnTo>
                  <a:lnTo>
                    <a:pt x="749" y="726"/>
                  </a:lnTo>
                  <a:lnTo>
                    <a:pt x="749" y="726"/>
                  </a:lnTo>
                  <a:lnTo>
                    <a:pt x="761" y="726"/>
                  </a:lnTo>
                  <a:lnTo>
                    <a:pt x="761" y="726"/>
                  </a:lnTo>
                  <a:lnTo>
                    <a:pt x="784" y="726"/>
                  </a:lnTo>
                  <a:lnTo>
                    <a:pt x="784" y="726"/>
                  </a:lnTo>
                  <a:lnTo>
                    <a:pt x="796" y="726"/>
                  </a:lnTo>
                  <a:lnTo>
                    <a:pt x="796" y="726"/>
                  </a:lnTo>
                  <a:lnTo>
                    <a:pt x="820" y="726"/>
                  </a:lnTo>
                  <a:lnTo>
                    <a:pt x="820" y="726"/>
                  </a:lnTo>
                  <a:lnTo>
                    <a:pt x="831" y="726"/>
                  </a:lnTo>
                  <a:lnTo>
                    <a:pt x="831" y="726"/>
                  </a:lnTo>
                  <a:lnTo>
                    <a:pt x="855" y="726"/>
                  </a:lnTo>
                  <a:lnTo>
                    <a:pt x="855" y="726"/>
                  </a:lnTo>
                  <a:lnTo>
                    <a:pt x="867" y="726"/>
                  </a:lnTo>
                  <a:lnTo>
                    <a:pt x="867" y="726"/>
                  </a:lnTo>
                  <a:lnTo>
                    <a:pt x="890" y="726"/>
                  </a:lnTo>
                  <a:lnTo>
                    <a:pt x="890" y="726"/>
                  </a:lnTo>
                  <a:lnTo>
                    <a:pt x="902" y="726"/>
                  </a:lnTo>
                  <a:lnTo>
                    <a:pt x="902" y="726"/>
                  </a:lnTo>
                  <a:lnTo>
                    <a:pt x="928" y="726"/>
                  </a:lnTo>
                  <a:lnTo>
                    <a:pt x="928" y="726"/>
                  </a:lnTo>
                  <a:lnTo>
                    <a:pt x="940" y="726"/>
                  </a:lnTo>
                  <a:lnTo>
                    <a:pt x="940" y="726"/>
                  </a:lnTo>
                  <a:lnTo>
                    <a:pt x="987" y="726"/>
                  </a:lnTo>
                  <a:lnTo>
                    <a:pt x="987" y="726"/>
                  </a:lnTo>
                  <a:lnTo>
                    <a:pt x="999" y="726"/>
                  </a:lnTo>
                  <a:lnTo>
                    <a:pt x="999" y="726"/>
                  </a:lnTo>
                  <a:lnTo>
                    <a:pt x="1022" y="726"/>
                  </a:lnTo>
                  <a:lnTo>
                    <a:pt x="1022" y="726"/>
                  </a:lnTo>
                  <a:lnTo>
                    <a:pt x="1034" y="726"/>
                  </a:lnTo>
                  <a:lnTo>
                    <a:pt x="1034" y="726"/>
                  </a:lnTo>
                  <a:lnTo>
                    <a:pt x="1057" y="726"/>
                  </a:lnTo>
                  <a:lnTo>
                    <a:pt x="1057" y="726"/>
                  </a:lnTo>
                  <a:lnTo>
                    <a:pt x="1069" y="726"/>
                  </a:lnTo>
                  <a:lnTo>
                    <a:pt x="1069" y="726"/>
                  </a:lnTo>
                  <a:lnTo>
                    <a:pt x="1093" y="726"/>
                  </a:lnTo>
                  <a:lnTo>
                    <a:pt x="1093" y="726"/>
                  </a:lnTo>
                  <a:lnTo>
                    <a:pt x="1105" y="726"/>
                  </a:lnTo>
                  <a:lnTo>
                    <a:pt x="1105" y="726"/>
                  </a:lnTo>
                  <a:lnTo>
                    <a:pt x="1128" y="726"/>
                  </a:lnTo>
                  <a:lnTo>
                    <a:pt x="1128" y="726"/>
                  </a:lnTo>
                  <a:lnTo>
                    <a:pt x="1140" y="726"/>
                  </a:lnTo>
                  <a:lnTo>
                    <a:pt x="1140" y="726"/>
                  </a:lnTo>
                  <a:lnTo>
                    <a:pt x="1166" y="726"/>
                  </a:lnTo>
                  <a:lnTo>
                    <a:pt x="1166" y="726"/>
                  </a:lnTo>
                  <a:lnTo>
                    <a:pt x="1178" y="726"/>
                  </a:lnTo>
                  <a:lnTo>
                    <a:pt x="1178" y="726"/>
                  </a:lnTo>
                  <a:lnTo>
                    <a:pt x="1201" y="726"/>
                  </a:lnTo>
                  <a:lnTo>
                    <a:pt x="1201" y="726"/>
                  </a:lnTo>
                  <a:lnTo>
                    <a:pt x="1213" y="726"/>
                  </a:lnTo>
                  <a:lnTo>
                    <a:pt x="1213" y="726"/>
                  </a:lnTo>
                  <a:lnTo>
                    <a:pt x="1260" y="726"/>
                  </a:lnTo>
                  <a:lnTo>
                    <a:pt x="1260" y="726"/>
                  </a:lnTo>
                  <a:lnTo>
                    <a:pt x="1272" y="726"/>
                  </a:lnTo>
                  <a:lnTo>
                    <a:pt x="1272" y="726"/>
                  </a:lnTo>
                  <a:lnTo>
                    <a:pt x="1295" y="726"/>
                  </a:lnTo>
                  <a:lnTo>
                    <a:pt x="1295" y="726"/>
                  </a:lnTo>
                  <a:lnTo>
                    <a:pt x="1307" y="726"/>
                  </a:lnTo>
                  <a:lnTo>
                    <a:pt x="1307" y="726"/>
                  </a:lnTo>
                  <a:lnTo>
                    <a:pt x="1331" y="726"/>
                  </a:lnTo>
                  <a:lnTo>
                    <a:pt x="1331" y="726"/>
                  </a:lnTo>
                  <a:lnTo>
                    <a:pt x="1343" y="726"/>
                  </a:lnTo>
                  <a:lnTo>
                    <a:pt x="1343" y="726"/>
                  </a:lnTo>
                  <a:lnTo>
                    <a:pt x="1366" y="726"/>
                  </a:lnTo>
                  <a:lnTo>
                    <a:pt x="1366" y="726"/>
                  </a:lnTo>
                  <a:lnTo>
                    <a:pt x="1378" y="726"/>
                  </a:lnTo>
                  <a:lnTo>
                    <a:pt x="1378" y="726"/>
                  </a:lnTo>
                  <a:lnTo>
                    <a:pt x="1404" y="726"/>
                  </a:lnTo>
                  <a:lnTo>
                    <a:pt x="1404" y="726"/>
                  </a:lnTo>
                  <a:lnTo>
                    <a:pt x="1416" y="726"/>
                  </a:lnTo>
                  <a:lnTo>
                    <a:pt x="1416" y="726"/>
                  </a:lnTo>
                  <a:lnTo>
                    <a:pt x="1439" y="726"/>
                  </a:lnTo>
                  <a:lnTo>
                    <a:pt x="1439" y="726"/>
                  </a:lnTo>
                  <a:lnTo>
                    <a:pt x="1451" y="726"/>
                  </a:lnTo>
                  <a:lnTo>
                    <a:pt x="1451" y="726"/>
                  </a:lnTo>
                  <a:lnTo>
                    <a:pt x="1475" y="726"/>
                  </a:lnTo>
                  <a:lnTo>
                    <a:pt x="1475" y="726"/>
                  </a:lnTo>
                  <a:lnTo>
                    <a:pt x="1486" y="726"/>
                  </a:lnTo>
                  <a:lnTo>
                    <a:pt x="1486" y="726"/>
                  </a:lnTo>
                  <a:lnTo>
                    <a:pt x="1533" y="726"/>
                  </a:lnTo>
                  <a:lnTo>
                    <a:pt x="1533" y="726"/>
                  </a:lnTo>
                  <a:lnTo>
                    <a:pt x="1545" y="726"/>
                  </a:lnTo>
                  <a:lnTo>
                    <a:pt x="1545" y="726"/>
                  </a:lnTo>
                  <a:lnTo>
                    <a:pt x="1569" y="726"/>
                  </a:lnTo>
                  <a:lnTo>
                    <a:pt x="1569" y="726"/>
                  </a:lnTo>
                  <a:lnTo>
                    <a:pt x="1581" y="726"/>
                  </a:lnTo>
                  <a:lnTo>
                    <a:pt x="1581" y="726"/>
                  </a:lnTo>
                  <a:lnTo>
                    <a:pt x="1604" y="726"/>
                  </a:lnTo>
                  <a:lnTo>
                    <a:pt x="1604" y="726"/>
                  </a:lnTo>
                  <a:lnTo>
                    <a:pt x="1616" y="726"/>
                  </a:lnTo>
                  <a:lnTo>
                    <a:pt x="1616" y="726"/>
                  </a:lnTo>
                  <a:lnTo>
                    <a:pt x="1639" y="726"/>
                  </a:lnTo>
                  <a:lnTo>
                    <a:pt x="1639" y="726"/>
                  </a:lnTo>
                  <a:lnTo>
                    <a:pt x="1654" y="726"/>
                  </a:lnTo>
                  <a:lnTo>
                    <a:pt x="1654" y="726"/>
                  </a:lnTo>
                  <a:lnTo>
                    <a:pt x="1677" y="726"/>
                  </a:lnTo>
                  <a:lnTo>
                    <a:pt x="1677" y="726"/>
                  </a:lnTo>
                  <a:lnTo>
                    <a:pt x="1689" y="726"/>
                  </a:lnTo>
                  <a:lnTo>
                    <a:pt x="1689" y="726"/>
                  </a:lnTo>
                  <a:lnTo>
                    <a:pt x="1713" y="726"/>
                  </a:lnTo>
                  <a:lnTo>
                    <a:pt x="1713" y="726"/>
                  </a:lnTo>
                  <a:lnTo>
                    <a:pt x="1724" y="726"/>
                  </a:lnTo>
                  <a:lnTo>
                    <a:pt x="1724" y="726"/>
                  </a:lnTo>
                  <a:lnTo>
                    <a:pt x="1748" y="726"/>
                  </a:lnTo>
                  <a:lnTo>
                    <a:pt x="1748" y="726"/>
                  </a:lnTo>
                  <a:lnTo>
                    <a:pt x="1760" y="726"/>
                  </a:lnTo>
                  <a:lnTo>
                    <a:pt x="1760" y="726"/>
                  </a:lnTo>
                  <a:lnTo>
                    <a:pt x="1807" y="726"/>
                  </a:lnTo>
                  <a:lnTo>
                    <a:pt x="1807" y="726"/>
                  </a:lnTo>
                  <a:lnTo>
                    <a:pt x="1819" y="726"/>
                  </a:lnTo>
                  <a:lnTo>
                    <a:pt x="1819" y="726"/>
                  </a:lnTo>
                  <a:lnTo>
                    <a:pt x="1842" y="726"/>
                  </a:lnTo>
                  <a:lnTo>
                    <a:pt x="1842" y="726"/>
                  </a:lnTo>
                  <a:lnTo>
                    <a:pt x="1854" y="726"/>
                  </a:lnTo>
                  <a:lnTo>
                    <a:pt x="1854" y="726"/>
                  </a:lnTo>
                  <a:lnTo>
                    <a:pt x="1877" y="726"/>
                  </a:lnTo>
                  <a:lnTo>
                    <a:pt x="1877" y="726"/>
                  </a:lnTo>
                  <a:lnTo>
                    <a:pt x="1889" y="726"/>
                  </a:lnTo>
                  <a:lnTo>
                    <a:pt x="1889" y="726"/>
                  </a:lnTo>
                  <a:lnTo>
                    <a:pt x="1915" y="726"/>
                  </a:lnTo>
                  <a:lnTo>
                    <a:pt x="1915" y="726"/>
                  </a:lnTo>
                  <a:lnTo>
                    <a:pt x="1927" y="726"/>
                  </a:lnTo>
                  <a:lnTo>
                    <a:pt x="1927" y="726"/>
                  </a:lnTo>
                  <a:lnTo>
                    <a:pt x="1950" y="726"/>
                  </a:lnTo>
                  <a:lnTo>
                    <a:pt x="1950" y="726"/>
                  </a:lnTo>
                  <a:lnTo>
                    <a:pt x="1962" y="726"/>
                  </a:lnTo>
                  <a:lnTo>
                    <a:pt x="1962" y="726"/>
                  </a:lnTo>
                  <a:lnTo>
                    <a:pt x="1986" y="726"/>
                  </a:lnTo>
                  <a:lnTo>
                    <a:pt x="1986" y="726"/>
                  </a:lnTo>
                  <a:lnTo>
                    <a:pt x="1998" y="726"/>
                  </a:lnTo>
                  <a:lnTo>
                    <a:pt x="1998" y="726"/>
                  </a:lnTo>
                  <a:lnTo>
                    <a:pt x="2021" y="726"/>
                  </a:lnTo>
                  <a:lnTo>
                    <a:pt x="2021" y="726"/>
                  </a:lnTo>
                  <a:lnTo>
                    <a:pt x="2033" y="726"/>
                  </a:lnTo>
                  <a:lnTo>
                    <a:pt x="2033" y="726"/>
                  </a:lnTo>
                  <a:lnTo>
                    <a:pt x="2080" y="726"/>
                  </a:lnTo>
                  <a:lnTo>
                    <a:pt x="2080" y="726"/>
                  </a:lnTo>
                  <a:lnTo>
                    <a:pt x="2092" y="726"/>
                  </a:lnTo>
                  <a:lnTo>
                    <a:pt x="2092" y="726"/>
                  </a:lnTo>
                  <a:lnTo>
                    <a:pt x="2115" y="726"/>
                  </a:lnTo>
                  <a:lnTo>
                    <a:pt x="2115" y="726"/>
                  </a:lnTo>
                  <a:lnTo>
                    <a:pt x="2127" y="726"/>
                  </a:lnTo>
                  <a:lnTo>
                    <a:pt x="2127" y="726"/>
                  </a:lnTo>
                  <a:lnTo>
                    <a:pt x="2153" y="726"/>
                  </a:lnTo>
                  <a:lnTo>
                    <a:pt x="2153" y="726"/>
                  </a:lnTo>
                  <a:lnTo>
                    <a:pt x="2165" y="726"/>
                  </a:lnTo>
                  <a:lnTo>
                    <a:pt x="2165" y="726"/>
                  </a:lnTo>
                  <a:lnTo>
                    <a:pt x="2188" y="726"/>
                  </a:lnTo>
                  <a:lnTo>
                    <a:pt x="2188" y="726"/>
                  </a:lnTo>
                  <a:lnTo>
                    <a:pt x="2200" y="726"/>
                  </a:lnTo>
                  <a:lnTo>
                    <a:pt x="2200" y="726"/>
                  </a:lnTo>
                  <a:lnTo>
                    <a:pt x="2224" y="726"/>
                  </a:lnTo>
                  <a:lnTo>
                    <a:pt x="2224" y="726"/>
                  </a:lnTo>
                  <a:lnTo>
                    <a:pt x="2236" y="726"/>
                  </a:lnTo>
                  <a:lnTo>
                    <a:pt x="2236" y="726"/>
                  </a:lnTo>
                  <a:lnTo>
                    <a:pt x="2259" y="726"/>
                  </a:lnTo>
                  <a:lnTo>
                    <a:pt x="2259" y="726"/>
                  </a:lnTo>
                  <a:lnTo>
                    <a:pt x="2271" y="726"/>
                  </a:lnTo>
                  <a:lnTo>
                    <a:pt x="2271" y="726"/>
                  </a:lnTo>
                  <a:lnTo>
                    <a:pt x="2294" y="726"/>
                  </a:lnTo>
                  <a:lnTo>
                    <a:pt x="2294" y="726"/>
                  </a:lnTo>
                  <a:lnTo>
                    <a:pt x="2306" y="726"/>
                  </a:lnTo>
                  <a:lnTo>
                    <a:pt x="2306" y="726"/>
                  </a:lnTo>
                  <a:lnTo>
                    <a:pt x="2342" y="726"/>
                  </a:lnTo>
                  <a:lnTo>
                    <a:pt x="2342" y="394"/>
                  </a:lnTo>
                  <a:close/>
                </a:path>
              </a:pathLst>
            </a:custGeom>
            <a:solidFill>
              <a:srgbClr val="0C0C0C">
                <a:alpha val="67058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2" name="Google Shape;102;p27"/>
            <p:cNvGrpSpPr/>
            <p:nvPr/>
          </p:nvGrpSpPr>
          <p:grpSpPr>
            <a:xfrm>
              <a:off x="32037" y="6027331"/>
              <a:ext cx="7421562" cy="755650"/>
              <a:chOff x="1005430" y="2937226"/>
              <a:chExt cx="7421562" cy="755650"/>
            </a:xfrm>
          </p:grpSpPr>
          <p:sp>
            <p:nvSpPr>
              <p:cNvPr id="103" name="Google Shape;103;p27"/>
              <p:cNvSpPr/>
              <p:nvPr/>
            </p:nvSpPr>
            <p:spPr>
              <a:xfrm>
                <a:off x="4705892" y="3276951"/>
                <a:ext cx="3721100" cy="415925"/>
              </a:xfrm>
              <a:custGeom>
                <a:avLst/>
                <a:gdLst/>
                <a:ahLst/>
                <a:cxnLst/>
                <a:rect l="l" t="t" r="r" b="b"/>
                <a:pathLst>
                  <a:path w="2344" h="262" extrusionOk="0">
                    <a:moveTo>
                      <a:pt x="2320" y="201"/>
                    </a:moveTo>
                    <a:lnTo>
                      <a:pt x="2320" y="201"/>
                    </a:lnTo>
                    <a:lnTo>
                      <a:pt x="2320" y="196"/>
                    </a:lnTo>
                    <a:lnTo>
                      <a:pt x="2320" y="191"/>
                    </a:lnTo>
                    <a:lnTo>
                      <a:pt x="2320" y="189"/>
                    </a:lnTo>
                    <a:lnTo>
                      <a:pt x="2320" y="189"/>
                    </a:lnTo>
                    <a:lnTo>
                      <a:pt x="2313" y="189"/>
                    </a:lnTo>
                    <a:lnTo>
                      <a:pt x="2309" y="189"/>
                    </a:lnTo>
                    <a:lnTo>
                      <a:pt x="2309" y="189"/>
                    </a:lnTo>
                    <a:lnTo>
                      <a:pt x="2297" y="189"/>
                    </a:lnTo>
                    <a:lnTo>
                      <a:pt x="2297" y="189"/>
                    </a:lnTo>
                    <a:lnTo>
                      <a:pt x="2285" y="189"/>
                    </a:lnTo>
                    <a:lnTo>
                      <a:pt x="2285" y="189"/>
                    </a:lnTo>
                    <a:lnTo>
                      <a:pt x="2273" y="189"/>
                    </a:lnTo>
                    <a:lnTo>
                      <a:pt x="2273" y="189"/>
                    </a:lnTo>
                    <a:lnTo>
                      <a:pt x="2262" y="189"/>
                    </a:lnTo>
                    <a:lnTo>
                      <a:pt x="2262" y="189"/>
                    </a:lnTo>
                    <a:lnTo>
                      <a:pt x="2250" y="189"/>
                    </a:lnTo>
                    <a:lnTo>
                      <a:pt x="2250" y="189"/>
                    </a:lnTo>
                    <a:lnTo>
                      <a:pt x="2224" y="189"/>
                    </a:lnTo>
                    <a:lnTo>
                      <a:pt x="2224" y="189"/>
                    </a:lnTo>
                    <a:lnTo>
                      <a:pt x="2200" y="189"/>
                    </a:lnTo>
                    <a:lnTo>
                      <a:pt x="2200" y="189"/>
                    </a:lnTo>
                    <a:lnTo>
                      <a:pt x="2188" y="189"/>
                    </a:lnTo>
                    <a:lnTo>
                      <a:pt x="2188" y="189"/>
                    </a:lnTo>
                    <a:lnTo>
                      <a:pt x="2165" y="189"/>
                    </a:lnTo>
                    <a:lnTo>
                      <a:pt x="2165" y="189"/>
                    </a:lnTo>
                    <a:lnTo>
                      <a:pt x="2153" y="189"/>
                    </a:lnTo>
                    <a:lnTo>
                      <a:pt x="2153" y="189"/>
                    </a:lnTo>
                    <a:lnTo>
                      <a:pt x="2130" y="189"/>
                    </a:lnTo>
                    <a:lnTo>
                      <a:pt x="2130" y="189"/>
                    </a:lnTo>
                    <a:lnTo>
                      <a:pt x="2118" y="189"/>
                    </a:lnTo>
                    <a:lnTo>
                      <a:pt x="2118" y="189"/>
                    </a:lnTo>
                    <a:lnTo>
                      <a:pt x="2094" y="189"/>
                    </a:lnTo>
                    <a:lnTo>
                      <a:pt x="2094" y="189"/>
                    </a:lnTo>
                    <a:lnTo>
                      <a:pt x="2047" y="189"/>
                    </a:lnTo>
                    <a:lnTo>
                      <a:pt x="2047" y="189"/>
                    </a:lnTo>
                    <a:lnTo>
                      <a:pt x="2035" y="189"/>
                    </a:lnTo>
                    <a:lnTo>
                      <a:pt x="2035" y="189"/>
                    </a:lnTo>
                    <a:lnTo>
                      <a:pt x="2035" y="177"/>
                    </a:lnTo>
                    <a:lnTo>
                      <a:pt x="2035" y="177"/>
                    </a:lnTo>
                    <a:lnTo>
                      <a:pt x="2035" y="172"/>
                    </a:lnTo>
                    <a:lnTo>
                      <a:pt x="2035" y="165"/>
                    </a:lnTo>
                    <a:lnTo>
                      <a:pt x="2035" y="165"/>
                    </a:lnTo>
                    <a:lnTo>
                      <a:pt x="2028" y="165"/>
                    </a:lnTo>
                    <a:lnTo>
                      <a:pt x="2024" y="165"/>
                    </a:lnTo>
                    <a:lnTo>
                      <a:pt x="2024" y="165"/>
                    </a:lnTo>
                    <a:lnTo>
                      <a:pt x="2012" y="165"/>
                    </a:lnTo>
                    <a:lnTo>
                      <a:pt x="2012" y="165"/>
                    </a:lnTo>
                    <a:lnTo>
                      <a:pt x="2005" y="165"/>
                    </a:lnTo>
                    <a:lnTo>
                      <a:pt x="1998" y="165"/>
                    </a:lnTo>
                    <a:lnTo>
                      <a:pt x="1998" y="165"/>
                    </a:lnTo>
                    <a:lnTo>
                      <a:pt x="1998" y="168"/>
                    </a:lnTo>
                    <a:lnTo>
                      <a:pt x="1998" y="172"/>
                    </a:lnTo>
                    <a:lnTo>
                      <a:pt x="1998" y="177"/>
                    </a:lnTo>
                    <a:lnTo>
                      <a:pt x="1998" y="177"/>
                    </a:lnTo>
                    <a:lnTo>
                      <a:pt x="1993" y="180"/>
                    </a:lnTo>
                    <a:lnTo>
                      <a:pt x="1986" y="177"/>
                    </a:lnTo>
                    <a:lnTo>
                      <a:pt x="1986" y="177"/>
                    </a:lnTo>
                    <a:lnTo>
                      <a:pt x="1986" y="165"/>
                    </a:lnTo>
                    <a:lnTo>
                      <a:pt x="1986" y="165"/>
                    </a:lnTo>
                    <a:lnTo>
                      <a:pt x="1981" y="165"/>
                    </a:lnTo>
                    <a:lnTo>
                      <a:pt x="1974" y="165"/>
                    </a:lnTo>
                    <a:lnTo>
                      <a:pt x="1974" y="165"/>
                    </a:lnTo>
                    <a:lnTo>
                      <a:pt x="1962" y="165"/>
                    </a:lnTo>
                    <a:lnTo>
                      <a:pt x="1962" y="165"/>
                    </a:lnTo>
                    <a:lnTo>
                      <a:pt x="1951" y="165"/>
                    </a:lnTo>
                    <a:lnTo>
                      <a:pt x="1951" y="165"/>
                    </a:lnTo>
                    <a:lnTo>
                      <a:pt x="1939" y="165"/>
                    </a:lnTo>
                    <a:lnTo>
                      <a:pt x="1939" y="165"/>
                    </a:lnTo>
                    <a:lnTo>
                      <a:pt x="1934" y="165"/>
                    </a:lnTo>
                    <a:lnTo>
                      <a:pt x="1927" y="165"/>
                    </a:lnTo>
                    <a:lnTo>
                      <a:pt x="1927" y="165"/>
                    </a:lnTo>
                    <a:lnTo>
                      <a:pt x="1927" y="168"/>
                    </a:lnTo>
                    <a:lnTo>
                      <a:pt x="1927" y="172"/>
                    </a:lnTo>
                    <a:lnTo>
                      <a:pt x="1927" y="177"/>
                    </a:lnTo>
                    <a:lnTo>
                      <a:pt x="1927" y="177"/>
                    </a:lnTo>
                    <a:lnTo>
                      <a:pt x="1915" y="177"/>
                    </a:lnTo>
                    <a:lnTo>
                      <a:pt x="1915" y="177"/>
                    </a:lnTo>
                    <a:lnTo>
                      <a:pt x="1892" y="177"/>
                    </a:lnTo>
                    <a:lnTo>
                      <a:pt x="1892" y="177"/>
                    </a:lnTo>
                    <a:lnTo>
                      <a:pt x="1844" y="177"/>
                    </a:lnTo>
                    <a:lnTo>
                      <a:pt x="1844" y="177"/>
                    </a:lnTo>
                    <a:lnTo>
                      <a:pt x="1844" y="172"/>
                    </a:lnTo>
                    <a:lnTo>
                      <a:pt x="1844" y="168"/>
                    </a:lnTo>
                    <a:lnTo>
                      <a:pt x="1844" y="165"/>
                    </a:lnTo>
                    <a:lnTo>
                      <a:pt x="1844" y="165"/>
                    </a:lnTo>
                    <a:lnTo>
                      <a:pt x="1837" y="165"/>
                    </a:lnTo>
                    <a:lnTo>
                      <a:pt x="1833" y="165"/>
                    </a:lnTo>
                    <a:lnTo>
                      <a:pt x="1833" y="165"/>
                    </a:lnTo>
                    <a:lnTo>
                      <a:pt x="1821" y="165"/>
                    </a:lnTo>
                    <a:lnTo>
                      <a:pt x="1821" y="165"/>
                    </a:lnTo>
                    <a:lnTo>
                      <a:pt x="1821" y="177"/>
                    </a:lnTo>
                    <a:lnTo>
                      <a:pt x="1821" y="177"/>
                    </a:lnTo>
                    <a:lnTo>
                      <a:pt x="1809" y="177"/>
                    </a:lnTo>
                    <a:lnTo>
                      <a:pt x="1809" y="177"/>
                    </a:lnTo>
                    <a:lnTo>
                      <a:pt x="1797" y="177"/>
                    </a:lnTo>
                    <a:lnTo>
                      <a:pt x="1797" y="177"/>
                    </a:lnTo>
                    <a:lnTo>
                      <a:pt x="1774" y="177"/>
                    </a:lnTo>
                    <a:lnTo>
                      <a:pt x="1774" y="177"/>
                    </a:lnTo>
                    <a:lnTo>
                      <a:pt x="1774" y="172"/>
                    </a:lnTo>
                    <a:lnTo>
                      <a:pt x="1774" y="165"/>
                    </a:lnTo>
                    <a:lnTo>
                      <a:pt x="1774" y="165"/>
                    </a:lnTo>
                    <a:lnTo>
                      <a:pt x="1767" y="165"/>
                    </a:lnTo>
                    <a:lnTo>
                      <a:pt x="1762" y="165"/>
                    </a:lnTo>
                    <a:lnTo>
                      <a:pt x="1762" y="165"/>
                    </a:lnTo>
                    <a:lnTo>
                      <a:pt x="1755" y="168"/>
                    </a:lnTo>
                    <a:lnTo>
                      <a:pt x="1748" y="165"/>
                    </a:lnTo>
                    <a:lnTo>
                      <a:pt x="1748" y="165"/>
                    </a:lnTo>
                    <a:lnTo>
                      <a:pt x="1743" y="165"/>
                    </a:lnTo>
                    <a:lnTo>
                      <a:pt x="1736" y="165"/>
                    </a:lnTo>
                    <a:lnTo>
                      <a:pt x="1736" y="165"/>
                    </a:lnTo>
                    <a:lnTo>
                      <a:pt x="1731" y="168"/>
                    </a:lnTo>
                    <a:lnTo>
                      <a:pt x="1724" y="165"/>
                    </a:lnTo>
                    <a:lnTo>
                      <a:pt x="1724" y="165"/>
                    </a:lnTo>
                    <a:lnTo>
                      <a:pt x="1724" y="161"/>
                    </a:lnTo>
                    <a:lnTo>
                      <a:pt x="1724" y="154"/>
                    </a:lnTo>
                    <a:lnTo>
                      <a:pt x="1724" y="154"/>
                    </a:lnTo>
                    <a:lnTo>
                      <a:pt x="1724" y="142"/>
                    </a:lnTo>
                    <a:lnTo>
                      <a:pt x="1724" y="142"/>
                    </a:lnTo>
                    <a:lnTo>
                      <a:pt x="1701" y="142"/>
                    </a:lnTo>
                    <a:lnTo>
                      <a:pt x="1701" y="142"/>
                    </a:lnTo>
                    <a:lnTo>
                      <a:pt x="1689" y="142"/>
                    </a:lnTo>
                    <a:lnTo>
                      <a:pt x="1689" y="142"/>
                    </a:lnTo>
                    <a:lnTo>
                      <a:pt x="1684" y="142"/>
                    </a:lnTo>
                    <a:lnTo>
                      <a:pt x="1677" y="142"/>
                    </a:lnTo>
                    <a:lnTo>
                      <a:pt x="1677" y="142"/>
                    </a:lnTo>
                    <a:lnTo>
                      <a:pt x="1677" y="149"/>
                    </a:lnTo>
                    <a:lnTo>
                      <a:pt x="1677" y="154"/>
                    </a:lnTo>
                    <a:lnTo>
                      <a:pt x="1677" y="154"/>
                    </a:lnTo>
                    <a:lnTo>
                      <a:pt x="1672" y="154"/>
                    </a:lnTo>
                    <a:lnTo>
                      <a:pt x="1665" y="154"/>
                    </a:lnTo>
                    <a:lnTo>
                      <a:pt x="1665" y="154"/>
                    </a:lnTo>
                    <a:lnTo>
                      <a:pt x="1654" y="154"/>
                    </a:lnTo>
                    <a:lnTo>
                      <a:pt x="1654" y="154"/>
                    </a:lnTo>
                    <a:lnTo>
                      <a:pt x="1642" y="154"/>
                    </a:lnTo>
                    <a:lnTo>
                      <a:pt x="1642" y="154"/>
                    </a:lnTo>
                    <a:lnTo>
                      <a:pt x="1635" y="154"/>
                    </a:lnTo>
                    <a:lnTo>
                      <a:pt x="1630" y="154"/>
                    </a:lnTo>
                    <a:lnTo>
                      <a:pt x="1630" y="154"/>
                    </a:lnTo>
                    <a:lnTo>
                      <a:pt x="1630" y="151"/>
                    </a:lnTo>
                    <a:lnTo>
                      <a:pt x="1630" y="149"/>
                    </a:lnTo>
                    <a:lnTo>
                      <a:pt x="1630" y="142"/>
                    </a:lnTo>
                    <a:lnTo>
                      <a:pt x="1630" y="142"/>
                    </a:lnTo>
                    <a:lnTo>
                      <a:pt x="1628" y="142"/>
                    </a:lnTo>
                    <a:lnTo>
                      <a:pt x="1625" y="142"/>
                    </a:lnTo>
                    <a:lnTo>
                      <a:pt x="1618" y="142"/>
                    </a:lnTo>
                    <a:lnTo>
                      <a:pt x="1618" y="142"/>
                    </a:lnTo>
                    <a:lnTo>
                      <a:pt x="1618" y="149"/>
                    </a:lnTo>
                    <a:lnTo>
                      <a:pt x="1618" y="154"/>
                    </a:lnTo>
                    <a:lnTo>
                      <a:pt x="1618" y="154"/>
                    </a:lnTo>
                    <a:lnTo>
                      <a:pt x="1614" y="154"/>
                    </a:lnTo>
                    <a:lnTo>
                      <a:pt x="1607" y="154"/>
                    </a:lnTo>
                    <a:lnTo>
                      <a:pt x="1607" y="154"/>
                    </a:lnTo>
                    <a:lnTo>
                      <a:pt x="1595" y="154"/>
                    </a:lnTo>
                    <a:lnTo>
                      <a:pt x="1595" y="154"/>
                    </a:lnTo>
                    <a:lnTo>
                      <a:pt x="1583" y="154"/>
                    </a:lnTo>
                    <a:lnTo>
                      <a:pt x="1583" y="154"/>
                    </a:lnTo>
                    <a:lnTo>
                      <a:pt x="1571" y="154"/>
                    </a:lnTo>
                    <a:lnTo>
                      <a:pt x="1571" y="154"/>
                    </a:lnTo>
                    <a:lnTo>
                      <a:pt x="1564" y="154"/>
                    </a:lnTo>
                    <a:lnTo>
                      <a:pt x="1559" y="154"/>
                    </a:lnTo>
                    <a:lnTo>
                      <a:pt x="1559" y="154"/>
                    </a:lnTo>
                    <a:lnTo>
                      <a:pt x="1557" y="156"/>
                    </a:lnTo>
                    <a:lnTo>
                      <a:pt x="1559" y="161"/>
                    </a:lnTo>
                    <a:lnTo>
                      <a:pt x="1559" y="165"/>
                    </a:lnTo>
                    <a:lnTo>
                      <a:pt x="1559" y="165"/>
                    </a:lnTo>
                    <a:lnTo>
                      <a:pt x="1510" y="165"/>
                    </a:lnTo>
                    <a:lnTo>
                      <a:pt x="1510" y="165"/>
                    </a:lnTo>
                    <a:lnTo>
                      <a:pt x="1498" y="165"/>
                    </a:lnTo>
                    <a:lnTo>
                      <a:pt x="1498" y="165"/>
                    </a:lnTo>
                    <a:lnTo>
                      <a:pt x="1475" y="165"/>
                    </a:lnTo>
                    <a:lnTo>
                      <a:pt x="1475" y="165"/>
                    </a:lnTo>
                    <a:lnTo>
                      <a:pt x="1475" y="161"/>
                    </a:lnTo>
                    <a:lnTo>
                      <a:pt x="1477" y="156"/>
                    </a:lnTo>
                    <a:lnTo>
                      <a:pt x="1475" y="154"/>
                    </a:lnTo>
                    <a:lnTo>
                      <a:pt x="1475" y="154"/>
                    </a:lnTo>
                    <a:lnTo>
                      <a:pt x="1463" y="154"/>
                    </a:lnTo>
                    <a:lnTo>
                      <a:pt x="1463" y="154"/>
                    </a:lnTo>
                    <a:lnTo>
                      <a:pt x="1451" y="154"/>
                    </a:lnTo>
                    <a:lnTo>
                      <a:pt x="1451" y="154"/>
                    </a:lnTo>
                    <a:lnTo>
                      <a:pt x="1439" y="154"/>
                    </a:lnTo>
                    <a:lnTo>
                      <a:pt x="1439" y="154"/>
                    </a:lnTo>
                    <a:lnTo>
                      <a:pt x="1427" y="154"/>
                    </a:lnTo>
                    <a:lnTo>
                      <a:pt x="1427" y="154"/>
                    </a:lnTo>
                    <a:lnTo>
                      <a:pt x="1423" y="154"/>
                    </a:lnTo>
                    <a:lnTo>
                      <a:pt x="1416" y="154"/>
                    </a:lnTo>
                    <a:lnTo>
                      <a:pt x="1416" y="154"/>
                    </a:lnTo>
                    <a:lnTo>
                      <a:pt x="1416" y="156"/>
                    </a:lnTo>
                    <a:lnTo>
                      <a:pt x="1416" y="161"/>
                    </a:lnTo>
                    <a:lnTo>
                      <a:pt x="1416" y="165"/>
                    </a:lnTo>
                    <a:lnTo>
                      <a:pt x="1416" y="165"/>
                    </a:lnTo>
                    <a:lnTo>
                      <a:pt x="1413" y="168"/>
                    </a:lnTo>
                    <a:lnTo>
                      <a:pt x="1411" y="165"/>
                    </a:lnTo>
                    <a:lnTo>
                      <a:pt x="1404" y="165"/>
                    </a:lnTo>
                    <a:lnTo>
                      <a:pt x="1404" y="165"/>
                    </a:lnTo>
                    <a:lnTo>
                      <a:pt x="1404" y="161"/>
                    </a:lnTo>
                    <a:lnTo>
                      <a:pt x="1404" y="156"/>
                    </a:lnTo>
                    <a:lnTo>
                      <a:pt x="1404" y="154"/>
                    </a:lnTo>
                    <a:lnTo>
                      <a:pt x="1404" y="154"/>
                    </a:lnTo>
                    <a:lnTo>
                      <a:pt x="1399" y="154"/>
                    </a:lnTo>
                    <a:lnTo>
                      <a:pt x="1392" y="154"/>
                    </a:lnTo>
                    <a:lnTo>
                      <a:pt x="1392" y="154"/>
                    </a:lnTo>
                    <a:lnTo>
                      <a:pt x="1380" y="154"/>
                    </a:lnTo>
                    <a:lnTo>
                      <a:pt x="1380" y="154"/>
                    </a:lnTo>
                    <a:lnTo>
                      <a:pt x="1369" y="154"/>
                    </a:lnTo>
                    <a:lnTo>
                      <a:pt x="1369" y="154"/>
                    </a:lnTo>
                    <a:lnTo>
                      <a:pt x="1357" y="154"/>
                    </a:lnTo>
                    <a:lnTo>
                      <a:pt x="1357" y="154"/>
                    </a:lnTo>
                    <a:lnTo>
                      <a:pt x="1350" y="154"/>
                    </a:lnTo>
                    <a:lnTo>
                      <a:pt x="1345" y="154"/>
                    </a:lnTo>
                    <a:lnTo>
                      <a:pt x="1345" y="154"/>
                    </a:lnTo>
                    <a:lnTo>
                      <a:pt x="1345" y="149"/>
                    </a:lnTo>
                    <a:lnTo>
                      <a:pt x="1345" y="142"/>
                    </a:lnTo>
                    <a:lnTo>
                      <a:pt x="1345" y="142"/>
                    </a:lnTo>
                    <a:lnTo>
                      <a:pt x="1343" y="142"/>
                    </a:lnTo>
                    <a:lnTo>
                      <a:pt x="1338" y="142"/>
                    </a:lnTo>
                    <a:lnTo>
                      <a:pt x="1333" y="142"/>
                    </a:lnTo>
                    <a:lnTo>
                      <a:pt x="1333" y="142"/>
                    </a:lnTo>
                    <a:lnTo>
                      <a:pt x="1310" y="142"/>
                    </a:lnTo>
                    <a:lnTo>
                      <a:pt x="1310" y="142"/>
                    </a:lnTo>
                    <a:lnTo>
                      <a:pt x="1303" y="142"/>
                    </a:lnTo>
                    <a:lnTo>
                      <a:pt x="1300" y="142"/>
                    </a:lnTo>
                    <a:lnTo>
                      <a:pt x="1298" y="142"/>
                    </a:lnTo>
                    <a:lnTo>
                      <a:pt x="1298" y="142"/>
                    </a:lnTo>
                    <a:lnTo>
                      <a:pt x="1298" y="149"/>
                    </a:lnTo>
                    <a:lnTo>
                      <a:pt x="1298" y="154"/>
                    </a:lnTo>
                    <a:lnTo>
                      <a:pt x="1298" y="154"/>
                    </a:lnTo>
                    <a:lnTo>
                      <a:pt x="1291" y="154"/>
                    </a:lnTo>
                    <a:lnTo>
                      <a:pt x="1286" y="154"/>
                    </a:lnTo>
                    <a:lnTo>
                      <a:pt x="1286" y="154"/>
                    </a:lnTo>
                    <a:lnTo>
                      <a:pt x="1279" y="154"/>
                    </a:lnTo>
                    <a:lnTo>
                      <a:pt x="1274" y="154"/>
                    </a:lnTo>
                    <a:lnTo>
                      <a:pt x="1274" y="154"/>
                    </a:lnTo>
                    <a:lnTo>
                      <a:pt x="1272" y="156"/>
                    </a:lnTo>
                    <a:lnTo>
                      <a:pt x="1272" y="161"/>
                    </a:lnTo>
                    <a:lnTo>
                      <a:pt x="1274" y="165"/>
                    </a:lnTo>
                    <a:lnTo>
                      <a:pt x="1274" y="165"/>
                    </a:lnTo>
                    <a:lnTo>
                      <a:pt x="1248" y="165"/>
                    </a:lnTo>
                    <a:lnTo>
                      <a:pt x="1248" y="165"/>
                    </a:lnTo>
                    <a:lnTo>
                      <a:pt x="1225" y="165"/>
                    </a:lnTo>
                    <a:lnTo>
                      <a:pt x="1225" y="165"/>
                    </a:lnTo>
                    <a:lnTo>
                      <a:pt x="1225" y="161"/>
                    </a:lnTo>
                    <a:lnTo>
                      <a:pt x="1227" y="156"/>
                    </a:lnTo>
                    <a:lnTo>
                      <a:pt x="1225" y="154"/>
                    </a:lnTo>
                    <a:lnTo>
                      <a:pt x="1225" y="154"/>
                    </a:lnTo>
                    <a:lnTo>
                      <a:pt x="1220" y="154"/>
                    </a:lnTo>
                    <a:lnTo>
                      <a:pt x="1213" y="154"/>
                    </a:lnTo>
                    <a:lnTo>
                      <a:pt x="1213" y="154"/>
                    </a:lnTo>
                    <a:lnTo>
                      <a:pt x="1208" y="154"/>
                    </a:lnTo>
                    <a:lnTo>
                      <a:pt x="1201" y="154"/>
                    </a:lnTo>
                    <a:lnTo>
                      <a:pt x="1201" y="154"/>
                    </a:lnTo>
                    <a:lnTo>
                      <a:pt x="1201" y="161"/>
                    </a:lnTo>
                    <a:lnTo>
                      <a:pt x="1201" y="165"/>
                    </a:lnTo>
                    <a:lnTo>
                      <a:pt x="1201" y="165"/>
                    </a:lnTo>
                    <a:lnTo>
                      <a:pt x="1199" y="168"/>
                    </a:lnTo>
                    <a:lnTo>
                      <a:pt x="1197" y="165"/>
                    </a:lnTo>
                    <a:lnTo>
                      <a:pt x="1189" y="165"/>
                    </a:lnTo>
                    <a:lnTo>
                      <a:pt x="1189" y="165"/>
                    </a:lnTo>
                    <a:lnTo>
                      <a:pt x="1178" y="165"/>
                    </a:lnTo>
                    <a:lnTo>
                      <a:pt x="1178" y="165"/>
                    </a:lnTo>
                    <a:lnTo>
                      <a:pt x="1154" y="165"/>
                    </a:lnTo>
                    <a:lnTo>
                      <a:pt x="1154" y="165"/>
                    </a:lnTo>
                    <a:lnTo>
                      <a:pt x="1147" y="165"/>
                    </a:lnTo>
                    <a:lnTo>
                      <a:pt x="1142" y="165"/>
                    </a:lnTo>
                    <a:lnTo>
                      <a:pt x="1142" y="165"/>
                    </a:lnTo>
                    <a:lnTo>
                      <a:pt x="1142" y="163"/>
                    </a:lnTo>
                    <a:lnTo>
                      <a:pt x="1142" y="161"/>
                    </a:lnTo>
                    <a:lnTo>
                      <a:pt x="1142" y="154"/>
                    </a:lnTo>
                    <a:lnTo>
                      <a:pt x="1142" y="154"/>
                    </a:lnTo>
                    <a:lnTo>
                      <a:pt x="1138" y="154"/>
                    </a:lnTo>
                    <a:lnTo>
                      <a:pt x="1131" y="154"/>
                    </a:lnTo>
                    <a:lnTo>
                      <a:pt x="1131" y="154"/>
                    </a:lnTo>
                    <a:lnTo>
                      <a:pt x="1131" y="165"/>
                    </a:lnTo>
                    <a:lnTo>
                      <a:pt x="1131" y="165"/>
                    </a:lnTo>
                    <a:lnTo>
                      <a:pt x="1126" y="165"/>
                    </a:lnTo>
                    <a:lnTo>
                      <a:pt x="1119" y="165"/>
                    </a:lnTo>
                    <a:lnTo>
                      <a:pt x="1119" y="165"/>
                    </a:lnTo>
                    <a:lnTo>
                      <a:pt x="1107" y="165"/>
                    </a:lnTo>
                    <a:lnTo>
                      <a:pt x="1107" y="165"/>
                    </a:lnTo>
                    <a:lnTo>
                      <a:pt x="1095" y="165"/>
                    </a:lnTo>
                    <a:lnTo>
                      <a:pt x="1095" y="165"/>
                    </a:lnTo>
                    <a:lnTo>
                      <a:pt x="1072" y="165"/>
                    </a:lnTo>
                    <a:lnTo>
                      <a:pt x="1072" y="165"/>
                    </a:lnTo>
                    <a:lnTo>
                      <a:pt x="1060" y="165"/>
                    </a:lnTo>
                    <a:lnTo>
                      <a:pt x="1060" y="165"/>
                    </a:lnTo>
                    <a:lnTo>
                      <a:pt x="1060" y="161"/>
                    </a:lnTo>
                    <a:lnTo>
                      <a:pt x="1060" y="154"/>
                    </a:lnTo>
                    <a:lnTo>
                      <a:pt x="1060" y="154"/>
                    </a:lnTo>
                    <a:lnTo>
                      <a:pt x="1058" y="154"/>
                    </a:lnTo>
                    <a:lnTo>
                      <a:pt x="1053" y="154"/>
                    </a:lnTo>
                    <a:lnTo>
                      <a:pt x="1048" y="154"/>
                    </a:lnTo>
                    <a:lnTo>
                      <a:pt x="1048" y="154"/>
                    </a:lnTo>
                    <a:lnTo>
                      <a:pt x="1048" y="149"/>
                    </a:lnTo>
                    <a:lnTo>
                      <a:pt x="1048" y="142"/>
                    </a:lnTo>
                    <a:lnTo>
                      <a:pt x="1048" y="142"/>
                    </a:lnTo>
                    <a:lnTo>
                      <a:pt x="1041" y="142"/>
                    </a:lnTo>
                    <a:lnTo>
                      <a:pt x="1036" y="142"/>
                    </a:lnTo>
                    <a:lnTo>
                      <a:pt x="1036" y="142"/>
                    </a:lnTo>
                    <a:lnTo>
                      <a:pt x="1010" y="142"/>
                    </a:lnTo>
                    <a:lnTo>
                      <a:pt x="1010" y="142"/>
                    </a:lnTo>
                    <a:lnTo>
                      <a:pt x="1010" y="130"/>
                    </a:lnTo>
                    <a:lnTo>
                      <a:pt x="1010" y="130"/>
                    </a:lnTo>
                    <a:lnTo>
                      <a:pt x="1010" y="106"/>
                    </a:lnTo>
                    <a:lnTo>
                      <a:pt x="1010" y="106"/>
                    </a:lnTo>
                    <a:lnTo>
                      <a:pt x="987" y="106"/>
                    </a:lnTo>
                    <a:lnTo>
                      <a:pt x="987" y="106"/>
                    </a:lnTo>
                    <a:lnTo>
                      <a:pt x="940" y="106"/>
                    </a:lnTo>
                    <a:lnTo>
                      <a:pt x="940" y="106"/>
                    </a:lnTo>
                    <a:lnTo>
                      <a:pt x="940" y="118"/>
                    </a:lnTo>
                    <a:lnTo>
                      <a:pt x="940" y="118"/>
                    </a:lnTo>
                    <a:lnTo>
                      <a:pt x="940" y="130"/>
                    </a:lnTo>
                    <a:lnTo>
                      <a:pt x="940" y="130"/>
                    </a:lnTo>
                    <a:lnTo>
                      <a:pt x="940" y="137"/>
                    </a:lnTo>
                    <a:lnTo>
                      <a:pt x="940" y="142"/>
                    </a:lnTo>
                    <a:lnTo>
                      <a:pt x="940" y="142"/>
                    </a:lnTo>
                    <a:lnTo>
                      <a:pt x="937" y="144"/>
                    </a:lnTo>
                    <a:lnTo>
                      <a:pt x="935" y="142"/>
                    </a:lnTo>
                    <a:lnTo>
                      <a:pt x="928" y="142"/>
                    </a:lnTo>
                    <a:lnTo>
                      <a:pt x="928" y="142"/>
                    </a:lnTo>
                    <a:lnTo>
                      <a:pt x="928" y="95"/>
                    </a:lnTo>
                    <a:lnTo>
                      <a:pt x="928" y="95"/>
                    </a:lnTo>
                    <a:lnTo>
                      <a:pt x="928" y="71"/>
                    </a:lnTo>
                    <a:lnTo>
                      <a:pt x="928" y="71"/>
                    </a:lnTo>
                    <a:lnTo>
                      <a:pt x="916" y="71"/>
                    </a:lnTo>
                    <a:lnTo>
                      <a:pt x="916" y="71"/>
                    </a:lnTo>
                    <a:lnTo>
                      <a:pt x="904" y="71"/>
                    </a:lnTo>
                    <a:lnTo>
                      <a:pt x="904" y="71"/>
                    </a:lnTo>
                    <a:lnTo>
                      <a:pt x="893" y="71"/>
                    </a:lnTo>
                    <a:lnTo>
                      <a:pt x="893" y="71"/>
                    </a:lnTo>
                    <a:lnTo>
                      <a:pt x="881" y="71"/>
                    </a:lnTo>
                    <a:lnTo>
                      <a:pt x="881" y="71"/>
                    </a:lnTo>
                    <a:lnTo>
                      <a:pt x="874" y="71"/>
                    </a:lnTo>
                    <a:lnTo>
                      <a:pt x="869" y="71"/>
                    </a:lnTo>
                    <a:lnTo>
                      <a:pt x="869" y="71"/>
                    </a:lnTo>
                    <a:lnTo>
                      <a:pt x="869" y="73"/>
                    </a:lnTo>
                    <a:lnTo>
                      <a:pt x="869" y="76"/>
                    </a:lnTo>
                    <a:lnTo>
                      <a:pt x="869" y="83"/>
                    </a:lnTo>
                    <a:lnTo>
                      <a:pt x="869" y="83"/>
                    </a:lnTo>
                    <a:lnTo>
                      <a:pt x="845" y="83"/>
                    </a:lnTo>
                    <a:lnTo>
                      <a:pt x="845" y="83"/>
                    </a:lnTo>
                    <a:lnTo>
                      <a:pt x="834" y="83"/>
                    </a:lnTo>
                    <a:lnTo>
                      <a:pt x="834" y="83"/>
                    </a:lnTo>
                    <a:lnTo>
                      <a:pt x="834" y="71"/>
                    </a:lnTo>
                    <a:lnTo>
                      <a:pt x="834" y="71"/>
                    </a:lnTo>
                    <a:lnTo>
                      <a:pt x="834" y="64"/>
                    </a:lnTo>
                    <a:lnTo>
                      <a:pt x="834" y="59"/>
                    </a:lnTo>
                    <a:lnTo>
                      <a:pt x="834" y="59"/>
                    </a:lnTo>
                    <a:lnTo>
                      <a:pt x="827" y="59"/>
                    </a:lnTo>
                    <a:lnTo>
                      <a:pt x="822" y="59"/>
                    </a:lnTo>
                    <a:lnTo>
                      <a:pt x="822" y="59"/>
                    </a:lnTo>
                    <a:lnTo>
                      <a:pt x="820" y="57"/>
                    </a:lnTo>
                    <a:lnTo>
                      <a:pt x="822" y="52"/>
                    </a:lnTo>
                    <a:lnTo>
                      <a:pt x="822" y="48"/>
                    </a:lnTo>
                    <a:lnTo>
                      <a:pt x="822" y="48"/>
                    </a:lnTo>
                    <a:lnTo>
                      <a:pt x="798" y="48"/>
                    </a:lnTo>
                    <a:lnTo>
                      <a:pt x="798" y="48"/>
                    </a:lnTo>
                    <a:lnTo>
                      <a:pt x="791" y="48"/>
                    </a:lnTo>
                    <a:lnTo>
                      <a:pt x="787" y="48"/>
                    </a:lnTo>
                    <a:lnTo>
                      <a:pt x="787" y="48"/>
                    </a:lnTo>
                    <a:lnTo>
                      <a:pt x="784" y="52"/>
                    </a:lnTo>
                    <a:lnTo>
                      <a:pt x="787" y="59"/>
                    </a:lnTo>
                    <a:lnTo>
                      <a:pt x="787" y="59"/>
                    </a:lnTo>
                    <a:lnTo>
                      <a:pt x="784" y="59"/>
                    </a:lnTo>
                    <a:lnTo>
                      <a:pt x="779" y="59"/>
                    </a:lnTo>
                    <a:lnTo>
                      <a:pt x="772" y="59"/>
                    </a:lnTo>
                    <a:lnTo>
                      <a:pt x="772" y="59"/>
                    </a:lnTo>
                    <a:lnTo>
                      <a:pt x="772" y="64"/>
                    </a:lnTo>
                    <a:lnTo>
                      <a:pt x="772" y="71"/>
                    </a:lnTo>
                    <a:lnTo>
                      <a:pt x="772" y="71"/>
                    </a:lnTo>
                    <a:lnTo>
                      <a:pt x="761" y="71"/>
                    </a:lnTo>
                    <a:lnTo>
                      <a:pt x="761" y="71"/>
                    </a:lnTo>
                    <a:lnTo>
                      <a:pt x="749" y="71"/>
                    </a:lnTo>
                    <a:lnTo>
                      <a:pt x="749" y="71"/>
                    </a:lnTo>
                    <a:lnTo>
                      <a:pt x="744" y="71"/>
                    </a:lnTo>
                    <a:lnTo>
                      <a:pt x="737" y="71"/>
                    </a:lnTo>
                    <a:lnTo>
                      <a:pt x="737" y="71"/>
                    </a:lnTo>
                    <a:lnTo>
                      <a:pt x="737" y="69"/>
                    </a:lnTo>
                    <a:lnTo>
                      <a:pt x="737" y="64"/>
                    </a:lnTo>
                    <a:lnTo>
                      <a:pt x="737" y="59"/>
                    </a:lnTo>
                    <a:lnTo>
                      <a:pt x="737" y="59"/>
                    </a:lnTo>
                    <a:lnTo>
                      <a:pt x="725" y="59"/>
                    </a:lnTo>
                    <a:lnTo>
                      <a:pt x="725" y="59"/>
                    </a:lnTo>
                    <a:lnTo>
                      <a:pt x="702" y="59"/>
                    </a:lnTo>
                    <a:lnTo>
                      <a:pt x="702" y="59"/>
                    </a:lnTo>
                    <a:lnTo>
                      <a:pt x="702" y="64"/>
                    </a:lnTo>
                    <a:lnTo>
                      <a:pt x="702" y="69"/>
                    </a:lnTo>
                    <a:lnTo>
                      <a:pt x="702" y="71"/>
                    </a:lnTo>
                    <a:lnTo>
                      <a:pt x="702" y="71"/>
                    </a:lnTo>
                    <a:lnTo>
                      <a:pt x="697" y="71"/>
                    </a:lnTo>
                    <a:lnTo>
                      <a:pt x="690" y="71"/>
                    </a:lnTo>
                    <a:lnTo>
                      <a:pt x="690" y="71"/>
                    </a:lnTo>
                    <a:lnTo>
                      <a:pt x="685" y="71"/>
                    </a:lnTo>
                    <a:lnTo>
                      <a:pt x="678" y="71"/>
                    </a:lnTo>
                    <a:lnTo>
                      <a:pt x="678" y="71"/>
                    </a:lnTo>
                    <a:lnTo>
                      <a:pt x="666" y="71"/>
                    </a:lnTo>
                    <a:lnTo>
                      <a:pt x="666" y="71"/>
                    </a:lnTo>
                    <a:lnTo>
                      <a:pt x="655" y="71"/>
                    </a:lnTo>
                    <a:lnTo>
                      <a:pt x="655" y="71"/>
                    </a:lnTo>
                    <a:lnTo>
                      <a:pt x="643" y="71"/>
                    </a:lnTo>
                    <a:lnTo>
                      <a:pt x="643" y="71"/>
                    </a:lnTo>
                    <a:lnTo>
                      <a:pt x="619" y="71"/>
                    </a:lnTo>
                    <a:lnTo>
                      <a:pt x="619" y="71"/>
                    </a:lnTo>
                    <a:lnTo>
                      <a:pt x="607" y="71"/>
                    </a:lnTo>
                    <a:lnTo>
                      <a:pt x="607" y="71"/>
                    </a:lnTo>
                    <a:lnTo>
                      <a:pt x="596" y="71"/>
                    </a:lnTo>
                    <a:lnTo>
                      <a:pt x="596" y="71"/>
                    </a:lnTo>
                    <a:lnTo>
                      <a:pt x="589" y="71"/>
                    </a:lnTo>
                    <a:lnTo>
                      <a:pt x="584" y="71"/>
                    </a:lnTo>
                    <a:lnTo>
                      <a:pt x="584" y="71"/>
                    </a:lnTo>
                    <a:lnTo>
                      <a:pt x="584" y="64"/>
                    </a:lnTo>
                    <a:lnTo>
                      <a:pt x="584" y="59"/>
                    </a:lnTo>
                    <a:lnTo>
                      <a:pt x="584" y="59"/>
                    </a:lnTo>
                    <a:lnTo>
                      <a:pt x="577" y="59"/>
                    </a:lnTo>
                    <a:lnTo>
                      <a:pt x="572" y="59"/>
                    </a:lnTo>
                    <a:lnTo>
                      <a:pt x="572" y="59"/>
                    </a:lnTo>
                    <a:lnTo>
                      <a:pt x="560" y="59"/>
                    </a:lnTo>
                    <a:lnTo>
                      <a:pt x="560" y="59"/>
                    </a:lnTo>
                    <a:lnTo>
                      <a:pt x="560" y="64"/>
                    </a:lnTo>
                    <a:lnTo>
                      <a:pt x="560" y="69"/>
                    </a:lnTo>
                    <a:lnTo>
                      <a:pt x="560" y="71"/>
                    </a:lnTo>
                    <a:lnTo>
                      <a:pt x="560" y="71"/>
                    </a:lnTo>
                    <a:lnTo>
                      <a:pt x="558" y="71"/>
                    </a:lnTo>
                    <a:lnTo>
                      <a:pt x="553" y="71"/>
                    </a:lnTo>
                    <a:lnTo>
                      <a:pt x="549" y="71"/>
                    </a:lnTo>
                    <a:lnTo>
                      <a:pt x="549" y="71"/>
                    </a:lnTo>
                    <a:lnTo>
                      <a:pt x="542" y="71"/>
                    </a:lnTo>
                    <a:lnTo>
                      <a:pt x="539" y="71"/>
                    </a:lnTo>
                    <a:lnTo>
                      <a:pt x="537" y="71"/>
                    </a:lnTo>
                    <a:lnTo>
                      <a:pt x="537" y="71"/>
                    </a:lnTo>
                    <a:lnTo>
                      <a:pt x="534" y="73"/>
                    </a:lnTo>
                    <a:lnTo>
                      <a:pt x="534" y="76"/>
                    </a:lnTo>
                    <a:lnTo>
                      <a:pt x="537" y="83"/>
                    </a:lnTo>
                    <a:lnTo>
                      <a:pt x="537" y="83"/>
                    </a:lnTo>
                    <a:lnTo>
                      <a:pt x="523" y="83"/>
                    </a:lnTo>
                    <a:lnTo>
                      <a:pt x="523" y="83"/>
                    </a:lnTo>
                    <a:lnTo>
                      <a:pt x="518" y="83"/>
                    </a:lnTo>
                    <a:lnTo>
                      <a:pt x="511" y="83"/>
                    </a:lnTo>
                    <a:lnTo>
                      <a:pt x="511" y="83"/>
                    </a:lnTo>
                    <a:lnTo>
                      <a:pt x="511" y="88"/>
                    </a:lnTo>
                    <a:lnTo>
                      <a:pt x="511" y="95"/>
                    </a:lnTo>
                    <a:lnTo>
                      <a:pt x="511" y="95"/>
                    </a:lnTo>
                    <a:lnTo>
                      <a:pt x="509" y="95"/>
                    </a:lnTo>
                    <a:lnTo>
                      <a:pt x="506" y="95"/>
                    </a:lnTo>
                    <a:lnTo>
                      <a:pt x="499" y="95"/>
                    </a:lnTo>
                    <a:lnTo>
                      <a:pt x="499" y="95"/>
                    </a:lnTo>
                    <a:lnTo>
                      <a:pt x="499" y="83"/>
                    </a:lnTo>
                    <a:lnTo>
                      <a:pt x="499" y="83"/>
                    </a:lnTo>
                    <a:lnTo>
                      <a:pt x="499" y="36"/>
                    </a:lnTo>
                    <a:lnTo>
                      <a:pt x="499" y="36"/>
                    </a:lnTo>
                    <a:lnTo>
                      <a:pt x="499" y="24"/>
                    </a:lnTo>
                    <a:lnTo>
                      <a:pt x="499" y="24"/>
                    </a:lnTo>
                    <a:lnTo>
                      <a:pt x="499" y="0"/>
                    </a:lnTo>
                    <a:lnTo>
                      <a:pt x="499" y="0"/>
                    </a:lnTo>
                    <a:lnTo>
                      <a:pt x="476" y="0"/>
                    </a:lnTo>
                    <a:lnTo>
                      <a:pt x="476" y="0"/>
                    </a:lnTo>
                    <a:lnTo>
                      <a:pt x="452" y="0"/>
                    </a:lnTo>
                    <a:lnTo>
                      <a:pt x="452" y="0"/>
                    </a:lnTo>
                    <a:lnTo>
                      <a:pt x="447" y="0"/>
                    </a:lnTo>
                    <a:lnTo>
                      <a:pt x="440" y="0"/>
                    </a:lnTo>
                    <a:lnTo>
                      <a:pt x="440" y="0"/>
                    </a:lnTo>
                    <a:lnTo>
                      <a:pt x="440" y="3"/>
                    </a:lnTo>
                    <a:lnTo>
                      <a:pt x="440" y="5"/>
                    </a:lnTo>
                    <a:lnTo>
                      <a:pt x="440" y="12"/>
                    </a:lnTo>
                    <a:lnTo>
                      <a:pt x="440" y="12"/>
                    </a:lnTo>
                    <a:lnTo>
                      <a:pt x="435" y="12"/>
                    </a:lnTo>
                    <a:lnTo>
                      <a:pt x="428" y="12"/>
                    </a:lnTo>
                    <a:lnTo>
                      <a:pt x="428" y="12"/>
                    </a:lnTo>
                    <a:lnTo>
                      <a:pt x="428" y="17"/>
                    </a:lnTo>
                    <a:lnTo>
                      <a:pt x="428" y="24"/>
                    </a:lnTo>
                    <a:lnTo>
                      <a:pt x="428" y="24"/>
                    </a:lnTo>
                    <a:lnTo>
                      <a:pt x="428" y="48"/>
                    </a:lnTo>
                    <a:lnTo>
                      <a:pt x="428" y="48"/>
                    </a:lnTo>
                    <a:lnTo>
                      <a:pt x="428" y="59"/>
                    </a:lnTo>
                    <a:lnTo>
                      <a:pt x="428" y="59"/>
                    </a:lnTo>
                    <a:lnTo>
                      <a:pt x="428" y="64"/>
                    </a:lnTo>
                    <a:lnTo>
                      <a:pt x="428" y="71"/>
                    </a:lnTo>
                    <a:lnTo>
                      <a:pt x="428" y="71"/>
                    </a:lnTo>
                    <a:lnTo>
                      <a:pt x="424" y="71"/>
                    </a:lnTo>
                    <a:lnTo>
                      <a:pt x="417" y="71"/>
                    </a:lnTo>
                    <a:lnTo>
                      <a:pt x="417" y="71"/>
                    </a:lnTo>
                    <a:lnTo>
                      <a:pt x="417" y="73"/>
                    </a:lnTo>
                    <a:lnTo>
                      <a:pt x="417" y="76"/>
                    </a:lnTo>
                    <a:lnTo>
                      <a:pt x="417" y="83"/>
                    </a:lnTo>
                    <a:lnTo>
                      <a:pt x="417" y="83"/>
                    </a:lnTo>
                    <a:lnTo>
                      <a:pt x="417" y="106"/>
                    </a:lnTo>
                    <a:lnTo>
                      <a:pt x="417" y="106"/>
                    </a:lnTo>
                    <a:lnTo>
                      <a:pt x="393" y="106"/>
                    </a:lnTo>
                    <a:lnTo>
                      <a:pt x="393" y="106"/>
                    </a:lnTo>
                    <a:lnTo>
                      <a:pt x="386" y="106"/>
                    </a:lnTo>
                    <a:lnTo>
                      <a:pt x="384" y="106"/>
                    </a:lnTo>
                    <a:lnTo>
                      <a:pt x="381" y="106"/>
                    </a:lnTo>
                    <a:lnTo>
                      <a:pt x="381" y="106"/>
                    </a:lnTo>
                    <a:lnTo>
                      <a:pt x="381" y="102"/>
                    </a:lnTo>
                    <a:lnTo>
                      <a:pt x="381" y="95"/>
                    </a:lnTo>
                    <a:lnTo>
                      <a:pt x="381" y="95"/>
                    </a:lnTo>
                    <a:lnTo>
                      <a:pt x="381" y="90"/>
                    </a:lnTo>
                    <a:lnTo>
                      <a:pt x="381" y="83"/>
                    </a:lnTo>
                    <a:lnTo>
                      <a:pt x="381" y="83"/>
                    </a:lnTo>
                    <a:lnTo>
                      <a:pt x="381" y="59"/>
                    </a:lnTo>
                    <a:lnTo>
                      <a:pt x="381" y="59"/>
                    </a:lnTo>
                    <a:lnTo>
                      <a:pt x="381" y="48"/>
                    </a:lnTo>
                    <a:lnTo>
                      <a:pt x="381" y="48"/>
                    </a:lnTo>
                    <a:lnTo>
                      <a:pt x="381" y="36"/>
                    </a:lnTo>
                    <a:lnTo>
                      <a:pt x="381" y="36"/>
                    </a:lnTo>
                    <a:lnTo>
                      <a:pt x="381" y="29"/>
                    </a:lnTo>
                    <a:lnTo>
                      <a:pt x="381" y="24"/>
                    </a:lnTo>
                    <a:lnTo>
                      <a:pt x="381" y="24"/>
                    </a:lnTo>
                    <a:lnTo>
                      <a:pt x="379" y="24"/>
                    </a:lnTo>
                    <a:lnTo>
                      <a:pt x="374" y="24"/>
                    </a:lnTo>
                    <a:lnTo>
                      <a:pt x="370" y="24"/>
                    </a:lnTo>
                    <a:lnTo>
                      <a:pt x="370" y="24"/>
                    </a:lnTo>
                    <a:lnTo>
                      <a:pt x="370" y="22"/>
                    </a:lnTo>
                    <a:lnTo>
                      <a:pt x="370" y="17"/>
                    </a:lnTo>
                    <a:lnTo>
                      <a:pt x="370" y="12"/>
                    </a:lnTo>
                    <a:lnTo>
                      <a:pt x="370" y="12"/>
                    </a:lnTo>
                    <a:lnTo>
                      <a:pt x="358" y="12"/>
                    </a:lnTo>
                    <a:lnTo>
                      <a:pt x="358" y="12"/>
                    </a:lnTo>
                    <a:lnTo>
                      <a:pt x="334" y="12"/>
                    </a:lnTo>
                    <a:lnTo>
                      <a:pt x="334" y="12"/>
                    </a:lnTo>
                    <a:lnTo>
                      <a:pt x="322" y="12"/>
                    </a:lnTo>
                    <a:lnTo>
                      <a:pt x="322" y="12"/>
                    </a:lnTo>
                    <a:lnTo>
                      <a:pt x="315" y="12"/>
                    </a:lnTo>
                    <a:lnTo>
                      <a:pt x="311" y="12"/>
                    </a:lnTo>
                    <a:lnTo>
                      <a:pt x="311" y="12"/>
                    </a:lnTo>
                    <a:lnTo>
                      <a:pt x="311" y="17"/>
                    </a:lnTo>
                    <a:lnTo>
                      <a:pt x="311" y="24"/>
                    </a:lnTo>
                    <a:lnTo>
                      <a:pt x="311" y="24"/>
                    </a:lnTo>
                    <a:lnTo>
                      <a:pt x="304" y="24"/>
                    </a:lnTo>
                    <a:lnTo>
                      <a:pt x="299" y="24"/>
                    </a:lnTo>
                    <a:lnTo>
                      <a:pt x="299" y="24"/>
                    </a:lnTo>
                    <a:lnTo>
                      <a:pt x="292" y="24"/>
                    </a:lnTo>
                    <a:lnTo>
                      <a:pt x="285" y="24"/>
                    </a:lnTo>
                    <a:lnTo>
                      <a:pt x="285" y="24"/>
                    </a:lnTo>
                    <a:lnTo>
                      <a:pt x="261" y="24"/>
                    </a:lnTo>
                    <a:lnTo>
                      <a:pt x="261" y="24"/>
                    </a:lnTo>
                    <a:lnTo>
                      <a:pt x="261" y="36"/>
                    </a:lnTo>
                    <a:lnTo>
                      <a:pt x="261" y="36"/>
                    </a:lnTo>
                    <a:lnTo>
                      <a:pt x="261" y="59"/>
                    </a:lnTo>
                    <a:lnTo>
                      <a:pt x="261" y="59"/>
                    </a:lnTo>
                    <a:lnTo>
                      <a:pt x="261" y="106"/>
                    </a:lnTo>
                    <a:lnTo>
                      <a:pt x="261" y="106"/>
                    </a:lnTo>
                    <a:lnTo>
                      <a:pt x="261" y="154"/>
                    </a:lnTo>
                    <a:lnTo>
                      <a:pt x="261" y="154"/>
                    </a:lnTo>
                    <a:lnTo>
                      <a:pt x="256" y="154"/>
                    </a:lnTo>
                    <a:lnTo>
                      <a:pt x="249" y="154"/>
                    </a:lnTo>
                    <a:lnTo>
                      <a:pt x="249" y="154"/>
                    </a:lnTo>
                    <a:lnTo>
                      <a:pt x="249" y="149"/>
                    </a:lnTo>
                    <a:lnTo>
                      <a:pt x="249" y="142"/>
                    </a:lnTo>
                    <a:lnTo>
                      <a:pt x="249" y="142"/>
                    </a:lnTo>
                    <a:lnTo>
                      <a:pt x="247" y="142"/>
                    </a:lnTo>
                    <a:lnTo>
                      <a:pt x="245" y="142"/>
                    </a:lnTo>
                    <a:lnTo>
                      <a:pt x="238" y="142"/>
                    </a:lnTo>
                    <a:lnTo>
                      <a:pt x="238" y="142"/>
                    </a:lnTo>
                    <a:lnTo>
                      <a:pt x="238" y="137"/>
                    </a:lnTo>
                    <a:lnTo>
                      <a:pt x="238" y="130"/>
                    </a:lnTo>
                    <a:lnTo>
                      <a:pt x="238" y="130"/>
                    </a:lnTo>
                    <a:lnTo>
                      <a:pt x="238" y="118"/>
                    </a:lnTo>
                    <a:lnTo>
                      <a:pt x="238" y="118"/>
                    </a:lnTo>
                    <a:lnTo>
                      <a:pt x="238" y="106"/>
                    </a:lnTo>
                    <a:lnTo>
                      <a:pt x="238" y="106"/>
                    </a:lnTo>
                    <a:lnTo>
                      <a:pt x="238" y="83"/>
                    </a:lnTo>
                    <a:lnTo>
                      <a:pt x="238" y="83"/>
                    </a:lnTo>
                    <a:lnTo>
                      <a:pt x="226" y="83"/>
                    </a:lnTo>
                    <a:lnTo>
                      <a:pt x="226" y="83"/>
                    </a:lnTo>
                    <a:lnTo>
                      <a:pt x="214" y="83"/>
                    </a:lnTo>
                    <a:lnTo>
                      <a:pt x="214" y="83"/>
                    </a:lnTo>
                    <a:lnTo>
                      <a:pt x="214" y="85"/>
                    </a:lnTo>
                    <a:lnTo>
                      <a:pt x="214" y="88"/>
                    </a:lnTo>
                    <a:lnTo>
                      <a:pt x="214" y="95"/>
                    </a:lnTo>
                    <a:lnTo>
                      <a:pt x="214" y="95"/>
                    </a:lnTo>
                    <a:lnTo>
                      <a:pt x="167" y="95"/>
                    </a:lnTo>
                    <a:lnTo>
                      <a:pt x="167" y="95"/>
                    </a:lnTo>
                    <a:lnTo>
                      <a:pt x="167" y="106"/>
                    </a:lnTo>
                    <a:lnTo>
                      <a:pt x="167" y="106"/>
                    </a:lnTo>
                    <a:lnTo>
                      <a:pt x="167" y="118"/>
                    </a:lnTo>
                    <a:lnTo>
                      <a:pt x="167" y="118"/>
                    </a:lnTo>
                    <a:lnTo>
                      <a:pt x="167" y="130"/>
                    </a:lnTo>
                    <a:lnTo>
                      <a:pt x="167" y="130"/>
                    </a:lnTo>
                    <a:lnTo>
                      <a:pt x="167" y="137"/>
                    </a:lnTo>
                    <a:lnTo>
                      <a:pt x="167" y="142"/>
                    </a:lnTo>
                    <a:lnTo>
                      <a:pt x="167" y="142"/>
                    </a:lnTo>
                    <a:lnTo>
                      <a:pt x="155" y="142"/>
                    </a:lnTo>
                    <a:lnTo>
                      <a:pt x="155" y="142"/>
                    </a:lnTo>
                    <a:lnTo>
                      <a:pt x="155" y="130"/>
                    </a:lnTo>
                    <a:lnTo>
                      <a:pt x="155" y="130"/>
                    </a:lnTo>
                    <a:lnTo>
                      <a:pt x="153" y="130"/>
                    </a:lnTo>
                    <a:lnTo>
                      <a:pt x="148" y="130"/>
                    </a:lnTo>
                    <a:lnTo>
                      <a:pt x="143" y="130"/>
                    </a:lnTo>
                    <a:lnTo>
                      <a:pt x="143" y="130"/>
                    </a:lnTo>
                    <a:lnTo>
                      <a:pt x="143" y="137"/>
                    </a:lnTo>
                    <a:lnTo>
                      <a:pt x="143" y="139"/>
                    </a:lnTo>
                    <a:lnTo>
                      <a:pt x="143" y="142"/>
                    </a:lnTo>
                    <a:lnTo>
                      <a:pt x="143" y="142"/>
                    </a:lnTo>
                    <a:lnTo>
                      <a:pt x="132" y="142"/>
                    </a:lnTo>
                    <a:lnTo>
                      <a:pt x="132" y="142"/>
                    </a:lnTo>
                    <a:lnTo>
                      <a:pt x="132" y="130"/>
                    </a:lnTo>
                    <a:lnTo>
                      <a:pt x="132" y="130"/>
                    </a:lnTo>
                    <a:lnTo>
                      <a:pt x="129" y="130"/>
                    </a:lnTo>
                    <a:lnTo>
                      <a:pt x="124" y="130"/>
                    </a:lnTo>
                    <a:lnTo>
                      <a:pt x="120" y="130"/>
                    </a:lnTo>
                    <a:lnTo>
                      <a:pt x="120" y="130"/>
                    </a:lnTo>
                    <a:lnTo>
                      <a:pt x="113" y="130"/>
                    </a:lnTo>
                    <a:lnTo>
                      <a:pt x="110" y="130"/>
                    </a:lnTo>
                    <a:lnTo>
                      <a:pt x="108" y="130"/>
                    </a:lnTo>
                    <a:lnTo>
                      <a:pt x="108" y="130"/>
                    </a:lnTo>
                    <a:lnTo>
                      <a:pt x="108" y="125"/>
                    </a:lnTo>
                    <a:lnTo>
                      <a:pt x="108" y="118"/>
                    </a:lnTo>
                    <a:lnTo>
                      <a:pt x="108" y="118"/>
                    </a:lnTo>
                    <a:lnTo>
                      <a:pt x="108" y="114"/>
                    </a:lnTo>
                    <a:lnTo>
                      <a:pt x="108" y="106"/>
                    </a:lnTo>
                    <a:lnTo>
                      <a:pt x="108" y="106"/>
                    </a:lnTo>
                    <a:lnTo>
                      <a:pt x="108" y="95"/>
                    </a:lnTo>
                    <a:lnTo>
                      <a:pt x="108" y="95"/>
                    </a:lnTo>
                    <a:lnTo>
                      <a:pt x="108" y="71"/>
                    </a:lnTo>
                    <a:lnTo>
                      <a:pt x="108" y="71"/>
                    </a:lnTo>
                    <a:lnTo>
                      <a:pt x="96" y="71"/>
                    </a:lnTo>
                    <a:lnTo>
                      <a:pt x="96" y="71"/>
                    </a:lnTo>
                    <a:lnTo>
                      <a:pt x="89" y="71"/>
                    </a:lnTo>
                    <a:lnTo>
                      <a:pt x="84" y="71"/>
                    </a:lnTo>
                    <a:lnTo>
                      <a:pt x="84" y="71"/>
                    </a:lnTo>
                    <a:lnTo>
                      <a:pt x="84" y="66"/>
                    </a:lnTo>
                    <a:lnTo>
                      <a:pt x="84" y="59"/>
                    </a:lnTo>
                    <a:lnTo>
                      <a:pt x="84" y="59"/>
                    </a:lnTo>
                    <a:lnTo>
                      <a:pt x="82" y="59"/>
                    </a:lnTo>
                    <a:lnTo>
                      <a:pt x="77" y="59"/>
                    </a:lnTo>
                    <a:lnTo>
                      <a:pt x="73" y="59"/>
                    </a:lnTo>
                    <a:lnTo>
                      <a:pt x="73" y="59"/>
                    </a:lnTo>
                    <a:lnTo>
                      <a:pt x="73" y="48"/>
                    </a:lnTo>
                    <a:lnTo>
                      <a:pt x="73" y="48"/>
                    </a:lnTo>
                    <a:lnTo>
                      <a:pt x="70" y="41"/>
                    </a:lnTo>
                    <a:lnTo>
                      <a:pt x="73" y="36"/>
                    </a:lnTo>
                    <a:lnTo>
                      <a:pt x="73" y="36"/>
                    </a:lnTo>
                    <a:lnTo>
                      <a:pt x="75" y="36"/>
                    </a:lnTo>
                    <a:lnTo>
                      <a:pt x="77" y="36"/>
                    </a:lnTo>
                    <a:lnTo>
                      <a:pt x="84" y="36"/>
                    </a:lnTo>
                    <a:lnTo>
                      <a:pt x="84" y="36"/>
                    </a:lnTo>
                    <a:lnTo>
                      <a:pt x="84" y="12"/>
                    </a:lnTo>
                    <a:lnTo>
                      <a:pt x="84" y="12"/>
                    </a:lnTo>
                    <a:lnTo>
                      <a:pt x="35" y="12"/>
                    </a:lnTo>
                    <a:lnTo>
                      <a:pt x="35" y="12"/>
                    </a:lnTo>
                    <a:lnTo>
                      <a:pt x="11" y="12"/>
                    </a:lnTo>
                    <a:lnTo>
                      <a:pt x="11" y="12"/>
                    </a:lnTo>
                    <a:lnTo>
                      <a:pt x="0" y="12"/>
                    </a:lnTo>
                    <a:lnTo>
                      <a:pt x="0" y="262"/>
                    </a:lnTo>
                    <a:lnTo>
                      <a:pt x="0" y="262"/>
                    </a:lnTo>
                    <a:lnTo>
                      <a:pt x="23" y="262"/>
                    </a:lnTo>
                    <a:lnTo>
                      <a:pt x="23" y="262"/>
                    </a:lnTo>
                    <a:lnTo>
                      <a:pt x="35" y="262"/>
                    </a:lnTo>
                    <a:lnTo>
                      <a:pt x="35" y="262"/>
                    </a:lnTo>
                    <a:lnTo>
                      <a:pt x="61" y="262"/>
                    </a:lnTo>
                    <a:lnTo>
                      <a:pt x="61" y="262"/>
                    </a:lnTo>
                    <a:lnTo>
                      <a:pt x="73" y="262"/>
                    </a:lnTo>
                    <a:lnTo>
                      <a:pt x="73" y="262"/>
                    </a:lnTo>
                    <a:lnTo>
                      <a:pt x="96" y="262"/>
                    </a:lnTo>
                    <a:lnTo>
                      <a:pt x="96" y="262"/>
                    </a:lnTo>
                    <a:lnTo>
                      <a:pt x="108" y="262"/>
                    </a:lnTo>
                    <a:lnTo>
                      <a:pt x="108" y="262"/>
                    </a:lnTo>
                    <a:lnTo>
                      <a:pt x="132" y="262"/>
                    </a:lnTo>
                    <a:lnTo>
                      <a:pt x="132" y="262"/>
                    </a:lnTo>
                    <a:lnTo>
                      <a:pt x="143" y="262"/>
                    </a:lnTo>
                    <a:lnTo>
                      <a:pt x="143" y="262"/>
                    </a:lnTo>
                    <a:lnTo>
                      <a:pt x="167" y="262"/>
                    </a:lnTo>
                    <a:lnTo>
                      <a:pt x="167" y="262"/>
                    </a:lnTo>
                    <a:lnTo>
                      <a:pt x="179" y="262"/>
                    </a:lnTo>
                    <a:lnTo>
                      <a:pt x="179" y="262"/>
                    </a:lnTo>
                    <a:lnTo>
                      <a:pt x="202" y="262"/>
                    </a:lnTo>
                    <a:lnTo>
                      <a:pt x="202" y="262"/>
                    </a:lnTo>
                    <a:lnTo>
                      <a:pt x="214" y="262"/>
                    </a:lnTo>
                    <a:lnTo>
                      <a:pt x="214" y="262"/>
                    </a:lnTo>
                    <a:lnTo>
                      <a:pt x="238" y="262"/>
                    </a:lnTo>
                    <a:lnTo>
                      <a:pt x="238" y="262"/>
                    </a:lnTo>
                    <a:lnTo>
                      <a:pt x="249" y="262"/>
                    </a:lnTo>
                    <a:lnTo>
                      <a:pt x="249" y="262"/>
                    </a:lnTo>
                    <a:lnTo>
                      <a:pt x="299" y="262"/>
                    </a:lnTo>
                    <a:lnTo>
                      <a:pt x="299" y="262"/>
                    </a:lnTo>
                    <a:lnTo>
                      <a:pt x="311" y="262"/>
                    </a:lnTo>
                    <a:lnTo>
                      <a:pt x="311" y="262"/>
                    </a:lnTo>
                    <a:lnTo>
                      <a:pt x="334" y="262"/>
                    </a:lnTo>
                    <a:lnTo>
                      <a:pt x="334" y="262"/>
                    </a:lnTo>
                    <a:lnTo>
                      <a:pt x="346" y="262"/>
                    </a:lnTo>
                    <a:lnTo>
                      <a:pt x="346" y="262"/>
                    </a:lnTo>
                    <a:lnTo>
                      <a:pt x="370" y="262"/>
                    </a:lnTo>
                    <a:lnTo>
                      <a:pt x="370" y="262"/>
                    </a:lnTo>
                    <a:lnTo>
                      <a:pt x="381" y="262"/>
                    </a:lnTo>
                    <a:lnTo>
                      <a:pt x="381" y="262"/>
                    </a:lnTo>
                    <a:lnTo>
                      <a:pt x="405" y="262"/>
                    </a:lnTo>
                    <a:lnTo>
                      <a:pt x="405" y="262"/>
                    </a:lnTo>
                    <a:lnTo>
                      <a:pt x="417" y="262"/>
                    </a:lnTo>
                    <a:lnTo>
                      <a:pt x="417" y="262"/>
                    </a:lnTo>
                    <a:lnTo>
                      <a:pt x="440" y="262"/>
                    </a:lnTo>
                    <a:lnTo>
                      <a:pt x="440" y="262"/>
                    </a:lnTo>
                    <a:lnTo>
                      <a:pt x="452" y="262"/>
                    </a:lnTo>
                    <a:lnTo>
                      <a:pt x="452" y="262"/>
                    </a:lnTo>
                    <a:lnTo>
                      <a:pt x="476" y="262"/>
                    </a:lnTo>
                    <a:lnTo>
                      <a:pt x="476" y="262"/>
                    </a:lnTo>
                    <a:lnTo>
                      <a:pt x="487" y="262"/>
                    </a:lnTo>
                    <a:lnTo>
                      <a:pt x="487" y="262"/>
                    </a:lnTo>
                    <a:lnTo>
                      <a:pt x="511" y="262"/>
                    </a:lnTo>
                    <a:lnTo>
                      <a:pt x="511" y="262"/>
                    </a:lnTo>
                    <a:lnTo>
                      <a:pt x="523" y="262"/>
                    </a:lnTo>
                    <a:lnTo>
                      <a:pt x="523" y="262"/>
                    </a:lnTo>
                    <a:lnTo>
                      <a:pt x="572" y="262"/>
                    </a:lnTo>
                    <a:lnTo>
                      <a:pt x="572" y="262"/>
                    </a:lnTo>
                    <a:lnTo>
                      <a:pt x="584" y="262"/>
                    </a:lnTo>
                    <a:lnTo>
                      <a:pt x="584" y="262"/>
                    </a:lnTo>
                    <a:lnTo>
                      <a:pt x="607" y="262"/>
                    </a:lnTo>
                    <a:lnTo>
                      <a:pt x="607" y="262"/>
                    </a:lnTo>
                    <a:lnTo>
                      <a:pt x="619" y="262"/>
                    </a:lnTo>
                    <a:lnTo>
                      <a:pt x="619" y="262"/>
                    </a:lnTo>
                    <a:lnTo>
                      <a:pt x="643" y="262"/>
                    </a:lnTo>
                    <a:lnTo>
                      <a:pt x="643" y="262"/>
                    </a:lnTo>
                    <a:lnTo>
                      <a:pt x="655" y="262"/>
                    </a:lnTo>
                    <a:lnTo>
                      <a:pt x="655" y="262"/>
                    </a:lnTo>
                    <a:lnTo>
                      <a:pt x="678" y="262"/>
                    </a:lnTo>
                    <a:lnTo>
                      <a:pt x="678" y="262"/>
                    </a:lnTo>
                    <a:lnTo>
                      <a:pt x="690" y="262"/>
                    </a:lnTo>
                    <a:lnTo>
                      <a:pt x="690" y="262"/>
                    </a:lnTo>
                    <a:lnTo>
                      <a:pt x="714" y="262"/>
                    </a:lnTo>
                    <a:lnTo>
                      <a:pt x="714" y="262"/>
                    </a:lnTo>
                    <a:lnTo>
                      <a:pt x="725" y="262"/>
                    </a:lnTo>
                    <a:lnTo>
                      <a:pt x="725" y="262"/>
                    </a:lnTo>
                    <a:lnTo>
                      <a:pt x="749" y="262"/>
                    </a:lnTo>
                    <a:lnTo>
                      <a:pt x="749" y="262"/>
                    </a:lnTo>
                    <a:lnTo>
                      <a:pt x="761" y="262"/>
                    </a:lnTo>
                    <a:lnTo>
                      <a:pt x="761" y="262"/>
                    </a:lnTo>
                    <a:lnTo>
                      <a:pt x="787" y="262"/>
                    </a:lnTo>
                    <a:lnTo>
                      <a:pt x="787" y="262"/>
                    </a:lnTo>
                    <a:lnTo>
                      <a:pt x="798" y="262"/>
                    </a:lnTo>
                    <a:lnTo>
                      <a:pt x="798" y="262"/>
                    </a:lnTo>
                    <a:lnTo>
                      <a:pt x="845" y="262"/>
                    </a:lnTo>
                    <a:lnTo>
                      <a:pt x="845" y="262"/>
                    </a:lnTo>
                    <a:lnTo>
                      <a:pt x="857" y="262"/>
                    </a:lnTo>
                    <a:lnTo>
                      <a:pt x="857" y="262"/>
                    </a:lnTo>
                    <a:lnTo>
                      <a:pt x="881" y="262"/>
                    </a:lnTo>
                    <a:lnTo>
                      <a:pt x="881" y="262"/>
                    </a:lnTo>
                    <a:lnTo>
                      <a:pt x="893" y="262"/>
                    </a:lnTo>
                    <a:lnTo>
                      <a:pt x="893" y="262"/>
                    </a:lnTo>
                    <a:lnTo>
                      <a:pt x="916" y="262"/>
                    </a:lnTo>
                    <a:lnTo>
                      <a:pt x="916" y="262"/>
                    </a:lnTo>
                    <a:lnTo>
                      <a:pt x="928" y="262"/>
                    </a:lnTo>
                    <a:lnTo>
                      <a:pt x="928" y="262"/>
                    </a:lnTo>
                    <a:lnTo>
                      <a:pt x="951" y="262"/>
                    </a:lnTo>
                    <a:lnTo>
                      <a:pt x="951" y="262"/>
                    </a:lnTo>
                    <a:lnTo>
                      <a:pt x="963" y="262"/>
                    </a:lnTo>
                    <a:lnTo>
                      <a:pt x="963" y="262"/>
                    </a:lnTo>
                    <a:lnTo>
                      <a:pt x="987" y="262"/>
                    </a:lnTo>
                    <a:lnTo>
                      <a:pt x="987" y="262"/>
                    </a:lnTo>
                    <a:lnTo>
                      <a:pt x="999" y="262"/>
                    </a:lnTo>
                    <a:lnTo>
                      <a:pt x="999" y="262"/>
                    </a:lnTo>
                    <a:lnTo>
                      <a:pt x="1022" y="262"/>
                    </a:lnTo>
                    <a:lnTo>
                      <a:pt x="1022" y="262"/>
                    </a:lnTo>
                    <a:lnTo>
                      <a:pt x="1036" y="262"/>
                    </a:lnTo>
                    <a:lnTo>
                      <a:pt x="1036" y="262"/>
                    </a:lnTo>
                    <a:lnTo>
                      <a:pt x="1060" y="262"/>
                    </a:lnTo>
                    <a:lnTo>
                      <a:pt x="1060" y="262"/>
                    </a:lnTo>
                    <a:lnTo>
                      <a:pt x="1072" y="262"/>
                    </a:lnTo>
                    <a:lnTo>
                      <a:pt x="1072" y="262"/>
                    </a:lnTo>
                    <a:lnTo>
                      <a:pt x="1119" y="262"/>
                    </a:lnTo>
                    <a:lnTo>
                      <a:pt x="1119" y="262"/>
                    </a:lnTo>
                    <a:lnTo>
                      <a:pt x="1131" y="262"/>
                    </a:lnTo>
                    <a:lnTo>
                      <a:pt x="1131" y="262"/>
                    </a:lnTo>
                    <a:lnTo>
                      <a:pt x="1154" y="262"/>
                    </a:lnTo>
                    <a:lnTo>
                      <a:pt x="1154" y="262"/>
                    </a:lnTo>
                    <a:lnTo>
                      <a:pt x="1166" y="262"/>
                    </a:lnTo>
                    <a:lnTo>
                      <a:pt x="1166" y="262"/>
                    </a:lnTo>
                    <a:lnTo>
                      <a:pt x="1189" y="262"/>
                    </a:lnTo>
                    <a:lnTo>
                      <a:pt x="1189" y="262"/>
                    </a:lnTo>
                    <a:lnTo>
                      <a:pt x="1201" y="262"/>
                    </a:lnTo>
                    <a:lnTo>
                      <a:pt x="1201" y="262"/>
                    </a:lnTo>
                    <a:lnTo>
                      <a:pt x="1225" y="262"/>
                    </a:lnTo>
                    <a:lnTo>
                      <a:pt x="1225" y="262"/>
                    </a:lnTo>
                    <a:lnTo>
                      <a:pt x="1237" y="262"/>
                    </a:lnTo>
                    <a:lnTo>
                      <a:pt x="1237" y="262"/>
                    </a:lnTo>
                    <a:lnTo>
                      <a:pt x="1260" y="262"/>
                    </a:lnTo>
                    <a:lnTo>
                      <a:pt x="1260" y="262"/>
                    </a:lnTo>
                    <a:lnTo>
                      <a:pt x="1274" y="262"/>
                    </a:lnTo>
                    <a:lnTo>
                      <a:pt x="1274" y="262"/>
                    </a:lnTo>
                    <a:lnTo>
                      <a:pt x="1298" y="262"/>
                    </a:lnTo>
                    <a:lnTo>
                      <a:pt x="1298" y="262"/>
                    </a:lnTo>
                    <a:lnTo>
                      <a:pt x="1310" y="262"/>
                    </a:lnTo>
                    <a:lnTo>
                      <a:pt x="1310" y="262"/>
                    </a:lnTo>
                    <a:lnTo>
                      <a:pt x="1333" y="262"/>
                    </a:lnTo>
                    <a:lnTo>
                      <a:pt x="1333" y="262"/>
                    </a:lnTo>
                    <a:lnTo>
                      <a:pt x="1345" y="262"/>
                    </a:lnTo>
                    <a:lnTo>
                      <a:pt x="1345" y="262"/>
                    </a:lnTo>
                    <a:lnTo>
                      <a:pt x="1392" y="262"/>
                    </a:lnTo>
                    <a:lnTo>
                      <a:pt x="1392" y="262"/>
                    </a:lnTo>
                    <a:lnTo>
                      <a:pt x="1404" y="262"/>
                    </a:lnTo>
                    <a:lnTo>
                      <a:pt x="1404" y="262"/>
                    </a:lnTo>
                    <a:lnTo>
                      <a:pt x="1427" y="262"/>
                    </a:lnTo>
                    <a:lnTo>
                      <a:pt x="1427" y="262"/>
                    </a:lnTo>
                    <a:lnTo>
                      <a:pt x="1439" y="262"/>
                    </a:lnTo>
                    <a:lnTo>
                      <a:pt x="1439" y="262"/>
                    </a:lnTo>
                    <a:lnTo>
                      <a:pt x="1463" y="262"/>
                    </a:lnTo>
                    <a:lnTo>
                      <a:pt x="1463" y="262"/>
                    </a:lnTo>
                    <a:lnTo>
                      <a:pt x="1475" y="262"/>
                    </a:lnTo>
                    <a:lnTo>
                      <a:pt x="1475" y="262"/>
                    </a:lnTo>
                    <a:lnTo>
                      <a:pt x="1498" y="262"/>
                    </a:lnTo>
                    <a:lnTo>
                      <a:pt x="1498" y="262"/>
                    </a:lnTo>
                    <a:lnTo>
                      <a:pt x="1510" y="262"/>
                    </a:lnTo>
                    <a:lnTo>
                      <a:pt x="1510" y="262"/>
                    </a:lnTo>
                    <a:lnTo>
                      <a:pt x="1536" y="262"/>
                    </a:lnTo>
                    <a:lnTo>
                      <a:pt x="1536" y="262"/>
                    </a:lnTo>
                    <a:lnTo>
                      <a:pt x="1548" y="262"/>
                    </a:lnTo>
                    <a:lnTo>
                      <a:pt x="1548" y="262"/>
                    </a:lnTo>
                    <a:lnTo>
                      <a:pt x="1571" y="262"/>
                    </a:lnTo>
                    <a:lnTo>
                      <a:pt x="1571" y="262"/>
                    </a:lnTo>
                    <a:lnTo>
                      <a:pt x="1583" y="262"/>
                    </a:lnTo>
                    <a:lnTo>
                      <a:pt x="1583" y="262"/>
                    </a:lnTo>
                    <a:lnTo>
                      <a:pt x="1607" y="262"/>
                    </a:lnTo>
                    <a:lnTo>
                      <a:pt x="1607" y="262"/>
                    </a:lnTo>
                    <a:lnTo>
                      <a:pt x="1618" y="262"/>
                    </a:lnTo>
                    <a:lnTo>
                      <a:pt x="1618" y="262"/>
                    </a:lnTo>
                    <a:lnTo>
                      <a:pt x="1665" y="262"/>
                    </a:lnTo>
                    <a:lnTo>
                      <a:pt x="1665" y="262"/>
                    </a:lnTo>
                    <a:lnTo>
                      <a:pt x="1677" y="262"/>
                    </a:lnTo>
                    <a:lnTo>
                      <a:pt x="1677" y="262"/>
                    </a:lnTo>
                    <a:lnTo>
                      <a:pt x="1701" y="262"/>
                    </a:lnTo>
                    <a:lnTo>
                      <a:pt x="1701" y="262"/>
                    </a:lnTo>
                    <a:lnTo>
                      <a:pt x="1713" y="262"/>
                    </a:lnTo>
                    <a:lnTo>
                      <a:pt x="1713" y="262"/>
                    </a:lnTo>
                    <a:lnTo>
                      <a:pt x="1736" y="262"/>
                    </a:lnTo>
                    <a:lnTo>
                      <a:pt x="1736" y="262"/>
                    </a:lnTo>
                    <a:lnTo>
                      <a:pt x="1748" y="262"/>
                    </a:lnTo>
                    <a:lnTo>
                      <a:pt x="1748" y="262"/>
                    </a:lnTo>
                    <a:lnTo>
                      <a:pt x="1774" y="262"/>
                    </a:lnTo>
                    <a:lnTo>
                      <a:pt x="1774" y="262"/>
                    </a:lnTo>
                    <a:lnTo>
                      <a:pt x="1786" y="262"/>
                    </a:lnTo>
                    <a:lnTo>
                      <a:pt x="1786" y="262"/>
                    </a:lnTo>
                    <a:lnTo>
                      <a:pt x="1809" y="262"/>
                    </a:lnTo>
                    <a:lnTo>
                      <a:pt x="1809" y="262"/>
                    </a:lnTo>
                    <a:lnTo>
                      <a:pt x="1821" y="262"/>
                    </a:lnTo>
                    <a:lnTo>
                      <a:pt x="1821" y="262"/>
                    </a:lnTo>
                    <a:lnTo>
                      <a:pt x="1844" y="262"/>
                    </a:lnTo>
                    <a:lnTo>
                      <a:pt x="1844" y="262"/>
                    </a:lnTo>
                    <a:lnTo>
                      <a:pt x="1856" y="262"/>
                    </a:lnTo>
                    <a:lnTo>
                      <a:pt x="1856" y="262"/>
                    </a:lnTo>
                    <a:lnTo>
                      <a:pt x="1880" y="262"/>
                    </a:lnTo>
                    <a:lnTo>
                      <a:pt x="1880" y="262"/>
                    </a:lnTo>
                    <a:lnTo>
                      <a:pt x="1892" y="262"/>
                    </a:lnTo>
                    <a:lnTo>
                      <a:pt x="1892" y="262"/>
                    </a:lnTo>
                    <a:lnTo>
                      <a:pt x="1939" y="262"/>
                    </a:lnTo>
                    <a:lnTo>
                      <a:pt x="1939" y="262"/>
                    </a:lnTo>
                    <a:lnTo>
                      <a:pt x="1951" y="262"/>
                    </a:lnTo>
                    <a:lnTo>
                      <a:pt x="1951" y="262"/>
                    </a:lnTo>
                    <a:lnTo>
                      <a:pt x="1974" y="262"/>
                    </a:lnTo>
                    <a:lnTo>
                      <a:pt x="1974" y="262"/>
                    </a:lnTo>
                    <a:lnTo>
                      <a:pt x="1986" y="262"/>
                    </a:lnTo>
                    <a:lnTo>
                      <a:pt x="1986" y="262"/>
                    </a:lnTo>
                    <a:lnTo>
                      <a:pt x="2012" y="262"/>
                    </a:lnTo>
                    <a:lnTo>
                      <a:pt x="2012" y="262"/>
                    </a:lnTo>
                    <a:lnTo>
                      <a:pt x="2024" y="262"/>
                    </a:lnTo>
                    <a:lnTo>
                      <a:pt x="2024" y="262"/>
                    </a:lnTo>
                    <a:lnTo>
                      <a:pt x="2047" y="262"/>
                    </a:lnTo>
                    <a:lnTo>
                      <a:pt x="2047" y="262"/>
                    </a:lnTo>
                    <a:lnTo>
                      <a:pt x="2059" y="262"/>
                    </a:lnTo>
                    <a:lnTo>
                      <a:pt x="2059" y="262"/>
                    </a:lnTo>
                    <a:lnTo>
                      <a:pt x="2082" y="262"/>
                    </a:lnTo>
                    <a:lnTo>
                      <a:pt x="2082" y="262"/>
                    </a:lnTo>
                    <a:lnTo>
                      <a:pt x="2094" y="262"/>
                    </a:lnTo>
                    <a:lnTo>
                      <a:pt x="2094" y="262"/>
                    </a:lnTo>
                    <a:lnTo>
                      <a:pt x="2118" y="262"/>
                    </a:lnTo>
                    <a:lnTo>
                      <a:pt x="2118" y="262"/>
                    </a:lnTo>
                    <a:lnTo>
                      <a:pt x="2130" y="262"/>
                    </a:lnTo>
                    <a:lnTo>
                      <a:pt x="2130" y="262"/>
                    </a:lnTo>
                    <a:lnTo>
                      <a:pt x="2153" y="262"/>
                    </a:lnTo>
                    <a:lnTo>
                      <a:pt x="2153" y="262"/>
                    </a:lnTo>
                    <a:lnTo>
                      <a:pt x="2165" y="262"/>
                    </a:lnTo>
                    <a:lnTo>
                      <a:pt x="2165" y="262"/>
                    </a:lnTo>
                    <a:lnTo>
                      <a:pt x="2188" y="262"/>
                    </a:lnTo>
                    <a:lnTo>
                      <a:pt x="2188" y="262"/>
                    </a:lnTo>
                    <a:lnTo>
                      <a:pt x="2200" y="262"/>
                    </a:lnTo>
                    <a:lnTo>
                      <a:pt x="2200" y="262"/>
                    </a:lnTo>
                    <a:lnTo>
                      <a:pt x="2224" y="262"/>
                    </a:lnTo>
                    <a:lnTo>
                      <a:pt x="2224" y="262"/>
                    </a:lnTo>
                    <a:lnTo>
                      <a:pt x="2250" y="262"/>
                    </a:lnTo>
                    <a:lnTo>
                      <a:pt x="2250" y="262"/>
                    </a:lnTo>
                    <a:lnTo>
                      <a:pt x="2297" y="262"/>
                    </a:lnTo>
                    <a:lnTo>
                      <a:pt x="2297" y="262"/>
                    </a:lnTo>
                    <a:lnTo>
                      <a:pt x="2320" y="262"/>
                    </a:lnTo>
                    <a:lnTo>
                      <a:pt x="2320" y="262"/>
                    </a:lnTo>
                    <a:lnTo>
                      <a:pt x="2344" y="262"/>
                    </a:lnTo>
                    <a:lnTo>
                      <a:pt x="2344" y="262"/>
                    </a:lnTo>
                    <a:lnTo>
                      <a:pt x="2344" y="250"/>
                    </a:lnTo>
                    <a:lnTo>
                      <a:pt x="2344" y="250"/>
                    </a:lnTo>
                    <a:lnTo>
                      <a:pt x="2344" y="238"/>
                    </a:lnTo>
                    <a:lnTo>
                      <a:pt x="2344" y="238"/>
                    </a:lnTo>
                    <a:lnTo>
                      <a:pt x="2344" y="227"/>
                    </a:lnTo>
                    <a:lnTo>
                      <a:pt x="2344" y="227"/>
                    </a:lnTo>
                    <a:lnTo>
                      <a:pt x="2344" y="201"/>
                    </a:lnTo>
                    <a:lnTo>
                      <a:pt x="2344" y="201"/>
                    </a:lnTo>
                    <a:lnTo>
                      <a:pt x="2320" y="201"/>
                    </a:lnTo>
                    <a:lnTo>
                      <a:pt x="2320" y="201"/>
                    </a:lnTo>
                    <a:close/>
                  </a:path>
                </a:pathLst>
              </a:custGeom>
              <a:solidFill>
                <a:srgbClr val="0C0C0C">
                  <a:alpha val="67058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27"/>
              <p:cNvSpPr/>
              <p:nvPr/>
            </p:nvSpPr>
            <p:spPr>
              <a:xfrm>
                <a:off x="1005430" y="2937226"/>
                <a:ext cx="3700463" cy="755650"/>
              </a:xfrm>
              <a:custGeom>
                <a:avLst/>
                <a:gdLst/>
                <a:ahLst/>
                <a:cxnLst/>
                <a:rect l="l" t="t" r="r" b="b"/>
                <a:pathLst>
                  <a:path w="2331" h="476" extrusionOk="0">
                    <a:moveTo>
                      <a:pt x="2331" y="226"/>
                    </a:moveTo>
                    <a:lnTo>
                      <a:pt x="2331" y="226"/>
                    </a:lnTo>
                    <a:lnTo>
                      <a:pt x="2295" y="226"/>
                    </a:lnTo>
                    <a:lnTo>
                      <a:pt x="2295" y="226"/>
                    </a:lnTo>
                    <a:lnTo>
                      <a:pt x="2283" y="226"/>
                    </a:lnTo>
                    <a:lnTo>
                      <a:pt x="2283" y="226"/>
                    </a:lnTo>
                    <a:lnTo>
                      <a:pt x="2272" y="226"/>
                    </a:lnTo>
                    <a:lnTo>
                      <a:pt x="2272" y="226"/>
                    </a:lnTo>
                    <a:lnTo>
                      <a:pt x="2272" y="231"/>
                    </a:lnTo>
                    <a:lnTo>
                      <a:pt x="2272" y="238"/>
                    </a:lnTo>
                    <a:lnTo>
                      <a:pt x="2272" y="238"/>
                    </a:lnTo>
                    <a:lnTo>
                      <a:pt x="2267" y="238"/>
                    </a:lnTo>
                    <a:lnTo>
                      <a:pt x="2262" y="236"/>
                    </a:lnTo>
                    <a:lnTo>
                      <a:pt x="2260" y="238"/>
                    </a:lnTo>
                    <a:lnTo>
                      <a:pt x="2260" y="238"/>
                    </a:lnTo>
                    <a:lnTo>
                      <a:pt x="2260" y="250"/>
                    </a:lnTo>
                    <a:lnTo>
                      <a:pt x="2260" y="250"/>
                    </a:lnTo>
                    <a:lnTo>
                      <a:pt x="2260" y="262"/>
                    </a:lnTo>
                    <a:lnTo>
                      <a:pt x="2260" y="262"/>
                    </a:lnTo>
                    <a:lnTo>
                      <a:pt x="2260" y="273"/>
                    </a:lnTo>
                    <a:lnTo>
                      <a:pt x="2260" y="273"/>
                    </a:lnTo>
                    <a:lnTo>
                      <a:pt x="2260" y="297"/>
                    </a:lnTo>
                    <a:lnTo>
                      <a:pt x="2260" y="297"/>
                    </a:lnTo>
                    <a:lnTo>
                      <a:pt x="2260" y="344"/>
                    </a:lnTo>
                    <a:lnTo>
                      <a:pt x="2260" y="344"/>
                    </a:lnTo>
                    <a:lnTo>
                      <a:pt x="2248" y="344"/>
                    </a:lnTo>
                    <a:lnTo>
                      <a:pt x="2248" y="344"/>
                    </a:lnTo>
                    <a:lnTo>
                      <a:pt x="2241" y="344"/>
                    </a:lnTo>
                    <a:lnTo>
                      <a:pt x="2236" y="344"/>
                    </a:lnTo>
                    <a:lnTo>
                      <a:pt x="2236" y="344"/>
                    </a:lnTo>
                    <a:lnTo>
                      <a:pt x="2236" y="332"/>
                    </a:lnTo>
                    <a:lnTo>
                      <a:pt x="2236" y="332"/>
                    </a:lnTo>
                    <a:lnTo>
                      <a:pt x="2236" y="320"/>
                    </a:lnTo>
                    <a:lnTo>
                      <a:pt x="2236" y="320"/>
                    </a:lnTo>
                    <a:lnTo>
                      <a:pt x="2236" y="273"/>
                    </a:lnTo>
                    <a:lnTo>
                      <a:pt x="2236" y="273"/>
                    </a:lnTo>
                    <a:lnTo>
                      <a:pt x="2225" y="273"/>
                    </a:lnTo>
                    <a:lnTo>
                      <a:pt x="2225" y="273"/>
                    </a:lnTo>
                    <a:lnTo>
                      <a:pt x="2213" y="273"/>
                    </a:lnTo>
                    <a:lnTo>
                      <a:pt x="2213" y="273"/>
                    </a:lnTo>
                    <a:lnTo>
                      <a:pt x="2201" y="273"/>
                    </a:lnTo>
                    <a:lnTo>
                      <a:pt x="2201" y="273"/>
                    </a:lnTo>
                    <a:lnTo>
                      <a:pt x="2194" y="273"/>
                    </a:lnTo>
                    <a:lnTo>
                      <a:pt x="2189" y="273"/>
                    </a:lnTo>
                    <a:lnTo>
                      <a:pt x="2189" y="273"/>
                    </a:lnTo>
                    <a:lnTo>
                      <a:pt x="2189" y="278"/>
                    </a:lnTo>
                    <a:lnTo>
                      <a:pt x="2189" y="285"/>
                    </a:lnTo>
                    <a:lnTo>
                      <a:pt x="2189" y="285"/>
                    </a:lnTo>
                    <a:lnTo>
                      <a:pt x="2187" y="285"/>
                    </a:lnTo>
                    <a:lnTo>
                      <a:pt x="2182" y="285"/>
                    </a:lnTo>
                    <a:lnTo>
                      <a:pt x="2177" y="285"/>
                    </a:lnTo>
                    <a:lnTo>
                      <a:pt x="2177" y="285"/>
                    </a:lnTo>
                    <a:lnTo>
                      <a:pt x="2177" y="273"/>
                    </a:lnTo>
                    <a:lnTo>
                      <a:pt x="2177" y="273"/>
                    </a:lnTo>
                    <a:lnTo>
                      <a:pt x="2177" y="262"/>
                    </a:lnTo>
                    <a:lnTo>
                      <a:pt x="2177" y="262"/>
                    </a:lnTo>
                    <a:lnTo>
                      <a:pt x="2177" y="255"/>
                    </a:lnTo>
                    <a:lnTo>
                      <a:pt x="2177" y="250"/>
                    </a:lnTo>
                    <a:lnTo>
                      <a:pt x="2177" y="250"/>
                    </a:lnTo>
                    <a:lnTo>
                      <a:pt x="2170" y="250"/>
                    </a:lnTo>
                    <a:lnTo>
                      <a:pt x="2166" y="250"/>
                    </a:lnTo>
                    <a:lnTo>
                      <a:pt x="2166" y="250"/>
                    </a:lnTo>
                    <a:lnTo>
                      <a:pt x="2166" y="243"/>
                    </a:lnTo>
                    <a:lnTo>
                      <a:pt x="2166" y="238"/>
                    </a:lnTo>
                    <a:lnTo>
                      <a:pt x="2166" y="238"/>
                    </a:lnTo>
                    <a:lnTo>
                      <a:pt x="2163" y="236"/>
                    </a:lnTo>
                    <a:lnTo>
                      <a:pt x="2159" y="238"/>
                    </a:lnTo>
                    <a:lnTo>
                      <a:pt x="2154" y="238"/>
                    </a:lnTo>
                    <a:lnTo>
                      <a:pt x="2154" y="238"/>
                    </a:lnTo>
                    <a:lnTo>
                      <a:pt x="2142" y="238"/>
                    </a:lnTo>
                    <a:lnTo>
                      <a:pt x="2142" y="238"/>
                    </a:lnTo>
                    <a:lnTo>
                      <a:pt x="2135" y="238"/>
                    </a:lnTo>
                    <a:lnTo>
                      <a:pt x="2130" y="238"/>
                    </a:lnTo>
                    <a:lnTo>
                      <a:pt x="2130" y="238"/>
                    </a:lnTo>
                    <a:lnTo>
                      <a:pt x="2128" y="240"/>
                    </a:lnTo>
                    <a:lnTo>
                      <a:pt x="2128" y="243"/>
                    </a:lnTo>
                    <a:lnTo>
                      <a:pt x="2130" y="250"/>
                    </a:lnTo>
                    <a:lnTo>
                      <a:pt x="2130" y="250"/>
                    </a:lnTo>
                    <a:lnTo>
                      <a:pt x="2116" y="250"/>
                    </a:lnTo>
                    <a:lnTo>
                      <a:pt x="2116" y="250"/>
                    </a:lnTo>
                    <a:lnTo>
                      <a:pt x="2111" y="250"/>
                    </a:lnTo>
                    <a:lnTo>
                      <a:pt x="2104" y="250"/>
                    </a:lnTo>
                    <a:lnTo>
                      <a:pt x="2104" y="250"/>
                    </a:lnTo>
                    <a:lnTo>
                      <a:pt x="2104" y="255"/>
                    </a:lnTo>
                    <a:lnTo>
                      <a:pt x="2104" y="262"/>
                    </a:lnTo>
                    <a:lnTo>
                      <a:pt x="2104" y="262"/>
                    </a:lnTo>
                    <a:lnTo>
                      <a:pt x="2104" y="266"/>
                    </a:lnTo>
                    <a:lnTo>
                      <a:pt x="2104" y="273"/>
                    </a:lnTo>
                    <a:lnTo>
                      <a:pt x="2104" y="273"/>
                    </a:lnTo>
                    <a:lnTo>
                      <a:pt x="2104" y="285"/>
                    </a:lnTo>
                    <a:lnTo>
                      <a:pt x="2104" y="285"/>
                    </a:lnTo>
                    <a:lnTo>
                      <a:pt x="2104" y="309"/>
                    </a:lnTo>
                    <a:lnTo>
                      <a:pt x="2104" y="309"/>
                    </a:lnTo>
                    <a:lnTo>
                      <a:pt x="2100" y="309"/>
                    </a:lnTo>
                    <a:lnTo>
                      <a:pt x="2093" y="309"/>
                    </a:lnTo>
                    <a:lnTo>
                      <a:pt x="2093" y="309"/>
                    </a:lnTo>
                    <a:lnTo>
                      <a:pt x="2093" y="304"/>
                    </a:lnTo>
                    <a:lnTo>
                      <a:pt x="2093" y="297"/>
                    </a:lnTo>
                    <a:lnTo>
                      <a:pt x="2093" y="297"/>
                    </a:lnTo>
                    <a:lnTo>
                      <a:pt x="2088" y="297"/>
                    </a:lnTo>
                    <a:lnTo>
                      <a:pt x="2081" y="297"/>
                    </a:lnTo>
                    <a:lnTo>
                      <a:pt x="2081" y="297"/>
                    </a:lnTo>
                    <a:lnTo>
                      <a:pt x="2081" y="295"/>
                    </a:lnTo>
                    <a:lnTo>
                      <a:pt x="2081" y="292"/>
                    </a:lnTo>
                    <a:lnTo>
                      <a:pt x="2081" y="285"/>
                    </a:lnTo>
                    <a:lnTo>
                      <a:pt x="2081" y="285"/>
                    </a:lnTo>
                    <a:lnTo>
                      <a:pt x="2078" y="285"/>
                    </a:lnTo>
                    <a:lnTo>
                      <a:pt x="2076" y="285"/>
                    </a:lnTo>
                    <a:lnTo>
                      <a:pt x="2069" y="285"/>
                    </a:lnTo>
                    <a:lnTo>
                      <a:pt x="2069" y="285"/>
                    </a:lnTo>
                    <a:lnTo>
                      <a:pt x="2069" y="283"/>
                    </a:lnTo>
                    <a:lnTo>
                      <a:pt x="2069" y="278"/>
                    </a:lnTo>
                    <a:lnTo>
                      <a:pt x="2069" y="273"/>
                    </a:lnTo>
                    <a:lnTo>
                      <a:pt x="2069" y="273"/>
                    </a:lnTo>
                    <a:lnTo>
                      <a:pt x="2069" y="266"/>
                    </a:lnTo>
                    <a:lnTo>
                      <a:pt x="2071" y="264"/>
                    </a:lnTo>
                    <a:lnTo>
                      <a:pt x="2069" y="262"/>
                    </a:lnTo>
                    <a:lnTo>
                      <a:pt x="2069" y="262"/>
                    </a:lnTo>
                    <a:lnTo>
                      <a:pt x="2057" y="262"/>
                    </a:lnTo>
                    <a:lnTo>
                      <a:pt x="2057" y="262"/>
                    </a:lnTo>
                    <a:lnTo>
                      <a:pt x="2057" y="266"/>
                    </a:lnTo>
                    <a:lnTo>
                      <a:pt x="2057" y="273"/>
                    </a:lnTo>
                    <a:lnTo>
                      <a:pt x="2057" y="273"/>
                    </a:lnTo>
                    <a:lnTo>
                      <a:pt x="2057" y="297"/>
                    </a:lnTo>
                    <a:lnTo>
                      <a:pt x="2057" y="297"/>
                    </a:lnTo>
                    <a:lnTo>
                      <a:pt x="2053" y="297"/>
                    </a:lnTo>
                    <a:lnTo>
                      <a:pt x="2048" y="297"/>
                    </a:lnTo>
                    <a:lnTo>
                      <a:pt x="2046" y="297"/>
                    </a:lnTo>
                    <a:lnTo>
                      <a:pt x="2046" y="297"/>
                    </a:lnTo>
                    <a:lnTo>
                      <a:pt x="2046" y="304"/>
                    </a:lnTo>
                    <a:lnTo>
                      <a:pt x="2046" y="309"/>
                    </a:lnTo>
                    <a:lnTo>
                      <a:pt x="2046" y="309"/>
                    </a:lnTo>
                    <a:lnTo>
                      <a:pt x="2041" y="309"/>
                    </a:lnTo>
                    <a:lnTo>
                      <a:pt x="2034" y="309"/>
                    </a:lnTo>
                    <a:lnTo>
                      <a:pt x="2034" y="309"/>
                    </a:lnTo>
                    <a:lnTo>
                      <a:pt x="2027" y="309"/>
                    </a:lnTo>
                    <a:lnTo>
                      <a:pt x="2022" y="309"/>
                    </a:lnTo>
                    <a:lnTo>
                      <a:pt x="2022" y="309"/>
                    </a:lnTo>
                    <a:lnTo>
                      <a:pt x="2022" y="311"/>
                    </a:lnTo>
                    <a:lnTo>
                      <a:pt x="2022" y="316"/>
                    </a:lnTo>
                    <a:lnTo>
                      <a:pt x="2022" y="320"/>
                    </a:lnTo>
                    <a:lnTo>
                      <a:pt x="2022" y="320"/>
                    </a:lnTo>
                    <a:lnTo>
                      <a:pt x="1998" y="320"/>
                    </a:lnTo>
                    <a:lnTo>
                      <a:pt x="1998" y="320"/>
                    </a:lnTo>
                    <a:lnTo>
                      <a:pt x="1951" y="320"/>
                    </a:lnTo>
                    <a:lnTo>
                      <a:pt x="1951" y="320"/>
                    </a:lnTo>
                    <a:lnTo>
                      <a:pt x="1951" y="309"/>
                    </a:lnTo>
                    <a:lnTo>
                      <a:pt x="1951" y="309"/>
                    </a:lnTo>
                    <a:lnTo>
                      <a:pt x="1951" y="285"/>
                    </a:lnTo>
                    <a:lnTo>
                      <a:pt x="1951" y="285"/>
                    </a:lnTo>
                    <a:lnTo>
                      <a:pt x="1951" y="273"/>
                    </a:lnTo>
                    <a:lnTo>
                      <a:pt x="1951" y="273"/>
                    </a:lnTo>
                    <a:lnTo>
                      <a:pt x="1951" y="250"/>
                    </a:lnTo>
                    <a:lnTo>
                      <a:pt x="1951" y="250"/>
                    </a:lnTo>
                    <a:lnTo>
                      <a:pt x="1951" y="238"/>
                    </a:lnTo>
                    <a:lnTo>
                      <a:pt x="1951" y="238"/>
                    </a:lnTo>
                    <a:lnTo>
                      <a:pt x="1951" y="214"/>
                    </a:lnTo>
                    <a:lnTo>
                      <a:pt x="1951" y="214"/>
                    </a:lnTo>
                    <a:lnTo>
                      <a:pt x="1951" y="203"/>
                    </a:lnTo>
                    <a:lnTo>
                      <a:pt x="1951" y="203"/>
                    </a:lnTo>
                    <a:lnTo>
                      <a:pt x="1951" y="179"/>
                    </a:lnTo>
                    <a:lnTo>
                      <a:pt x="1951" y="179"/>
                    </a:lnTo>
                    <a:lnTo>
                      <a:pt x="1951" y="153"/>
                    </a:lnTo>
                    <a:lnTo>
                      <a:pt x="1951" y="153"/>
                    </a:lnTo>
                    <a:lnTo>
                      <a:pt x="1944" y="153"/>
                    </a:lnTo>
                    <a:lnTo>
                      <a:pt x="1942" y="156"/>
                    </a:lnTo>
                    <a:lnTo>
                      <a:pt x="1939" y="153"/>
                    </a:lnTo>
                    <a:lnTo>
                      <a:pt x="1939" y="153"/>
                    </a:lnTo>
                    <a:lnTo>
                      <a:pt x="1939" y="148"/>
                    </a:lnTo>
                    <a:lnTo>
                      <a:pt x="1939" y="141"/>
                    </a:lnTo>
                    <a:lnTo>
                      <a:pt x="1939" y="141"/>
                    </a:lnTo>
                    <a:lnTo>
                      <a:pt x="1932" y="141"/>
                    </a:lnTo>
                    <a:lnTo>
                      <a:pt x="1928" y="141"/>
                    </a:lnTo>
                    <a:lnTo>
                      <a:pt x="1928" y="141"/>
                    </a:lnTo>
                    <a:lnTo>
                      <a:pt x="1916" y="141"/>
                    </a:lnTo>
                    <a:lnTo>
                      <a:pt x="1916" y="141"/>
                    </a:lnTo>
                    <a:lnTo>
                      <a:pt x="1904" y="141"/>
                    </a:lnTo>
                    <a:lnTo>
                      <a:pt x="1904" y="141"/>
                    </a:lnTo>
                    <a:lnTo>
                      <a:pt x="1904" y="148"/>
                    </a:lnTo>
                    <a:lnTo>
                      <a:pt x="1904" y="153"/>
                    </a:lnTo>
                    <a:lnTo>
                      <a:pt x="1904" y="153"/>
                    </a:lnTo>
                    <a:lnTo>
                      <a:pt x="1892" y="153"/>
                    </a:lnTo>
                    <a:lnTo>
                      <a:pt x="1892" y="153"/>
                    </a:lnTo>
                    <a:lnTo>
                      <a:pt x="1878" y="153"/>
                    </a:lnTo>
                    <a:lnTo>
                      <a:pt x="1878" y="153"/>
                    </a:lnTo>
                    <a:lnTo>
                      <a:pt x="1866" y="153"/>
                    </a:lnTo>
                    <a:lnTo>
                      <a:pt x="1866" y="153"/>
                    </a:lnTo>
                    <a:lnTo>
                      <a:pt x="1843" y="153"/>
                    </a:lnTo>
                    <a:lnTo>
                      <a:pt x="1843" y="153"/>
                    </a:lnTo>
                    <a:lnTo>
                      <a:pt x="1796" y="153"/>
                    </a:lnTo>
                    <a:lnTo>
                      <a:pt x="1796" y="153"/>
                    </a:lnTo>
                    <a:lnTo>
                      <a:pt x="1796" y="165"/>
                    </a:lnTo>
                    <a:lnTo>
                      <a:pt x="1796" y="165"/>
                    </a:lnTo>
                    <a:lnTo>
                      <a:pt x="1796" y="191"/>
                    </a:lnTo>
                    <a:lnTo>
                      <a:pt x="1796" y="191"/>
                    </a:lnTo>
                    <a:lnTo>
                      <a:pt x="1796" y="238"/>
                    </a:lnTo>
                    <a:lnTo>
                      <a:pt x="1796" y="238"/>
                    </a:lnTo>
                    <a:lnTo>
                      <a:pt x="1796" y="262"/>
                    </a:lnTo>
                    <a:lnTo>
                      <a:pt x="1796" y="262"/>
                    </a:lnTo>
                    <a:lnTo>
                      <a:pt x="1796" y="273"/>
                    </a:lnTo>
                    <a:lnTo>
                      <a:pt x="1796" y="273"/>
                    </a:lnTo>
                    <a:lnTo>
                      <a:pt x="1796" y="297"/>
                    </a:lnTo>
                    <a:lnTo>
                      <a:pt x="1796" y="297"/>
                    </a:lnTo>
                    <a:lnTo>
                      <a:pt x="1784" y="297"/>
                    </a:lnTo>
                    <a:lnTo>
                      <a:pt x="1784" y="297"/>
                    </a:lnTo>
                    <a:lnTo>
                      <a:pt x="1760" y="297"/>
                    </a:lnTo>
                    <a:lnTo>
                      <a:pt x="1760" y="297"/>
                    </a:lnTo>
                    <a:lnTo>
                      <a:pt x="1760" y="290"/>
                    </a:lnTo>
                    <a:lnTo>
                      <a:pt x="1760" y="287"/>
                    </a:lnTo>
                    <a:lnTo>
                      <a:pt x="1760" y="285"/>
                    </a:lnTo>
                    <a:lnTo>
                      <a:pt x="1760" y="285"/>
                    </a:lnTo>
                    <a:lnTo>
                      <a:pt x="1756" y="285"/>
                    </a:lnTo>
                    <a:lnTo>
                      <a:pt x="1749" y="285"/>
                    </a:lnTo>
                    <a:lnTo>
                      <a:pt x="1749" y="285"/>
                    </a:lnTo>
                    <a:lnTo>
                      <a:pt x="1737" y="285"/>
                    </a:lnTo>
                    <a:lnTo>
                      <a:pt x="1737" y="285"/>
                    </a:lnTo>
                    <a:lnTo>
                      <a:pt x="1725" y="285"/>
                    </a:lnTo>
                    <a:lnTo>
                      <a:pt x="1725" y="285"/>
                    </a:lnTo>
                    <a:lnTo>
                      <a:pt x="1725" y="278"/>
                    </a:lnTo>
                    <a:lnTo>
                      <a:pt x="1725" y="276"/>
                    </a:lnTo>
                    <a:lnTo>
                      <a:pt x="1725" y="273"/>
                    </a:lnTo>
                    <a:lnTo>
                      <a:pt x="1725" y="273"/>
                    </a:lnTo>
                    <a:lnTo>
                      <a:pt x="1723" y="273"/>
                    </a:lnTo>
                    <a:lnTo>
                      <a:pt x="1718" y="273"/>
                    </a:lnTo>
                    <a:lnTo>
                      <a:pt x="1713" y="273"/>
                    </a:lnTo>
                    <a:lnTo>
                      <a:pt x="1713" y="273"/>
                    </a:lnTo>
                    <a:lnTo>
                      <a:pt x="1706" y="273"/>
                    </a:lnTo>
                    <a:lnTo>
                      <a:pt x="1704" y="273"/>
                    </a:lnTo>
                    <a:lnTo>
                      <a:pt x="1702" y="273"/>
                    </a:lnTo>
                    <a:lnTo>
                      <a:pt x="1702" y="273"/>
                    </a:lnTo>
                    <a:lnTo>
                      <a:pt x="1699" y="271"/>
                    </a:lnTo>
                    <a:lnTo>
                      <a:pt x="1702" y="266"/>
                    </a:lnTo>
                    <a:lnTo>
                      <a:pt x="1702" y="262"/>
                    </a:lnTo>
                    <a:lnTo>
                      <a:pt x="1702" y="262"/>
                    </a:lnTo>
                    <a:lnTo>
                      <a:pt x="1702" y="255"/>
                    </a:lnTo>
                    <a:lnTo>
                      <a:pt x="1702" y="250"/>
                    </a:lnTo>
                    <a:lnTo>
                      <a:pt x="1702" y="250"/>
                    </a:lnTo>
                    <a:lnTo>
                      <a:pt x="1702" y="243"/>
                    </a:lnTo>
                    <a:lnTo>
                      <a:pt x="1702" y="238"/>
                    </a:lnTo>
                    <a:lnTo>
                      <a:pt x="1702" y="238"/>
                    </a:lnTo>
                    <a:lnTo>
                      <a:pt x="1690" y="238"/>
                    </a:lnTo>
                    <a:lnTo>
                      <a:pt x="1690" y="238"/>
                    </a:lnTo>
                    <a:lnTo>
                      <a:pt x="1683" y="238"/>
                    </a:lnTo>
                    <a:lnTo>
                      <a:pt x="1678" y="238"/>
                    </a:lnTo>
                    <a:lnTo>
                      <a:pt x="1678" y="238"/>
                    </a:lnTo>
                    <a:lnTo>
                      <a:pt x="1676" y="236"/>
                    </a:lnTo>
                    <a:lnTo>
                      <a:pt x="1678" y="231"/>
                    </a:lnTo>
                    <a:lnTo>
                      <a:pt x="1678" y="226"/>
                    </a:lnTo>
                    <a:lnTo>
                      <a:pt x="1678" y="226"/>
                    </a:lnTo>
                    <a:lnTo>
                      <a:pt x="1654" y="226"/>
                    </a:lnTo>
                    <a:lnTo>
                      <a:pt x="1654" y="226"/>
                    </a:lnTo>
                    <a:lnTo>
                      <a:pt x="1654" y="231"/>
                    </a:lnTo>
                    <a:lnTo>
                      <a:pt x="1654" y="236"/>
                    </a:lnTo>
                    <a:lnTo>
                      <a:pt x="1654" y="238"/>
                    </a:lnTo>
                    <a:lnTo>
                      <a:pt x="1654" y="238"/>
                    </a:lnTo>
                    <a:lnTo>
                      <a:pt x="1652" y="238"/>
                    </a:lnTo>
                    <a:lnTo>
                      <a:pt x="1647" y="238"/>
                    </a:lnTo>
                    <a:lnTo>
                      <a:pt x="1643" y="238"/>
                    </a:lnTo>
                    <a:lnTo>
                      <a:pt x="1643" y="238"/>
                    </a:lnTo>
                    <a:lnTo>
                      <a:pt x="1636" y="238"/>
                    </a:lnTo>
                    <a:lnTo>
                      <a:pt x="1631" y="236"/>
                    </a:lnTo>
                    <a:lnTo>
                      <a:pt x="1628" y="238"/>
                    </a:lnTo>
                    <a:lnTo>
                      <a:pt x="1628" y="238"/>
                    </a:lnTo>
                    <a:lnTo>
                      <a:pt x="1628" y="243"/>
                    </a:lnTo>
                    <a:lnTo>
                      <a:pt x="1628" y="250"/>
                    </a:lnTo>
                    <a:lnTo>
                      <a:pt x="1628" y="250"/>
                    </a:lnTo>
                    <a:lnTo>
                      <a:pt x="1628" y="255"/>
                    </a:lnTo>
                    <a:lnTo>
                      <a:pt x="1628" y="262"/>
                    </a:lnTo>
                    <a:lnTo>
                      <a:pt x="1628" y="262"/>
                    </a:lnTo>
                    <a:lnTo>
                      <a:pt x="1628" y="273"/>
                    </a:lnTo>
                    <a:lnTo>
                      <a:pt x="1628" y="273"/>
                    </a:lnTo>
                    <a:lnTo>
                      <a:pt x="1631" y="280"/>
                    </a:lnTo>
                    <a:lnTo>
                      <a:pt x="1628" y="285"/>
                    </a:lnTo>
                    <a:lnTo>
                      <a:pt x="1628" y="285"/>
                    </a:lnTo>
                    <a:lnTo>
                      <a:pt x="1624" y="285"/>
                    </a:lnTo>
                    <a:lnTo>
                      <a:pt x="1617" y="285"/>
                    </a:lnTo>
                    <a:lnTo>
                      <a:pt x="1617" y="285"/>
                    </a:lnTo>
                    <a:lnTo>
                      <a:pt x="1617" y="278"/>
                    </a:lnTo>
                    <a:lnTo>
                      <a:pt x="1617" y="273"/>
                    </a:lnTo>
                    <a:lnTo>
                      <a:pt x="1617" y="273"/>
                    </a:lnTo>
                    <a:lnTo>
                      <a:pt x="1593" y="273"/>
                    </a:lnTo>
                    <a:lnTo>
                      <a:pt x="1593" y="273"/>
                    </a:lnTo>
                    <a:lnTo>
                      <a:pt x="1588" y="273"/>
                    </a:lnTo>
                    <a:lnTo>
                      <a:pt x="1581" y="273"/>
                    </a:lnTo>
                    <a:lnTo>
                      <a:pt x="1581" y="273"/>
                    </a:lnTo>
                    <a:lnTo>
                      <a:pt x="1581" y="262"/>
                    </a:lnTo>
                    <a:lnTo>
                      <a:pt x="1581" y="262"/>
                    </a:lnTo>
                    <a:lnTo>
                      <a:pt x="1581" y="250"/>
                    </a:lnTo>
                    <a:lnTo>
                      <a:pt x="1581" y="250"/>
                    </a:lnTo>
                    <a:lnTo>
                      <a:pt x="1581" y="238"/>
                    </a:lnTo>
                    <a:lnTo>
                      <a:pt x="1581" y="238"/>
                    </a:lnTo>
                    <a:lnTo>
                      <a:pt x="1581" y="191"/>
                    </a:lnTo>
                    <a:lnTo>
                      <a:pt x="1581" y="191"/>
                    </a:lnTo>
                    <a:lnTo>
                      <a:pt x="1581" y="179"/>
                    </a:lnTo>
                    <a:lnTo>
                      <a:pt x="1581" y="179"/>
                    </a:lnTo>
                    <a:lnTo>
                      <a:pt x="1581" y="172"/>
                    </a:lnTo>
                    <a:lnTo>
                      <a:pt x="1581" y="165"/>
                    </a:lnTo>
                    <a:lnTo>
                      <a:pt x="1581" y="165"/>
                    </a:lnTo>
                    <a:lnTo>
                      <a:pt x="1577" y="165"/>
                    </a:lnTo>
                    <a:lnTo>
                      <a:pt x="1570" y="165"/>
                    </a:lnTo>
                    <a:lnTo>
                      <a:pt x="1570" y="165"/>
                    </a:lnTo>
                    <a:lnTo>
                      <a:pt x="1570" y="153"/>
                    </a:lnTo>
                    <a:lnTo>
                      <a:pt x="1570" y="153"/>
                    </a:lnTo>
                    <a:lnTo>
                      <a:pt x="1570" y="148"/>
                    </a:lnTo>
                    <a:lnTo>
                      <a:pt x="1570" y="141"/>
                    </a:lnTo>
                    <a:lnTo>
                      <a:pt x="1570" y="141"/>
                    </a:lnTo>
                    <a:lnTo>
                      <a:pt x="1565" y="141"/>
                    </a:lnTo>
                    <a:lnTo>
                      <a:pt x="1558" y="141"/>
                    </a:lnTo>
                    <a:lnTo>
                      <a:pt x="1558" y="141"/>
                    </a:lnTo>
                    <a:lnTo>
                      <a:pt x="1558" y="139"/>
                    </a:lnTo>
                    <a:lnTo>
                      <a:pt x="1558" y="137"/>
                    </a:lnTo>
                    <a:lnTo>
                      <a:pt x="1558" y="130"/>
                    </a:lnTo>
                    <a:lnTo>
                      <a:pt x="1558" y="130"/>
                    </a:lnTo>
                    <a:lnTo>
                      <a:pt x="1558" y="106"/>
                    </a:lnTo>
                    <a:lnTo>
                      <a:pt x="1558" y="106"/>
                    </a:lnTo>
                    <a:lnTo>
                      <a:pt x="1534" y="106"/>
                    </a:lnTo>
                    <a:lnTo>
                      <a:pt x="1534" y="106"/>
                    </a:lnTo>
                    <a:lnTo>
                      <a:pt x="1534" y="118"/>
                    </a:lnTo>
                    <a:lnTo>
                      <a:pt x="1534" y="118"/>
                    </a:lnTo>
                    <a:lnTo>
                      <a:pt x="1534" y="130"/>
                    </a:lnTo>
                    <a:lnTo>
                      <a:pt x="1534" y="130"/>
                    </a:lnTo>
                    <a:lnTo>
                      <a:pt x="1534" y="137"/>
                    </a:lnTo>
                    <a:lnTo>
                      <a:pt x="1534" y="141"/>
                    </a:lnTo>
                    <a:lnTo>
                      <a:pt x="1534" y="141"/>
                    </a:lnTo>
                    <a:lnTo>
                      <a:pt x="1527" y="141"/>
                    </a:lnTo>
                    <a:lnTo>
                      <a:pt x="1522" y="141"/>
                    </a:lnTo>
                    <a:lnTo>
                      <a:pt x="1522" y="141"/>
                    </a:lnTo>
                    <a:lnTo>
                      <a:pt x="1522" y="148"/>
                    </a:lnTo>
                    <a:lnTo>
                      <a:pt x="1522" y="153"/>
                    </a:lnTo>
                    <a:lnTo>
                      <a:pt x="1522" y="153"/>
                    </a:lnTo>
                    <a:lnTo>
                      <a:pt x="1515" y="153"/>
                    </a:lnTo>
                    <a:lnTo>
                      <a:pt x="1511" y="153"/>
                    </a:lnTo>
                    <a:lnTo>
                      <a:pt x="1511" y="153"/>
                    </a:lnTo>
                    <a:lnTo>
                      <a:pt x="1511" y="160"/>
                    </a:lnTo>
                    <a:lnTo>
                      <a:pt x="1511" y="165"/>
                    </a:lnTo>
                    <a:lnTo>
                      <a:pt x="1511" y="165"/>
                    </a:lnTo>
                    <a:lnTo>
                      <a:pt x="1511" y="179"/>
                    </a:lnTo>
                    <a:lnTo>
                      <a:pt x="1511" y="179"/>
                    </a:lnTo>
                    <a:lnTo>
                      <a:pt x="1504" y="177"/>
                    </a:lnTo>
                    <a:lnTo>
                      <a:pt x="1499" y="179"/>
                    </a:lnTo>
                    <a:lnTo>
                      <a:pt x="1499" y="179"/>
                    </a:lnTo>
                    <a:lnTo>
                      <a:pt x="1499" y="184"/>
                    </a:lnTo>
                    <a:lnTo>
                      <a:pt x="1499" y="191"/>
                    </a:lnTo>
                    <a:lnTo>
                      <a:pt x="1499" y="191"/>
                    </a:lnTo>
                    <a:lnTo>
                      <a:pt x="1499" y="203"/>
                    </a:lnTo>
                    <a:lnTo>
                      <a:pt x="1499" y="203"/>
                    </a:lnTo>
                    <a:lnTo>
                      <a:pt x="1499" y="226"/>
                    </a:lnTo>
                    <a:lnTo>
                      <a:pt x="1499" y="226"/>
                    </a:lnTo>
                    <a:lnTo>
                      <a:pt x="1499" y="273"/>
                    </a:lnTo>
                    <a:lnTo>
                      <a:pt x="1499" y="273"/>
                    </a:lnTo>
                    <a:lnTo>
                      <a:pt x="1492" y="273"/>
                    </a:lnTo>
                    <a:lnTo>
                      <a:pt x="1489" y="273"/>
                    </a:lnTo>
                    <a:lnTo>
                      <a:pt x="1487" y="273"/>
                    </a:lnTo>
                    <a:lnTo>
                      <a:pt x="1487" y="273"/>
                    </a:lnTo>
                    <a:lnTo>
                      <a:pt x="1487" y="280"/>
                    </a:lnTo>
                    <a:lnTo>
                      <a:pt x="1487" y="285"/>
                    </a:lnTo>
                    <a:lnTo>
                      <a:pt x="1487" y="285"/>
                    </a:lnTo>
                    <a:lnTo>
                      <a:pt x="1480" y="285"/>
                    </a:lnTo>
                    <a:lnTo>
                      <a:pt x="1475" y="285"/>
                    </a:lnTo>
                    <a:lnTo>
                      <a:pt x="1475" y="285"/>
                    </a:lnTo>
                    <a:lnTo>
                      <a:pt x="1468" y="285"/>
                    </a:lnTo>
                    <a:lnTo>
                      <a:pt x="1464" y="285"/>
                    </a:lnTo>
                    <a:lnTo>
                      <a:pt x="1464" y="285"/>
                    </a:lnTo>
                    <a:lnTo>
                      <a:pt x="1464" y="287"/>
                    </a:lnTo>
                    <a:lnTo>
                      <a:pt x="1464" y="290"/>
                    </a:lnTo>
                    <a:lnTo>
                      <a:pt x="1464" y="297"/>
                    </a:lnTo>
                    <a:lnTo>
                      <a:pt x="1464" y="297"/>
                    </a:lnTo>
                    <a:lnTo>
                      <a:pt x="1456" y="297"/>
                    </a:lnTo>
                    <a:lnTo>
                      <a:pt x="1452" y="297"/>
                    </a:lnTo>
                    <a:lnTo>
                      <a:pt x="1452" y="297"/>
                    </a:lnTo>
                    <a:lnTo>
                      <a:pt x="1452" y="302"/>
                    </a:lnTo>
                    <a:lnTo>
                      <a:pt x="1452" y="309"/>
                    </a:lnTo>
                    <a:lnTo>
                      <a:pt x="1452" y="309"/>
                    </a:lnTo>
                    <a:lnTo>
                      <a:pt x="1452" y="320"/>
                    </a:lnTo>
                    <a:lnTo>
                      <a:pt x="1452" y="320"/>
                    </a:lnTo>
                    <a:lnTo>
                      <a:pt x="1428" y="320"/>
                    </a:lnTo>
                    <a:lnTo>
                      <a:pt x="1428" y="320"/>
                    </a:lnTo>
                    <a:lnTo>
                      <a:pt x="1428" y="297"/>
                    </a:lnTo>
                    <a:lnTo>
                      <a:pt x="1428" y="297"/>
                    </a:lnTo>
                    <a:lnTo>
                      <a:pt x="1428" y="285"/>
                    </a:lnTo>
                    <a:lnTo>
                      <a:pt x="1428" y="285"/>
                    </a:lnTo>
                    <a:lnTo>
                      <a:pt x="1428" y="262"/>
                    </a:lnTo>
                    <a:lnTo>
                      <a:pt x="1428" y="262"/>
                    </a:lnTo>
                    <a:lnTo>
                      <a:pt x="1428" y="214"/>
                    </a:lnTo>
                    <a:lnTo>
                      <a:pt x="1428" y="214"/>
                    </a:lnTo>
                    <a:lnTo>
                      <a:pt x="1428" y="191"/>
                    </a:lnTo>
                    <a:lnTo>
                      <a:pt x="1428" y="191"/>
                    </a:lnTo>
                    <a:lnTo>
                      <a:pt x="1428" y="179"/>
                    </a:lnTo>
                    <a:lnTo>
                      <a:pt x="1428" y="179"/>
                    </a:lnTo>
                    <a:lnTo>
                      <a:pt x="1428" y="153"/>
                    </a:lnTo>
                    <a:lnTo>
                      <a:pt x="1428" y="153"/>
                    </a:lnTo>
                    <a:lnTo>
                      <a:pt x="1428" y="141"/>
                    </a:lnTo>
                    <a:lnTo>
                      <a:pt x="1428" y="141"/>
                    </a:lnTo>
                    <a:lnTo>
                      <a:pt x="1428" y="130"/>
                    </a:lnTo>
                    <a:lnTo>
                      <a:pt x="1428" y="130"/>
                    </a:lnTo>
                    <a:lnTo>
                      <a:pt x="1428" y="118"/>
                    </a:lnTo>
                    <a:lnTo>
                      <a:pt x="1428" y="118"/>
                    </a:lnTo>
                    <a:lnTo>
                      <a:pt x="1421" y="118"/>
                    </a:lnTo>
                    <a:lnTo>
                      <a:pt x="1416" y="118"/>
                    </a:lnTo>
                    <a:lnTo>
                      <a:pt x="1416" y="118"/>
                    </a:lnTo>
                    <a:lnTo>
                      <a:pt x="1416" y="106"/>
                    </a:lnTo>
                    <a:lnTo>
                      <a:pt x="1416" y="106"/>
                    </a:lnTo>
                    <a:lnTo>
                      <a:pt x="1416" y="94"/>
                    </a:lnTo>
                    <a:lnTo>
                      <a:pt x="1416" y="94"/>
                    </a:lnTo>
                    <a:lnTo>
                      <a:pt x="1390" y="94"/>
                    </a:lnTo>
                    <a:lnTo>
                      <a:pt x="1390" y="94"/>
                    </a:lnTo>
                    <a:lnTo>
                      <a:pt x="1367" y="94"/>
                    </a:lnTo>
                    <a:lnTo>
                      <a:pt x="1367" y="94"/>
                    </a:lnTo>
                    <a:lnTo>
                      <a:pt x="1362" y="94"/>
                    </a:lnTo>
                    <a:lnTo>
                      <a:pt x="1358" y="94"/>
                    </a:lnTo>
                    <a:lnTo>
                      <a:pt x="1355" y="94"/>
                    </a:lnTo>
                    <a:lnTo>
                      <a:pt x="1355" y="94"/>
                    </a:lnTo>
                    <a:lnTo>
                      <a:pt x="1355" y="101"/>
                    </a:lnTo>
                    <a:lnTo>
                      <a:pt x="1355" y="106"/>
                    </a:lnTo>
                    <a:lnTo>
                      <a:pt x="1355" y="106"/>
                    </a:lnTo>
                    <a:lnTo>
                      <a:pt x="1358" y="113"/>
                    </a:lnTo>
                    <a:lnTo>
                      <a:pt x="1355" y="118"/>
                    </a:lnTo>
                    <a:lnTo>
                      <a:pt x="1355" y="118"/>
                    </a:lnTo>
                    <a:lnTo>
                      <a:pt x="1350" y="118"/>
                    </a:lnTo>
                    <a:lnTo>
                      <a:pt x="1343" y="118"/>
                    </a:lnTo>
                    <a:lnTo>
                      <a:pt x="1343" y="118"/>
                    </a:lnTo>
                    <a:lnTo>
                      <a:pt x="1343" y="130"/>
                    </a:lnTo>
                    <a:lnTo>
                      <a:pt x="1343" y="130"/>
                    </a:lnTo>
                    <a:lnTo>
                      <a:pt x="1343" y="141"/>
                    </a:lnTo>
                    <a:lnTo>
                      <a:pt x="1343" y="141"/>
                    </a:lnTo>
                    <a:lnTo>
                      <a:pt x="1343" y="153"/>
                    </a:lnTo>
                    <a:lnTo>
                      <a:pt x="1343" y="153"/>
                    </a:lnTo>
                    <a:lnTo>
                      <a:pt x="1343" y="179"/>
                    </a:lnTo>
                    <a:lnTo>
                      <a:pt x="1343" y="179"/>
                    </a:lnTo>
                    <a:lnTo>
                      <a:pt x="1343" y="191"/>
                    </a:lnTo>
                    <a:lnTo>
                      <a:pt x="1343" y="191"/>
                    </a:lnTo>
                    <a:lnTo>
                      <a:pt x="1343" y="214"/>
                    </a:lnTo>
                    <a:lnTo>
                      <a:pt x="1343" y="214"/>
                    </a:lnTo>
                    <a:lnTo>
                      <a:pt x="1343" y="262"/>
                    </a:lnTo>
                    <a:lnTo>
                      <a:pt x="1343" y="262"/>
                    </a:lnTo>
                    <a:lnTo>
                      <a:pt x="1343" y="273"/>
                    </a:lnTo>
                    <a:lnTo>
                      <a:pt x="1343" y="273"/>
                    </a:lnTo>
                    <a:lnTo>
                      <a:pt x="1339" y="273"/>
                    </a:lnTo>
                    <a:lnTo>
                      <a:pt x="1332" y="273"/>
                    </a:lnTo>
                    <a:lnTo>
                      <a:pt x="1332" y="273"/>
                    </a:lnTo>
                    <a:lnTo>
                      <a:pt x="1332" y="278"/>
                    </a:lnTo>
                    <a:lnTo>
                      <a:pt x="1332" y="285"/>
                    </a:lnTo>
                    <a:lnTo>
                      <a:pt x="1332" y="285"/>
                    </a:lnTo>
                    <a:lnTo>
                      <a:pt x="1329" y="285"/>
                    </a:lnTo>
                    <a:lnTo>
                      <a:pt x="1327" y="285"/>
                    </a:lnTo>
                    <a:lnTo>
                      <a:pt x="1320" y="285"/>
                    </a:lnTo>
                    <a:lnTo>
                      <a:pt x="1320" y="285"/>
                    </a:lnTo>
                    <a:lnTo>
                      <a:pt x="1320" y="297"/>
                    </a:lnTo>
                    <a:lnTo>
                      <a:pt x="1320" y="297"/>
                    </a:lnTo>
                    <a:lnTo>
                      <a:pt x="1320" y="309"/>
                    </a:lnTo>
                    <a:lnTo>
                      <a:pt x="1320" y="309"/>
                    </a:lnTo>
                    <a:lnTo>
                      <a:pt x="1320" y="320"/>
                    </a:lnTo>
                    <a:lnTo>
                      <a:pt x="1320" y="320"/>
                    </a:lnTo>
                    <a:lnTo>
                      <a:pt x="1320" y="332"/>
                    </a:lnTo>
                    <a:lnTo>
                      <a:pt x="1320" y="332"/>
                    </a:lnTo>
                    <a:lnTo>
                      <a:pt x="1320" y="344"/>
                    </a:lnTo>
                    <a:lnTo>
                      <a:pt x="1320" y="344"/>
                    </a:lnTo>
                    <a:lnTo>
                      <a:pt x="1320" y="351"/>
                    </a:lnTo>
                    <a:lnTo>
                      <a:pt x="1320" y="356"/>
                    </a:lnTo>
                    <a:lnTo>
                      <a:pt x="1320" y="356"/>
                    </a:lnTo>
                    <a:lnTo>
                      <a:pt x="1317" y="358"/>
                    </a:lnTo>
                    <a:lnTo>
                      <a:pt x="1315" y="356"/>
                    </a:lnTo>
                    <a:lnTo>
                      <a:pt x="1308" y="356"/>
                    </a:lnTo>
                    <a:lnTo>
                      <a:pt x="1308" y="356"/>
                    </a:lnTo>
                    <a:lnTo>
                      <a:pt x="1303" y="356"/>
                    </a:lnTo>
                    <a:lnTo>
                      <a:pt x="1299" y="356"/>
                    </a:lnTo>
                    <a:lnTo>
                      <a:pt x="1296" y="356"/>
                    </a:lnTo>
                    <a:lnTo>
                      <a:pt x="1296" y="356"/>
                    </a:lnTo>
                    <a:lnTo>
                      <a:pt x="1296" y="344"/>
                    </a:lnTo>
                    <a:lnTo>
                      <a:pt x="1296" y="344"/>
                    </a:lnTo>
                    <a:lnTo>
                      <a:pt x="1296" y="332"/>
                    </a:lnTo>
                    <a:lnTo>
                      <a:pt x="1296" y="332"/>
                    </a:lnTo>
                    <a:lnTo>
                      <a:pt x="1296" y="320"/>
                    </a:lnTo>
                    <a:lnTo>
                      <a:pt x="1296" y="320"/>
                    </a:lnTo>
                    <a:lnTo>
                      <a:pt x="1296" y="309"/>
                    </a:lnTo>
                    <a:lnTo>
                      <a:pt x="1296" y="309"/>
                    </a:lnTo>
                    <a:lnTo>
                      <a:pt x="1296" y="302"/>
                    </a:lnTo>
                    <a:lnTo>
                      <a:pt x="1296" y="297"/>
                    </a:lnTo>
                    <a:lnTo>
                      <a:pt x="1296" y="297"/>
                    </a:lnTo>
                    <a:lnTo>
                      <a:pt x="1294" y="297"/>
                    </a:lnTo>
                    <a:lnTo>
                      <a:pt x="1292" y="297"/>
                    </a:lnTo>
                    <a:lnTo>
                      <a:pt x="1287" y="297"/>
                    </a:lnTo>
                    <a:lnTo>
                      <a:pt x="1284" y="297"/>
                    </a:lnTo>
                    <a:lnTo>
                      <a:pt x="1284" y="297"/>
                    </a:lnTo>
                    <a:lnTo>
                      <a:pt x="1282" y="297"/>
                    </a:lnTo>
                    <a:lnTo>
                      <a:pt x="1280" y="297"/>
                    </a:lnTo>
                    <a:lnTo>
                      <a:pt x="1275" y="297"/>
                    </a:lnTo>
                    <a:lnTo>
                      <a:pt x="1273" y="297"/>
                    </a:lnTo>
                    <a:lnTo>
                      <a:pt x="1273" y="297"/>
                    </a:lnTo>
                    <a:lnTo>
                      <a:pt x="1273" y="290"/>
                    </a:lnTo>
                    <a:lnTo>
                      <a:pt x="1273" y="285"/>
                    </a:lnTo>
                    <a:lnTo>
                      <a:pt x="1273" y="285"/>
                    </a:lnTo>
                    <a:lnTo>
                      <a:pt x="1268" y="285"/>
                    </a:lnTo>
                    <a:lnTo>
                      <a:pt x="1261" y="285"/>
                    </a:lnTo>
                    <a:lnTo>
                      <a:pt x="1261" y="285"/>
                    </a:lnTo>
                    <a:lnTo>
                      <a:pt x="1254" y="285"/>
                    </a:lnTo>
                    <a:lnTo>
                      <a:pt x="1249" y="285"/>
                    </a:lnTo>
                    <a:lnTo>
                      <a:pt x="1249" y="285"/>
                    </a:lnTo>
                    <a:lnTo>
                      <a:pt x="1249" y="283"/>
                    </a:lnTo>
                    <a:lnTo>
                      <a:pt x="1249" y="278"/>
                    </a:lnTo>
                    <a:lnTo>
                      <a:pt x="1249" y="273"/>
                    </a:lnTo>
                    <a:lnTo>
                      <a:pt x="1249" y="273"/>
                    </a:lnTo>
                    <a:lnTo>
                      <a:pt x="1237" y="273"/>
                    </a:lnTo>
                    <a:lnTo>
                      <a:pt x="1237" y="273"/>
                    </a:lnTo>
                    <a:lnTo>
                      <a:pt x="1230" y="273"/>
                    </a:lnTo>
                    <a:lnTo>
                      <a:pt x="1226" y="273"/>
                    </a:lnTo>
                    <a:lnTo>
                      <a:pt x="1226" y="273"/>
                    </a:lnTo>
                    <a:lnTo>
                      <a:pt x="1226" y="280"/>
                    </a:lnTo>
                    <a:lnTo>
                      <a:pt x="1226" y="285"/>
                    </a:lnTo>
                    <a:lnTo>
                      <a:pt x="1226" y="285"/>
                    </a:lnTo>
                    <a:lnTo>
                      <a:pt x="1218" y="285"/>
                    </a:lnTo>
                    <a:lnTo>
                      <a:pt x="1214" y="285"/>
                    </a:lnTo>
                    <a:lnTo>
                      <a:pt x="1214" y="285"/>
                    </a:lnTo>
                    <a:lnTo>
                      <a:pt x="1207" y="285"/>
                    </a:lnTo>
                    <a:lnTo>
                      <a:pt x="1202" y="285"/>
                    </a:lnTo>
                    <a:lnTo>
                      <a:pt x="1202" y="285"/>
                    </a:lnTo>
                    <a:lnTo>
                      <a:pt x="1200" y="287"/>
                    </a:lnTo>
                    <a:lnTo>
                      <a:pt x="1202" y="290"/>
                    </a:lnTo>
                    <a:lnTo>
                      <a:pt x="1202" y="295"/>
                    </a:lnTo>
                    <a:lnTo>
                      <a:pt x="1202" y="297"/>
                    </a:lnTo>
                    <a:lnTo>
                      <a:pt x="1202" y="297"/>
                    </a:lnTo>
                    <a:lnTo>
                      <a:pt x="1195" y="297"/>
                    </a:lnTo>
                    <a:lnTo>
                      <a:pt x="1190" y="297"/>
                    </a:lnTo>
                    <a:lnTo>
                      <a:pt x="1190" y="297"/>
                    </a:lnTo>
                    <a:lnTo>
                      <a:pt x="1183" y="297"/>
                    </a:lnTo>
                    <a:lnTo>
                      <a:pt x="1178" y="297"/>
                    </a:lnTo>
                    <a:lnTo>
                      <a:pt x="1178" y="297"/>
                    </a:lnTo>
                    <a:lnTo>
                      <a:pt x="1178" y="302"/>
                    </a:lnTo>
                    <a:lnTo>
                      <a:pt x="1178" y="309"/>
                    </a:lnTo>
                    <a:lnTo>
                      <a:pt x="1178" y="309"/>
                    </a:lnTo>
                    <a:lnTo>
                      <a:pt x="1176" y="316"/>
                    </a:lnTo>
                    <a:lnTo>
                      <a:pt x="1178" y="320"/>
                    </a:lnTo>
                    <a:lnTo>
                      <a:pt x="1178" y="320"/>
                    </a:lnTo>
                    <a:lnTo>
                      <a:pt x="1178" y="332"/>
                    </a:lnTo>
                    <a:lnTo>
                      <a:pt x="1178" y="332"/>
                    </a:lnTo>
                    <a:lnTo>
                      <a:pt x="1178" y="339"/>
                    </a:lnTo>
                    <a:lnTo>
                      <a:pt x="1178" y="344"/>
                    </a:lnTo>
                    <a:lnTo>
                      <a:pt x="1178" y="344"/>
                    </a:lnTo>
                    <a:lnTo>
                      <a:pt x="1176" y="344"/>
                    </a:lnTo>
                    <a:lnTo>
                      <a:pt x="1171" y="344"/>
                    </a:lnTo>
                    <a:lnTo>
                      <a:pt x="1167" y="344"/>
                    </a:lnTo>
                    <a:lnTo>
                      <a:pt x="1167" y="344"/>
                    </a:lnTo>
                    <a:lnTo>
                      <a:pt x="1167" y="320"/>
                    </a:lnTo>
                    <a:lnTo>
                      <a:pt x="1167" y="320"/>
                    </a:lnTo>
                    <a:lnTo>
                      <a:pt x="1160" y="320"/>
                    </a:lnTo>
                    <a:lnTo>
                      <a:pt x="1157" y="320"/>
                    </a:lnTo>
                    <a:lnTo>
                      <a:pt x="1155" y="320"/>
                    </a:lnTo>
                    <a:lnTo>
                      <a:pt x="1155" y="320"/>
                    </a:lnTo>
                    <a:lnTo>
                      <a:pt x="1153" y="318"/>
                    </a:lnTo>
                    <a:lnTo>
                      <a:pt x="1153" y="316"/>
                    </a:lnTo>
                    <a:lnTo>
                      <a:pt x="1155" y="309"/>
                    </a:lnTo>
                    <a:lnTo>
                      <a:pt x="1155" y="309"/>
                    </a:lnTo>
                    <a:lnTo>
                      <a:pt x="1153" y="306"/>
                    </a:lnTo>
                    <a:lnTo>
                      <a:pt x="1155" y="304"/>
                    </a:lnTo>
                    <a:lnTo>
                      <a:pt x="1155" y="299"/>
                    </a:lnTo>
                    <a:lnTo>
                      <a:pt x="1155" y="297"/>
                    </a:lnTo>
                    <a:lnTo>
                      <a:pt x="1155" y="297"/>
                    </a:lnTo>
                    <a:lnTo>
                      <a:pt x="1141" y="297"/>
                    </a:lnTo>
                    <a:lnTo>
                      <a:pt x="1141" y="297"/>
                    </a:lnTo>
                    <a:lnTo>
                      <a:pt x="1136" y="297"/>
                    </a:lnTo>
                    <a:lnTo>
                      <a:pt x="1129" y="297"/>
                    </a:lnTo>
                    <a:lnTo>
                      <a:pt x="1129" y="297"/>
                    </a:lnTo>
                    <a:lnTo>
                      <a:pt x="1129" y="295"/>
                    </a:lnTo>
                    <a:lnTo>
                      <a:pt x="1129" y="292"/>
                    </a:lnTo>
                    <a:lnTo>
                      <a:pt x="1129" y="285"/>
                    </a:lnTo>
                    <a:lnTo>
                      <a:pt x="1129" y="285"/>
                    </a:lnTo>
                    <a:lnTo>
                      <a:pt x="1127" y="285"/>
                    </a:lnTo>
                    <a:lnTo>
                      <a:pt x="1124" y="285"/>
                    </a:lnTo>
                    <a:lnTo>
                      <a:pt x="1120" y="285"/>
                    </a:lnTo>
                    <a:lnTo>
                      <a:pt x="1117" y="285"/>
                    </a:lnTo>
                    <a:lnTo>
                      <a:pt x="1117" y="285"/>
                    </a:lnTo>
                    <a:lnTo>
                      <a:pt x="1117" y="283"/>
                    </a:lnTo>
                    <a:lnTo>
                      <a:pt x="1117" y="278"/>
                    </a:lnTo>
                    <a:lnTo>
                      <a:pt x="1117" y="273"/>
                    </a:lnTo>
                    <a:lnTo>
                      <a:pt x="1117" y="273"/>
                    </a:lnTo>
                    <a:lnTo>
                      <a:pt x="1105" y="273"/>
                    </a:lnTo>
                    <a:lnTo>
                      <a:pt x="1105" y="273"/>
                    </a:lnTo>
                    <a:lnTo>
                      <a:pt x="1094" y="273"/>
                    </a:lnTo>
                    <a:lnTo>
                      <a:pt x="1094" y="273"/>
                    </a:lnTo>
                    <a:lnTo>
                      <a:pt x="1046" y="273"/>
                    </a:lnTo>
                    <a:lnTo>
                      <a:pt x="1046" y="273"/>
                    </a:lnTo>
                    <a:lnTo>
                      <a:pt x="1046" y="297"/>
                    </a:lnTo>
                    <a:lnTo>
                      <a:pt x="1046" y="297"/>
                    </a:lnTo>
                    <a:lnTo>
                      <a:pt x="1023" y="297"/>
                    </a:lnTo>
                    <a:lnTo>
                      <a:pt x="1023" y="297"/>
                    </a:lnTo>
                    <a:lnTo>
                      <a:pt x="1023" y="344"/>
                    </a:lnTo>
                    <a:lnTo>
                      <a:pt x="1023" y="344"/>
                    </a:lnTo>
                    <a:lnTo>
                      <a:pt x="1011" y="344"/>
                    </a:lnTo>
                    <a:lnTo>
                      <a:pt x="1011" y="344"/>
                    </a:lnTo>
                    <a:lnTo>
                      <a:pt x="988" y="344"/>
                    </a:lnTo>
                    <a:lnTo>
                      <a:pt x="988" y="344"/>
                    </a:lnTo>
                    <a:lnTo>
                      <a:pt x="964" y="344"/>
                    </a:lnTo>
                    <a:lnTo>
                      <a:pt x="964" y="344"/>
                    </a:lnTo>
                    <a:lnTo>
                      <a:pt x="952" y="344"/>
                    </a:lnTo>
                    <a:lnTo>
                      <a:pt x="952" y="344"/>
                    </a:lnTo>
                    <a:lnTo>
                      <a:pt x="940" y="344"/>
                    </a:lnTo>
                    <a:lnTo>
                      <a:pt x="940" y="344"/>
                    </a:lnTo>
                    <a:lnTo>
                      <a:pt x="929" y="344"/>
                    </a:lnTo>
                    <a:lnTo>
                      <a:pt x="929" y="344"/>
                    </a:lnTo>
                    <a:lnTo>
                      <a:pt x="922" y="344"/>
                    </a:lnTo>
                    <a:lnTo>
                      <a:pt x="917" y="344"/>
                    </a:lnTo>
                    <a:lnTo>
                      <a:pt x="917" y="344"/>
                    </a:lnTo>
                    <a:lnTo>
                      <a:pt x="917" y="339"/>
                    </a:lnTo>
                    <a:lnTo>
                      <a:pt x="917" y="332"/>
                    </a:lnTo>
                    <a:lnTo>
                      <a:pt x="917" y="332"/>
                    </a:lnTo>
                    <a:lnTo>
                      <a:pt x="915" y="332"/>
                    </a:lnTo>
                    <a:lnTo>
                      <a:pt x="910" y="332"/>
                    </a:lnTo>
                    <a:lnTo>
                      <a:pt x="903" y="332"/>
                    </a:lnTo>
                    <a:lnTo>
                      <a:pt x="903" y="332"/>
                    </a:lnTo>
                    <a:lnTo>
                      <a:pt x="903" y="309"/>
                    </a:lnTo>
                    <a:lnTo>
                      <a:pt x="903" y="309"/>
                    </a:lnTo>
                    <a:lnTo>
                      <a:pt x="903" y="262"/>
                    </a:lnTo>
                    <a:lnTo>
                      <a:pt x="903" y="262"/>
                    </a:lnTo>
                    <a:lnTo>
                      <a:pt x="903" y="250"/>
                    </a:lnTo>
                    <a:lnTo>
                      <a:pt x="903" y="250"/>
                    </a:lnTo>
                    <a:lnTo>
                      <a:pt x="903" y="226"/>
                    </a:lnTo>
                    <a:lnTo>
                      <a:pt x="903" y="226"/>
                    </a:lnTo>
                    <a:lnTo>
                      <a:pt x="903" y="203"/>
                    </a:lnTo>
                    <a:lnTo>
                      <a:pt x="903" y="203"/>
                    </a:lnTo>
                    <a:lnTo>
                      <a:pt x="856" y="203"/>
                    </a:lnTo>
                    <a:lnTo>
                      <a:pt x="856" y="203"/>
                    </a:lnTo>
                    <a:lnTo>
                      <a:pt x="856" y="191"/>
                    </a:lnTo>
                    <a:lnTo>
                      <a:pt x="856" y="191"/>
                    </a:lnTo>
                    <a:lnTo>
                      <a:pt x="856" y="141"/>
                    </a:lnTo>
                    <a:lnTo>
                      <a:pt x="856" y="141"/>
                    </a:lnTo>
                    <a:lnTo>
                      <a:pt x="856" y="118"/>
                    </a:lnTo>
                    <a:lnTo>
                      <a:pt x="856" y="118"/>
                    </a:lnTo>
                    <a:lnTo>
                      <a:pt x="856" y="106"/>
                    </a:lnTo>
                    <a:lnTo>
                      <a:pt x="856" y="106"/>
                    </a:lnTo>
                    <a:lnTo>
                      <a:pt x="856" y="59"/>
                    </a:lnTo>
                    <a:lnTo>
                      <a:pt x="856" y="59"/>
                    </a:lnTo>
                    <a:lnTo>
                      <a:pt x="856" y="47"/>
                    </a:lnTo>
                    <a:lnTo>
                      <a:pt x="856" y="47"/>
                    </a:lnTo>
                    <a:lnTo>
                      <a:pt x="856" y="24"/>
                    </a:lnTo>
                    <a:lnTo>
                      <a:pt x="856" y="24"/>
                    </a:lnTo>
                    <a:lnTo>
                      <a:pt x="851" y="24"/>
                    </a:lnTo>
                    <a:lnTo>
                      <a:pt x="844" y="24"/>
                    </a:lnTo>
                    <a:lnTo>
                      <a:pt x="844" y="24"/>
                    </a:lnTo>
                    <a:lnTo>
                      <a:pt x="844" y="12"/>
                    </a:lnTo>
                    <a:lnTo>
                      <a:pt x="844" y="12"/>
                    </a:lnTo>
                    <a:lnTo>
                      <a:pt x="844" y="0"/>
                    </a:lnTo>
                    <a:lnTo>
                      <a:pt x="844" y="0"/>
                    </a:lnTo>
                    <a:lnTo>
                      <a:pt x="750" y="0"/>
                    </a:lnTo>
                    <a:lnTo>
                      <a:pt x="750" y="0"/>
                    </a:lnTo>
                    <a:lnTo>
                      <a:pt x="750" y="12"/>
                    </a:lnTo>
                    <a:lnTo>
                      <a:pt x="750" y="12"/>
                    </a:lnTo>
                    <a:lnTo>
                      <a:pt x="750" y="35"/>
                    </a:lnTo>
                    <a:lnTo>
                      <a:pt x="750" y="35"/>
                    </a:lnTo>
                    <a:lnTo>
                      <a:pt x="750" y="47"/>
                    </a:lnTo>
                    <a:lnTo>
                      <a:pt x="750" y="47"/>
                    </a:lnTo>
                    <a:lnTo>
                      <a:pt x="750" y="54"/>
                    </a:lnTo>
                    <a:lnTo>
                      <a:pt x="750" y="59"/>
                    </a:lnTo>
                    <a:lnTo>
                      <a:pt x="750" y="59"/>
                    </a:lnTo>
                    <a:lnTo>
                      <a:pt x="743" y="59"/>
                    </a:lnTo>
                    <a:lnTo>
                      <a:pt x="738" y="59"/>
                    </a:lnTo>
                    <a:lnTo>
                      <a:pt x="738" y="59"/>
                    </a:lnTo>
                    <a:lnTo>
                      <a:pt x="738" y="64"/>
                    </a:lnTo>
                    <a:lnTo>
                      <a:pt x="738" y="71"/>
                    </a:lnTo>
                    <a:lnTo>
                      <a:pt x="738" y="71"/>
                    </a:lnTo>
                    <a:lnTo>
                      <a:pt x="738" y="82"/>
                    </a:lnTo>
                    <a:lnTo>
                      <a:pt x="738" y="82"/>
                    </a:lnTo>
                    <a:lnTo>
                      <a:pt x="738" y="106"/>
                    </a:lnTo>
                    <a:lnTo>
                      <a:pt x="738" y="106"/>
                    </a:lnTo>
                    <a:lnTo>
                      <a:pt x="738" y="118"/>
                    </a:lnTo>
                    <a:lnTo>
                      <a:pt x="738" y="118"/>
                    </a:lnTo>
                    <a:lnTo>
                      <a:pt x="738" y="141"/>
                    </a:lnTo>
                    <a:lnTo>
                      <a:pt x="738" y="141"/>
                    </a:lnTo>
                    <a:lnTo>
                      <a:pt x="738" y="238"/>
                    </a:lnTo>
                    <a:lnTo>
                      <a:pt x="738" y="238"/>
                    </a:lnTo>
                    <a:lnTo>
                      <a:pt x="738" y="250"/>
                    </a:lnTo>
                    <a:lnTo>
                      <a:pt x="738" y="250"/>
                    </a:lnTo>
                    <a:lnTo>
                      <a:pt x="738" y="273"/>
                    </a:lnTo>
                    <a:lnTo>
                      <a:pt x="738" y="273"/>
                    </a:lnTo>
                    <a:lnTo>
                      <a:pt x="738" y="320"/>
                    </a:lnTo>
                    <a:lnTo>
                      <a:pt x="738" y="320"/>
                    </a:lnTo>
                    <a:lnTo>
                      <a:pt x="726" y="320"/>
                    </a:lnTo>
                    <a:lnTo>
                      <a:pt x="726" y="320"/>
                    </a:lnTo>
                    <a:lnTo>
                      <a:pt x="726" y="309"/>
                    </a:lnTo>
                    <a:lnTo>
                      <a:pt x="726" y="309"/>
                    </a:lnTo>
                    <a:lnTo>
                      <a:pt x="726" y="297"/>
                    </a:lnTo>
                    <a:lnTo>
                      <a:pt x="726" y="297"/>
                    </a:lnTo>
                    <a:lnTo>
                      <a:pt x="726" y="285"/>
                    </a:lnTo>
                    <a:lnTo>
                      <a:pt x="726" y="285"/>
                    </a:lnTo>
                    <a:lnTo>
                      <a:pt x="726" y="278"/>
                    </a:lnTo>
                    <a:lnTo>
                      <a:pt x="726" y="273"/>
                    </a:lnTo>
                    <a:lnTo>
                      <a:pt x="726" y="273"/>
                    </a:lnTo>
                    <a:lnTo>
                      <a:pt x="724" y="273"/>
                    </a:lnTo>
                    <a:lnTo>
                      <a:pt x="719" y="273"/>
                    </a:lnTo>
                    <a:lnTo>
                      <a:pt x="714" y="273"/>
                    </a:lnTo>
                    <a:lnTo>
                      <a:pt x="714" y="273"/>
                    </a:lnTo>
                    <a:lnTo>
                      <a:pt x="712" y="271"/>
                    </a:lnTo>
                    <a:lnTo>
                      <a:pt x="714" y="266"/>
                    </a:lnTo>
                    <a:lnTo>
                      <a:pt x="714" y="262"/>
                    </a:lnTo>
                    <a:lnTo>
                      <a:pt x="714" y="262"/>
                    </a:lnTo>
                    <a:lnTo>
                      <a:pt x="702" y="262"/>
                    </a:lnTo>
                    <a:lnTo>
                      <a:pt x="702" y="262"/>
                    </a:lnTo>
                    <a:lnTo>
                      <a:pt x="679" y="262"/>
                    </a:lnTo>
                    <a:lnTo>
                      <a:pt x="679" y="262"/>
                    </a:lnTo>
                    <a:lnTo>
                      <a:pt x="679" y="266"/>
                    </a:lnTo>
                    <a:lnTo>
                      <a:pt x="679" y="273"/>
                    </a:lnTo>
                    <a:lnTo>
                      <a:pt x="679" y="273"/>
                    </a:lnTo>
                    <a:lnTo>
                      <a:pt x="667" y="273"/>
                    </a:lnTo>
                    <a:lnTo>
                      <a:pt x="667" y="273"/>
                    </a:lnTo>
                    <a:lnTo>
                      <a:pt x="660" y="273"/>
                    </a:lnTo>
                    <a:lnTo>
                      <a:pt x="653" y="273"/>
                    </a:lnTo>
                    <a:lnTo>
                      <a:pt x="653" y="273"/>
                    </a:lnTo>
                    <a:lnTo>
                      <a:pt x="653" y="278"/>
                    </a:lnTo>
                    <a:lnTo>
                      <a:pt x="653" y="285"/>
                    </a:lnTo>
                    <a:lnTo>
                      <a:pt x="653" y="285"/>
                    </a:lnTo>
                    <a:lnTo>
                      <a:pt x="641" y="285"/>
                    </a:lnTo>
                    <a:lnTo>
                      <a:pt x="641" y="285"/>
                    </a:lnTo>
                    <a:lnTo>
                      <a:pt x="629" y="285"/>
                    </a:lnTo>
                    <a:lnTo>
                      <a:pt x="629" y="285"/>
                    </a:lnTo>
                    <a:lnTo>
                      <a:pt x="629" y="292"/>
                    </a:lnTo>
                    <a:lnTo>
                      <a:pt x="632" y="295"/>
                    </a:lnTo>
                    <a:lnTo>
                      <a:pt x="629" y="297"/>
                    </a:lnTo>
                    <a:lnTo>
                      <a:pt x="629" y="297"/>
                    </a:lnTo>
                    <a:lnTo>
                      <a:pt x="625" y="297"/>
                    </a:lnTo>
                    <a:lnTo>
                      <a:pt x="618" y="297"/>
                    </a:lnTo>
                    <a:lnTo>
                      <a:pt x="618" y="297"/>
                    </a:lnTo>
                    <a:lnTo>
                      <a:pt x="613" y="297"/>
                    </a:lnTo>
                    <a:lnTo>
                      <a:pt x="606" y="297"/>
                    </a:lnTo>
                    <a:lnTo>
                      <a:pt x="606" y="297"/>
                    </a:lnTo>
                    <a:lnTo>
                      <a:pt x="594" y="297"/>
                    </a:lnTo>
                    <a:lnTo>
                      <a:pt x="594" y="297"/>
                    </a:lnTo>
                    <a:lnTo>
                      <a:pt x="582" y="297"/>
                    </a:lnTo>
                    <a:lnTo>
                      <a:pt x="582" y="297"/>
                    </a:lnTo>
                    <a:lnTo>
                      <a:pt x="582" y="302"/>
                    </a:lnTo>
                    <a:lnTo>
                      <a:pt x="582" y="309"/>
                    </a:lnTo>
                    <a:lnTo>
                      <a:pt x="582" y="309"/>
                    </a:lnTo>
                    <a:lnTo>
                      <a:pt x="578" y="309"/>
                    </a:lnTo>
                    <a:lnTo>
                      <a:pt x="571" y="309"/>
                    </a:lnTo>
                    <a:lnTo>
                      <a:pt x="571" y="309"/>
                    </a:lnTo>
                    <a:lnTo>
                      <a:pt x="571" y="316"/>
                    </a:lnTo>
                    <a:lnTo>
                      <a:pt x="571" y="320"/>
                    </a:lnTo>
                    <a:lnTo>
                      <a:pt x="571" y="320"/>
                    </a:lnTo>
                    <a:lnTo>
                      <a:pt x="566" y="320"/>
                    </a:lnTo>
                    <a:lnTo>
                      <a:pt x="559" y="320"/>
                    </a:lnTo>
                    <a:lnTo>
                      <a:pt x="559" y="320"/>
                    </a:lnTo>
                    <a:lnTo>
                      <a:pt x="559" y="328"/>
                    </a:lnTo>
                    <a:lnTo>
                      <a:pt x="559" y="332"/>
                    </a:lnTo>
                    <a:lnTo>
                      <a:pt x="559" y="332"/>
                    </a:lnTo>
                    <a:lnTo>
                      <a:pt x="559" y="356"/>
                    </a:lnTo>
                    <a:lnTo>
                      <a:pt x="559" y="356"/>
                    </a:lnTo>
                    <a:lnTo>
                      <a:pt x="554" y="356"/>
                    </a:lnTo>
                    <a:lnTo>
                      <a:pt x="547" y="356"/>
                    </a:lnTo>
                    <a:lnTo>
                      <a:pt x="547" y="356"/>
                    </a:lnTo>
                    <a:lnTo>
                      <a:pt x="542" y="356"/>
                    </a:lnTo>
                    <a:lnTo>
                      <a:pt x="535" y="356"/>
                    </a:lnTo>
                    <a:lnTo>
                      <a:pt x="535" y="356"/>
                    </a:lnTo>
                    <a:lnTo>
                      <a:pt x="528" y="356"/>
                    </a:lnTo>
                    <a:lnTo>
                      <a:pt x="523" y="356"/>
                    </a:lnTo>
                    <a:lnTo>
                      <a:pt x="523" y="356"/>
                    </a:lnTo>
                    <a:lnTo>
                      <a:pt x="523" y="351"/>
                    </a:lnTo>
                    <a:lnTo>
                      <a:pt x="523" y="344"/>
                    </a:lnTo>
                    <a:lnTo>
                      <a:pt x="523" y="344"/>
                    </a:lnTo>
                    <a:lnTo>
                      <a:pt x="512" y="344"/>
                    </a:lnTo>
                    <a:lnTo>
                      <a:pt x="512" y="344"/>
                    </a:lnTo>
                    <a:lnTo>
                      <a:pt x="500" y="344"/>
                    </a:lnTo>
                    <a:lnTo>
                      <a:pt x="500" y="344"/>
                    </a:lnTo>
                    <a:lnTo>
                      <a:pt x="476" y="344"/>
                    </a:lnTo>
                    <a:lnTo>
                      <a:pt x="476" y="344"/>
                    </a:lnTo>
                    <a:lnTo>
                      <a:pt x="453" y="344"/>
                    </a:lnTo>
                    <a:lnTo>
                      <a:pt x="453" y="344"/>
                    </a:lnTo>
                    <a:lnTo>
                      <a:pt x="453" y="339"/>
                    </a:lnTo>
                    <a:lnTo>
                      <a:pt x="453" y="335"/>
                    </a:lnTo>
                    <a:lnTo>
                      <a:pt x="453" y="332"/>
                    </a:lnTo>
                    <a:lnTo>
                      <a:pt x="453" y="332"/>
                    </a:lnTo>
                    <a:lnTo>
                      <a:pt x="446" y="332"/>
                    </a:lnTo>
                    <a:lnTo>
                      <a:pt x="441" y="332"/>
                    </a:lnTo>
                    <a:lnTo>
                      <a:pt x="441" y="332"/>
                    </a:lnTo>
                    <a:lnTo>
                      <a:pt x="429" y="332"/>
                    </a:lnTo>
                    <a:lnTo>
                      <a:pt x="429" y="332"/>
                    </a:lnTo>
                    <a:lnTo>
                      <a:pt x="429" y="339"/>
                    </a:lnTo>
                    <a:lnTo>
                      <a:pt x="429" y="342"/>
                    </a:lnTo>
                    <a:lnTo>
                      <a:pt x="429" y="344"/>
                    </a:lnTo>
                    <a:lnTo>
                      <a:pt x="429" y="344"/>
                    </a:lnTo>
                    <a:lnTo>
                      <a:pt x="422" y="344"/>
                    </a:lnTo>
                    <a:lnTo>
                      <a:pt x="417" y="344"/>
                    </a:lnTo>
                    <a:lnTo>
                      <a:pt x="417" y="344"/>
                    </a:lnTo>
                    <a:lnTo>
                      <a:pt x="403" y="344"/>
                    </a:lnTo>
                    <a:lnTo>
                      <a:pt x="403" y="344"/>
                    </a:lnTo>
                    <a:lnTo>
                      <a:pt x="399" y="344"/>
                    </a:lnTo>
                    <a:lnTo>
                      <a:pt x="391" y="344"/>
                    </a:lnTo>
                    <a:lnTo>
                      <a:pt x="391" y="344"/>
                    </a:lnTo>
                    <a:lnTo>
                      <a:pt x="387" y="344"/>
                    </a:lnTo>
                    <a:lnTo>
                      <a:pt x="380" y="344"/>
                    </a:lnTo>
                    <a:lnTo>
                      <a:pt x="380" y="344"/>
                    </a:lnTo>
                    <a:lnTo>
                      <a:pt x="380" y="346"/>
                    </a:lnTo>
                    <a:lnTo>
                      <a:pt x="380" y="351"/>
                    </a:lnTo>
                    <a:lnTo>
                      <a:pt x="380" y="356"/>
                    </a:lnTo>
                    <a:lnTo>
                      <a:pt x="380" y="356"/>
                    </a:lnTo>
                    <a:lnTo>
                      <a:pt x="356" y="356"/>
                    </a:lnTo>
                    <a:lnTo>
                      <a:pt x="356" y="356"/>
                    </a:lnTo>
                    <a:lnTo>
                      <a:pt x="344" y="356"/>
                    </a:lnTo>
                    <a:lnTo>
                      <a:pt x="344" y="356"/>
                    </a:lnTo>
                    <a:lnTo>
                      <a:pt x="321" y="356"/>
                    </a:lnTo>
                    <a:lnTo>
                      <a:pt x="321" y="356"/>
                    </a:lnTo>
                    <a:lnTo>
                      <a:pt x="309" y="356"/>
                    </a:lnTo>
                    <a:lnTo>
                      <a:pt x="309" y="356"/>
                    </a:lnTo>
                    <a:lnTo>
                      <a:pt x="297" y="356"/>
                    </a:lnTo>
                    <a:lnTo>
                      <a:pt x="297" y="356"/>
                    </a:lnTo>
                    <a:lnTo>
                      <a:pt x="285" y="356"/>
                    </a:lnTo>
                    <a:lnTo>
                      <a:pt x="285" y="356"/>
                    </a:lnTo>
                    <a:lnTo>
                      <a:pt x="274" y="356"/>
                    </a:lnTo>
                    <a:lnTo>
                      <a:pt x="274" y="356"/>
                    </a:lnTo>
                    <a:lnTo>
                      <a:pt x="262" y="356"/>
                    </a:lnTo>
                    <a:lnTo>
                      <a:pt x="262" y="356"/>
                    </a:lnTo>
                    <a:lnTo>
                      <a:pt x="250" y="356"/>
                    </a:lnTo>
                    <a:lnTo>
                      <a:pt x="250" y="356"/>
                    </a:lnTo>
                    <a:lnTo>
                      <a:pt x="243" y="356"/>
                    </a:lnTo>
                    <a:lnTo>
                      <a:pt x="238" y="356"/>
                    </a:lnTo>
                    <a:lnTo>
                      <a:pt x="238" y="356"/>
                    </a:lnTo>
                    <a:lnTo>
                      <a:pt x="238" y="351"/>
                    </a:lnTo>
                    <a:lnTo>
                      <a:pt x="238" y="344"/>
                    </a:lnTo>
                    <a:lnTo>
                      <a:pt x="238" y="344"/>
                    </a:lnTo>
                    <a:lnTo>
                      <a:pt x="231" y="344"/>
                    </a:lnTo>
                    <a:lnTo>
                      <a:pt x="227" y="344"/>
                    </a:lnTo>
                    <a:lnTo>
                      <a:pt x="227" y="344"/>
                    </a:lnTo>
                    <a:lnTo>
                      <a:pt x="227" y="356"/>
                    </a:lnTo>
                    <a:lnTo>
                      <a:pt x="227" y="356"/>
                    </a:lnTo>
                    <a:lnTo>
                      <a:pt x="215" y="356"/>
                    </a:lnTo>
                    <a:lnTo>
                      <a:pt x="215" y="356"/>
                    </a:lnTo>
                    <a:lnTo>
                      <a:pt x="203" y="356"/>
                    </a:lnTo>
                    <a:lnTo>
                      <a:pt x="203" y="356"/>
                    </a:lnTo>
                    <a:lnTo>
                      <a:pt x="191" y="356"/>
                    </a:lnTo>
                    <a:lnTo>
                      <a:pt x="191" y="356"/>
                    </a:lnTo>
                    <a:lnTo>
                      <a:pt x="179" y="356"/>
                    </a:lnTo>
                    <a:lnTo>
                      <a:pt x="179" y="356"/>
                    </a:lnTo>
                    <a:lnTo>
                      <a:pt x="165" y="356"/>
                    </a:lnTo>
                    <a:lnTo>
                      <a:pt x="165" y="356"/>
                    </a:lnTo>
                    <a:lnTo>
                      <a:pt x="153" y="356"/>
                    </a:lnTo>
                    <a:lnTo>
                      <a:pt x="153" y="356"/>
                    </a:lnTo>
                    <a:lnTo>
                      <a:pt x="130" y="356"/>
                    </a:lnTo>
                    <a:lnTo>
                      <a:pt x="130" y="356"/>
                    </a:lnTo>
                    <a:lnTo>
                      <a:pt x="118" y="356"/>
                    </a:lnTo>
                    <a:lnTo>
                      <a:pt x="118" y="356"/>
                    </a:lnTo>
                    <a:lnTo>
                      <a:pt x="95" y="356"/>
                    </a:lnTo>
                    <a:lnTo>
                      <a:pt x="95" y="356"/>
                    </a:lnTo>
                    <a:lnTo>
                      <a:pt x="0" y="356"/>
                    </a:lnTo>
                    <a:lnTo>
                      <a:pt x="0" y="356"/>
                    </a:lnTo>
                    <a:lnTo>
                      <a:pt x="0" y="379"/>
                    </a:lnTo>
                    <a:lnTo>
                      <a:pt x="0" y="379"/>
                    </a:lnTo>
                    <a:lnTo>
                      <a:pt x="0" y="391"/>
                    </a:lnTo>
                    <a:lnTo>
                      <a:pt x="0" y="391"/>
                    </a:lnTo>
                    <a:lnTo>
                      <a:pt x="0" y="415"/>
                    </a:lnTo>
                    <a:lnTo>
                      <a:pt x="0" y="415"/>
                    </a:lnTo>
                    <a:lnTo>
                      <a:pt x="0" y="429"/>
                    </a:lnTo>
                    <a:lnTo>
                      <a:pt x="0" y="429"/>
                    </a:lnTo>
                    <a:lnTo>
                      <a:pt x="0" y="452"/>
                    </a:lnTo>
                    <a:lnTo>
                      <a:pt x="0" y="452"/>
                    </a:lnTo>
                    <a:lnTo>
                      <a:pt x="0" y="476"/>
                    </a:lnTo>
                    <a:lnTo>
                      <a:pt x="0" y="476"/>
                    </a:lnTo>
                    <a:lnTo>
                      <a:pt x="12" y="476"/>
                    </a:lnTo>
                    <a:lnTo>
                      <a:pt x="12" y="476"/>
                    </a:lnTo>
                    <a:lnTo>
                      <a:pt x="36" y="476"/>
                    </a:lnTo>
                    <a:lnTo>
                      <a:pt x="36" y="476"/>
                    </a:lnTo>
                    <a:lnTo>
                      <a:pt x="83" y="476"/>
                    </a:lnTo>
                    <a:lnTo>
                      <a:pt x="83" y="476"/>
                    </a:lnTo>
                    <a:lnTo>
                      <a:pt x="106" y="476"/>
                    </a:lnTo>
                    <a:lnTo>
                      <a:pt x="106" y="476"/>
                    </a:lnTo>
                    <a:lnTo>
                      <a:pt x="118" y="476"/>
                    </a:lnTo>
                    <a:lnTo>
                      <a:pt x="118" y="476"/>
                    </a:lnTo>
                    <a:lnTo>
                      <a:pt x="142" y="476"/>
                    </a:lnTo>
                    <a:lnTo>
                      <a:pt x="142" y="476"/>
                    </a:lnTo>
                    <a:lnTo>
                      <a:pt x="165" y="476"/>
                    </a:lnTo>
                    <a:lnTo>
                      <a:pt x="165" y="476"/>
                    </a:lnTo>
                    <a:lnTo>
                      <a:pt x="179" y="476"/>
                    </a:lnTo>
                    <a:lnTo>
                      <a:pt x="179" y="476"/>
                    </a:lnTo>
                    <a:lnTo>
                      <a:pt x="203" y="476"/>
                    </a:lnTo>
                    <a:lnTo>
                      <a:pt x="203" y="476"/>
                    </a:lnTo>
                    <a:lnTo>
                      <a:pt x="215" y="476"/>
                    </a:lnTo>
                    <a:lnTo>
                      <a:pt x="215" y="476"/>
                    </a:lnTo>
                    <a:lnTo>
                      <a:pt x="238" y="476"/>
                    </a:lnTo>
                    <a:lnTo>
                      <a:pt x="238" y="476"/>
                    </a:lnTo>
                    <a:lnTo>
                      <a:pt x="250" y="476"/>
                    </a:lnTo>
                    <a:lnTo>
                      <a:pt x="250" y="476"/>
                    </a:lnTo>
                    <a:lnTo>
                      <a:pt x="274" y="476"/>
                    </a:lnTo>
                    <a:lnTo>
                      <a:pt x="274" y="476"/>
                    </a:lnTo>
                    <a:lnTo>
                      <a:pt x="285" y="476"/>
                    </a:lnTo>
                    <a:lnTo>
                      <a:pt x="285" y="476"/>
                    </a:lnTo>
                    <a:lnTo>
                      <a:pt x="309" y="476"/>
                    </a:lnTo>
                    <a:lnTo>
                      <a:pt x="309" y="476"/>
                    </a:lnTo>
                    <a:lnTo>
                      <a:pt x="321" y="476"/>
                    </a:lnTo>
                    <a:lnTo>
                      <a:pt x="321" y="476"/>
                    </a:lnTo>
                    <a:lnTo>
                      <a:pt x="344" y="476"/>
                    </a:lnTo>
                    <a:lnTo>
                      <a:pt x="344" y="476"/>
                    </a:lnTo>
                    <a:lnTo>
                      <a:pt x="356" y="476"/>
                    </a:lnTo>
                    <a:lnTo>
                      <a:pt x="356" y="476"/>
                    </a:lnTo>
                    <a:lnTo>
                      <a:pt x="380" y="476"/>
                    </a:lnTo>
                    <a:lnTo>
                      <a:pt x="380" y="476"/>
                    </a:lnTo>
                    <a:lnTo>
                      <a:pt x="391" y="476"/>
                    </a:lnTo>
                    <a:lnTo>
                      <a:pt x="391" y="476"/>
                    </a:lnTo>
                    <a:lnTo>
                      <a:pt x="441" y="476"/>
                    </a:lnTo>
                    <a:lnTo>
                      <a:pt x="441" y="476"/>
                    </a:lnTo>
                    <a:lnTo>
                      <a:pt x="453" y="476"/>
                    </a:lnTo>
                    <a:lnTo>
                      <a:pt x="453" y="476"/>
                    </a:lnTo>
                    <a:lnTo>
                      <a:pt x="476" y="476"/>
                    </a:lnTo>
                    <a:lnTo>
                      <a:pt x="476" y="476"/>
                    </a:lnTo>
                    <a:lnTo>
                      <a:pt x="488" y="476"/>
                    </a:lnTo>
                    <a:lnTo>
                      <a:pt x="488" y="476"/>
                    </a:lnTo>
                    <a:lnTo>
                      <a:pt x="512" y="476"/>
                    </a:lnTo>
                    <a:lnTo>
                      <a:pt x="512" y="476"/>
                    </a:lnTo>
                    <a:lnTo>
                      <a:pt x="523" y="476"/>
                    </a:lnTo>
                    <a:lnTo>
                      <a:pt x="523" y="476"/>
                    </a:lnTo>
                    <a:lnTo>
                      <a:pt x="547" y="476"/>
                    </a:lnTo>
                    <a:lnTo>
                      <a:pt x="547" y="476"/>
                    </a:lnTo>
                    <a:lnTo>
                      <a:pt x="559" y="476"/>
                    </a:lnTo>
                    <a:lnTo>
                      <a:pt x="559" y="476"/>
                    </a:lnTo>
                    <a:lnTo>
                      <a:pt x="582" y="476"/>
                    </a:lnTo>
                    <a:lnTo>
                      <a:pt x="582" y="476"/>
                    </a:lnTo>
                    <a:lnTo>
                      <a:pt x="594" y="476"/>
                    </a:lnTo>
                    <a:lnTo>
                      <a:pt x="594" y="476"/>
                    </a:lnTo>
                    <a:lnTo>
                      <a:pt x="618" y="476"/>
                    </a:lnTo>
                    <a:lnTo>
                      <a:pt x="618" y="476"/>
                    </a:lnTo>
                    <a:lnTo>
                      <a:pt x="629" y="476"/>
                    </a:lnTo>
                    <a:lnTo>
                      <a:pt x="629" y="476"/>
                    </a:lnTo>
                    <a:lnTo>
                      <a:pt x="653" y="476"/>
                    </a:lnTo>
                    <a:lnTo>
                      <a:pt x="653" y="476"/>
                    </a:lnTo>
                    <a:lnTo>
                      <a:pt x="667" y="476"/>
                    </a:lnTo>
                    <a:lnTo>
                      <a:pt x="667" y="476"/>
                    </a:lnTo>
                    <a:lnTo>
                      <a:pt x="714" y="476"/>
                    </a:lnTo>
                    <a:lnTo>
                      <a:pt x="714" y="476"/>
                    </a:lnTo>
                    <a:lnTo>
                      <a:pt x="726" y="476"/>
                    </a:lnTo>
                    <a:lnTo>
                      <a:pt x="726" y="476"/>
                    </a:lnTo>
                    <a:lnTo>
                      <a:pt x="750" y="476"/>
                    </a:lnTo>
                    <a:lnTo>
                      <a:pt x="750" y="476"/>
                    </a:lnTo>
                    <a:lnTo>
                      <a:pt x="761" y="476"/>
                    </a:lnTo>
                    <a:lnTo>
                      <a:pt x="761" y="476"/>
                    </a:lnTo>
                    <a:lnTo>
                      <a:pt x="785" y="476"/>
                    </a:lnTo>
                    <a:lnTo>
                      <a:pt x="785" y="476"/>
                    </a:lnTo>
                    <a:lnTo>
                      <a:pt x="797" y="476"/>
                    </a:lnTo>
                    <a:lnTo>
                      <a:pt x="797" y="476"/>
                    </a:lnTo>
                    <a:lnTo>
                      <a:pt x="820" y="476"/>
                    </a:lnTo>
                    <a:lnTo>
                      <a:pt x="820" y="476"/>
                    </a:lnTo>
                    <a:lnTo>
                      <a:pt x="832" y="476"/>
                    </a:lnTo>
                    <a:lnTo>
                      <a:pt x="832" y="476"/>
                    </a:lnTo>
                    <a:lnTo>
                      <a:pt x="856" y="476"/>
                    </a:lnTo>
                    <a:lnTo>
                      <a:pt x="856" y="476"/>
                    </a:lnTo>
                    <a:lnTo>
                      <a:pt x="867" y="476"/>
                    </a:lnTo>
                    <a:lnTo>
                      <a:pt x="867" y="476"/>
                    </a:lnTo>
                    <a:lnTo>
                      <a:pt x="891" y="476"/>
                    </a:lnTo>
                    <a:lnTo>
                      <a:pt x="891" y="476"/>
                    </a:lnTo>
                    <a:lnTo>
                      <a:pt x="903" y="476"/>
                    </a:lnTo>
                    <a:lnTo>
                      <a:pt x="903" y="476"/>
                    </a:lnTo>
                    <a:lnTo>
                      <a:pt x="929" y="476"/>
                    </a:lnTo>
                    <a:lnTo>
                      <a:pt x="929" y="476"/>
                    </a:lnTo>
                    <a:lnTo>
                      <a:pt x="940" y="476"/>
                    </a:lnTo>
                    <a:lnTo>
                      <a:pt x="940" y="476"/>
                    </a:lnTo>
                    <a:lnTo>
                      <a:pt x="988" y="476"/>
                    </a:lnTo>
                    <a:lnTo>
                      <a:pt x="988" y="476"/>
                    </a:lnTo>
                    <a:lnTo>
                      <a:pt x="999" y="476"/>
                    </a:lnTo>
                    <a:lnTo>
                      <a:pt x="999" y="476"/>
                    </a:lnTo>
                    <a:lnTo>
                      <a:pt x="1023" y="476"/>
                    </a:lnTo>
                    <a:lnTo>
                      <a:pt x="1023" y="476"/>
                    </a:lnTo>
                    <a:lnTo>
                      <a:pt x="1035" y="476"/>
                    </a:lnTo>
                    <a:lnTo>
                      <a:pt x="1035" y="476"/>
                    </a:lnTo>
                    <a:lnTo>
                      <a:pt x="1058" y="476"/>
                    </a:lnTo>
                    <a:lnTo>
                      <a:pt x="1058" y="476"/>
                    </a:lnTo>
                    <a:lnTo>
                      <a:pt x="1070" y="476"/>
                    </a:lnTo>
                    <a:lnTo>
                      <a:pt x="1070" y="476"/>
                    </a:lnTo>
                    <a:lnTo>
                      <a:pt x="1094" y="476"/>
                    </a:lnTo>
                    <a:lnTo>
                      <a:pt x="1094" y="476"/>
                    </a:lnTo>
                    <a:lnTo>
                      <a:pt x="1105" y="476"/>
                    </a:lnTo>
                    <a:lnTo>
                      <a:pt x="1105" y="476"/>
                    </a:lnTo>
                    <a:lnTo>
                      <a:pt x="1129" y="476"/>
                    </a:lnTo>
                    <a:lnTo>
                      <a:pt x="1129" y="476"/>
                    </a:lnTo>
                    <a:lnTo>
                      <a:pt x="1141" y="476"/>
                    </a:lnTo>
                    <a:lnTo>
                      <a:pt x="1141" y="476"/>
                    </a:lnTo>
                    <a:lnTo>
                      <a:pt x="1167" y="476"/>
                    </a:lnTo>
                    <a:lnTo>
                      <a:pt x="1167" y="476"/>
                    </a:lnTo>
                    <a:lnTo>
                      <a:pt x="1178" y="476"/>
                    </a:lnTo>
                    <a:lnTo>
                      <a:pt x="1178" y="476"/>
                    </a:lnTo>
                    <a:lnTo>
                      <a:pt x="1202" y="476"/>
                    </a:lnTo>
                    <a:lnTo>
                      <a:pt x="1202" y="476"/>
                    </a:lnTo>
                    <a:lnTo>
                      <a:pt x="1214" y="476"/>
                    </a:lnTo>
                    <a:lnTo>
                      <a:pt x="1214" y="476"/>
                    </a:lnTo>
                    <a:lnTo>
                      <a:pt x="1261" y="476"/>
                    </a:lnTo>
                    <a:lnTo>
                      <a:pt x="1261" y="476"/>
                    </a:lnTo>
                    <a:lnTo>
                      <a:pt x="1273" y="476"/>
                    </a:lnTo>
                    <a:lnTo>
                      <a:pt x="1273" y="476"/>
                    </a:lnTo>
                    <a:lnTo>
                      <a:pt x="1296" y="476"/>
                    </a:lnTo>
                    <a:lnTo>
                      <a:pt x="1296" y="476"/>
                    </a:lnTo>
                    <a:lnTo>
                      <a:pt x="1308" y="476"/>
                    </a:lnTo>
                    <a:lnTo>
                      <a:pt x="1308" y="476"/>
                    </a:lnTo>
                    <a:lnTo>
                      <a:pt x="1332" y="476"/>
                    </a:lnTo>
                    <a:lnTo>
                      <a:pt x="1332" y="476"/>
                    </a:lnTo>
                    <a:lnTo>
                      <a:pt x="1343" y="476"/>
                    </a:lnTo>
                    <a:lnTo>
                      <a:pt x="1343" y="476"/>
                    </a:lnTo>
                    <a:lnTo>
                      <a:pt x="1367" y="476"/>
                    </a:lnTo>
                    <a:lnTo>
                      <a:pt x="1367" y="476"/>
                    </a:lnTo>
                    <a:lnTo>
                      <a:pt x="1379" y="476"/>
                    </a:lnTo>
                    <a:lnTo>
                      <a:pt x="1379" y="476"/>
                    </a:lnTo>
                    <a:lnTo>
                      <a:pt x="1405" y="476"/>
                    </a:lnTo>
                    <a:lnTo>
                      <a:pt x="1405" y="476"/>
                    </a:lnTo>
                    <a:lnTo>
                      <a:pt x="1416" y="476"/>
                    </a:lnTo>
                    <a:lnTo>
                      <a:pt x="1416" y="476"/>
                    </a:lnTo>
                    <a:lnTo>
                      <a:pt x="1440" y="476"/>
                    </a:lnTo>
                    <a:lnTo>
                      <a:pt x="1440" y="476"/>
                    </a:lnTo>
                    <a:lnTo>
                      <a:pt x="1452" y="476"/>
                    </a:lnTo>
                    <a:lnTo>
                      <a:pt x="1452" y="476"/>
                    </a:lnTo>
                    <a:lnTo>
                      <a:pt x="1475" y="476"/>
                    </a:lnTo>
                    <a:lnTo>
                      <a:pt x="1475" y="476"/>
                    </a:lnTo>
                    <a:lnTo>
                      <a:pt x="1487" y="476"/>
                    </a:lnTo>
                    <a:lnTo>
                      <a:pt x="1487" y="476"/>
                    </a:lnTo>
                    <a:lnTo>
                      <a:pt x="1534" y="476"/>
                    </a:lnTo>
                    <a:lnTo>
                      <a:pt x="1534" y="476"/>
                    </a:lnTo>
                    <a:lnTo>
                      <a:pt x="1546" y="476"/>
                    </a:lnTo>
                    <a:lnTo>
                      <a:pt x="1546" y="476"/>
                    </a:lnTo>
                    <a:lnTo>
                      <a:pt x="1570" y="476"/>
                    </a:lnTo>
                    <a:lnTo>
                      <a:pt x="1570" y="476"/>
                    </a:lnTo>
                    <a:lnTo>
                      <a:pt x="1581" y="476"/>
                    </a:lnTo>
                    <a:lnTo>
                      <a:pt x="1581" y="476"/>
                    </a:lnTo>
                    <a:lnTo>
                      <a:pt x="1605" y="476"/>
                    </a:lnTo>
                    <a:lnTo>
                      <a:pt x="1605" y="476"/>
                    </a:lnTo>
                    <a:lnTo>
                      <a:pt x="1617" y="476"/>
                    </a:lnTo>
                    <a:lnTo>
                      <a:pt x="1617" y="476"/>
                    </a:lnTo>
                    <a:lnTo>
                      <a:pt x="1643" y="476"/>
                    </a:lnTo>
                    <a:lnTo>
                      <a:pt x="1643" y="476"/>
                    </a:lnTo>
                    <a:lnTo>
                      <a:pt x="1654" y="476"/>
                    </a:lnTo>
                    <a:lnTo>
                      <a:pt x="1654" y="476"/>
                    </a:lnTo>
                    <a:lnTo>
                      <a:pt x="1678" y="476"/>
                    </a:lnTo>
                    <a:lnTo>
                      <a:pt x="1678" y="476"/>
                    </a:lnTo>
                    <a:lnTo>
                      <a:pt x="1690" y="476"/>
                    </a:lnTo>
                    <a:lnTo>
                      <a:pt x="1690" y="476"/>
                    </a:lnTo>
                    <a:lnTo>
                      <a:pt x="1713" y="476"/>
                    </a:lnTo>
                    <a:lnTo>
                      <a:pt x="1713" y="476"/>
                    </a:lnTo>
                    <a:lnTo>
                      <a:pt x="1725" y="476"/>
                    </a:lnTo>
                    <a:lnTo>
                      <a:pt x="1725" y="476"/>
                    </a:lnTo>
                    <a:lnTo>
                      <a:pt x="1749" y="476"/>
                    </a:lnTo>
                    <a:lnTo>
                      <a:pt x="1749" y="476"/>
                    </a:lnTo>
                    <a:lnTo>
                      <a:pt x="1760" y="476"/>
                    </a:lnTo>
                    <a:lnTo>
                      <a:pt x="1760" y="476"/>
                    </a:lnTo>
                    <a:lnTo>
                      <a:pt x="1808" y="476"/>
                    </a:lnTo>
                    <a:lnTo>
                      <a:pt x="1808" y="476"/>
                    </a:lnTo>
                    <a:lnTo>
                      <a:pt x="1819" y="476"/>
                    </a:lnTo>
                    <a:lnTo>
                      <a:pt x="1819" y="476"/>
                    </a:lnTo>
                    <a:lnTo>
                      <a:pt x="1843" y="476"/>
                    </a:lnTo>
                    <a:lnTo>
                      <a:pt x="1843" y="476"/>
                    </a:lnTo>
                    <a:lnTo>
                      <a:pt x="1855" y="476"/>
                    </a:lnTo>
                    <a:lnTo>
                      <a:pt x="1855" y="476"/>
                    </a:lnTo>
                    <a:lnTo>
                      <a:pt x="1878" y="476"/>
                    </a:lnTo>
                    <a:lnTo>
                      <a:pt x="1878" y="476"/>
                    </a:lnTo>
                    <a:lnTo>
                      <a:pt x="1892" y="476"/>
                    </a:lnTo>
                    <a:lnTo>
                      <a:pt x="1892" y="476"/>
                    </a:lnTo>
                    <a:lnTo>
                      <a:pt x="1916" y="476"/>
                    </a:lnTo>
                    <a:lnTo>
                      <a:pt x="1916" y="476"/>
                    </a:lnTo>
                    <a:lnTo>
                      <a:pt x="1928" y="476"/>
                    </a:lnTo>
                    <a:lnTo>
                      <a:pt x="1928" y="476"/>
                    </a:lnTo>
                    <a:lnTo>
                      <a:pt x="1951" y="476"/>
                    </a:lnTo>
                    <a:lnTo>
                      <a:pt x="1951" y="476"/>
                    </a:lnTo>
                    <a:lnTo>
                      <a:pt x="1963" y="476"/>
                    </a:lnTo>
                    <a:lnTo>
                      <a:pt x="1963" y="476"/>
                    </a:lnTo>
                    <a:lnTo>
                      <a:pt x="1987" y="476"/>
                    </a:lnTo>
                    <a:lnTo>
                      <a:pt x="1987" y="476"/>
                    </a:lnTo>
                    <a:lnTo>
                      <a:pt x="1998" y="476"/>
                    </a:lnTo>
                    <a:lnTo>
                      <a:pt x="1998" y="476"/>
                    </a:lnTo>
                    <a:lnTo>
                      <a:pt x="2022" y="476"/>
                    </a:lnTo>
                    <a:lnTo>
                      <a:pt x="2022" y="476"/>
                    </a:lnTo>
                    <a:lnTo>
                      <a:pt x="2034" y="476"/>
                    </a:lnTo>
                    <a:lnTo>
                      <a:pt x="2034" y="476"/>
                    </a:lnTo>
                    <a:lnTo>
                      <a:pt x="2081" y="476"/>
                    </a:lnTo>
                    <a:lnTo>
                      <a:pt x="2081" y="476"/>
                    </a:lnTo>
                    <a:lnTo>
                      <a:pt x="2093" y="476"/>
                    </a:lnTo>
                    <a:lnTo>
                      <a:pt x="2093" y="476"/>
                    </a:lnTo>
                    <a:lnTo>
                      <a:pt x="2116" y="476"/>
                    </a:lnTo>
                    <a:lnTo>
                      <a:pt x="2116" y="476"/>
                    </a:lnTo>
                    <a:lnTo>
                      <a:pt x="2130" y="476"/>
                    </a:lnTo>
                    <a:lnTo>
                      <a:pt x="2130" y="476"/>
                    </a:lnTo>
                    <a:lnTo>
                      <a:pt x="2154" y="476"/>
                    </a:lnTo>
                    <a:lnTo>
                      <a:pt x="2154" y="476"/>
                    </a:lnTo>
                    <a:lnTo>
                      <a:pt x="2166" y="476"/>
                    </a:lnTo>
                    <a:lnTo>
                      <a:pt x="2166" y="476"/>
                    </a:lnTo>
                    <a:lnTo>
                      <a:pt x="2189" y="476"/>
                    </a:lnTo>
                    <a:lnTo>
                      <a:pt x="2189" y="476"/>
                    </a:lnTo>
                    <a:lnTo>
                      <a:pt x="2201" y="476"/>
                    </a:lnTo>
                    <a:lnTo>
                      <a:pt x="2201" y="476"/>
                    </a:lnTo>
                    <a:lnTo>
                      <a:pt x="2225" y="476"/>
                    </a:lnTo>
                    <a:lnTo>
                      <a:pt x="2225" y="476"/>
                    </a:lnTo>
                    <a:lnTo>
                      <a:pt x="2236" y="476"/>
                    </a:lnTo>
                    <a:lnTo>
                      <a:pt x="2236" y="476"/>
                    </a:lnTo>
                    <a:lnTo>
                      <a:pt x="2260" y="476"/>
                    </a:lnTo>
                    <a:lnTo>
                      <a:pt x="2260" y="476"/>
                    </a:lnTo>
                    <a:lnTo>
                      <a:pt x="2272" y="476"/>
                    </a:lnTo>
                    <a:lnTo>
                      <a:pt x="2272" y="476"/>
                    </a:lnTo>
                    <a:lnTo>
                      <a:pt x="2295" y="476"/>
                    </a:lnTo>
                    <a:lnTo>
                      <a:pt x="2295" y="476"/>
                    </a:lnTo>
                    <a:lnTo>
                      <a:pt x="2307" y="476"/>
                    </a:lnTo>
                    <a:lnTo>
                      <a:pt x="2307" y="476"/>
                    </a:lnTo>
                    <a:lnTo>
                      <a:pt x="2331" y="476"/>
                    </a:lnTo>
                    <a:lnTo>
                      <a:pt x="2331" y="226"/>
                    </a:lnTo>
                    <a:close/>
                  </a:path>
                </a:pathLst>
              </a:custGeom>
              <a:solidFill>
                <a:srgbClr val="0C0C0C">
                  <a:alpha val="67058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05" name="Google Shape;105;p27"/>
          <p:cNvSpPr txBox="1">
            <a:spLocks noGrp="1"/>
          </p:cNvSpPr>
          <p:nvPr>
            <p:ph type="title"/>
          </p:nvPr>
        </p:nvSpPr>
        <p:spPr>
          <a:xfrm>
            <a:off x="2605154" y="1385111"/>
            <a:ext cx="7871954" cy="2022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7200"/>
              <a:buFont typeface="Bebas Neue"/>
              <a:buNone/>
              <a:defRPr sz="7200" cap="none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7"/>
          <p:cNvSpPr txBox="1">
            <a:spLocks noGrp="1"/>
          </p:cNvSpPr>
          <p:nvPr>
            <p:ph type="sldNum" idx="12"/>
          </p:nvPr>
        </p:nvSpPr>
        <p:spPr>
          <a:xfrm>
            <a:off x="519764" y="6311900"/>
            <a:ext cx="715649" cy="247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0_Judul Saja">
  <p:cSld name="20_Judul Saja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8"/>
          <p:cNvSpPr>
            <a:spLocks noGrp="1"/>
          </p:cNvSpPr>
          <p:nvPr>
            <p:ph type="pic" idx="2"/>
          </p:nvPr>
        </p:nvSpPr>
        <p:spPr>
          <a:xfrm>
            <a:off x="519765" y="777232"/>
            <a:ext cx="2100608" cy="5558738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8"/>
          <p:cNvSpPr txBox="1">
            <a:spLocks noGrp="1"/>
          </p:cNvSpPr>
          <p:nvPr>
            <p:ph type="title"/>
          </p:nvPr>
        </p:nvSpPr>
        <p:spPr>
          <a:xfrm>
            <a:off x="3055716" y="909874"/>
            <a:ext cx="7979648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8"/>
          <p:cNvSpPr txBox="1">
            <a:spLocks noGrp="1"/>
          </p:cNvSpPr>
          <p:nvPr>
            <p:ph type="sldNum" idx="12"/>
          </p:nvPr>
        </p:nvSpPr>
        <p:spPr>
          <a:xfrm>
            <a:off x="519764" y="6311900"/>
            <a:ext cx="715649" cy="247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9_Judul Saja">
  <p:cSld name="19_Judul Saja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9"/>
          <p:cNvSpPr>
            <a:spLocks noGrp="1"/>
          </p:cNvSpPr>
          <p:nvPr>
            <p:ph type="pic" idx="2"/>
          </p:nvPr>
        </p:nvSpPr>
        <p:spPr>
          <a:xfrm>
            <a:off x="5680525" y="1947048"/>
            <a:ext cx="5675981" cy="3375651"/>
          </a:xfrm>
          <a:prstGeom prst="rect">
            <a:avLst/>
          </a:prstGeom>
          <a:noFill/>
          <a:ln>
            <a:noFill/>
          </a:ln>
        </p:spPr>
      </p:sp>
      <p:sp>
        <p:nvSpPr>
          <p:cNvPr id="115" name="Google Shape;115;p29"/>
          <p:cNvSpPr txBox="1">
            <a:spLocks noGrp="1"/>
          </p:cNvSpPr>
          <p:nvPr>
            <p:ph type="title"/>
          </p:nvPr>
        </p:nvSpPr>
        <p:spPr>
          <a:xfrm>
            <a:off x="519764" y="909874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9"/>
          <p:cNvSpPr txBox="1">
            <a:spLocks noGrp="1"/>
          </p:cNvSpPr>
          <p:nvPr>
            <p:ph type="sldNum" idx="12"/>
          </p:nvPr>
        </p:nvSpPr>
        <p:spPr>
          <a:xfrm>
            <a:off x="519764" y="6311900"/>
            <a:ext cx="715649" cy="247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8_Judul Saja">
  <p:cSld name="18_Judul Saja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0"/>
          <p:cNvSpPr>
            <a:spLocks noGrp="1"/>
          </p:cNvSpPr>
          <p:nvPr>
            <p:ph type="pic" idx="2"/>
          </p:nvPr>
        </p:nvSpPr>
        <p:spPr>
          <a:xfrm>
            <a:off x="1170446" y="1808645"/>
            <a:ext cx="3170783" cy="5598058"/>
          </a:xfrm>
          <a:prstGeom prst="rect">
            <a:avLst/>
          </a:prstGeom>
          <a:noFill/>
          <a:ln>
            <a:noFill/>
          </a:ln>
        </p:spPr>
      </p:sp>
      <p:sp>
        <p:nvSpPr>
          <p:cNvPr id="121" name="Google Shape;121;p30"/>
          <p:cNvSpPr txBox="1">
            <a:spLocks noGrp="1"/>
          </p:cNvSpPr>
          <p:nvPr>
            <p:ph type="title"/>
          </p:nvPr>
        </p:nvSpPr>
        <p:spPr>
          <a:xfrm>
            <a:off x="519764" y="909874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30"/>
          <p:cNvSpPr txBox="1">
            <a:spLocks noGrp="1"/>
          </p:cNvSpPr>
          <p:nvPr>
            <p:ph type="sldNum" idx="12"/>
          </p:nvPr>
        </p:nvSpPr>
        <p:spPr>
          <a:xfrm>
            <a:off x="519764" y="6311900"/>
            <a:ext cx="715649" cy="247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_Judul Saja">
  <p:cSld name="16_Judul Saja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1"/>
          <p:cNvSpPr>
            <a:spLocks noGrp="1"/>
          </p:cNvSpPr>
          <p:nvPr>
            <p:ph type="pic" idx="2"/>
          </p:nvPr>
        </p:nvSpPr>
        <p:spPr>
          <a:xfrm>
            <a:off x="4217670" y="2306755"/>
            <a:ext cx="3817936" cy="3784600"/>
          </a:xfrm>
          <a:prstGeom prst="rect">
            <a:avLst/>
          </a:prstGeom>
          <a:noFill/>
          <a:ln>
            <a:noFill/>
          </a:ln>
        </p:spPr>
      </p:sp>
      <p:sp>
        <p:nvSpPr>
          <p:cNvPr id="127" name="Google Shape;127;p31"/>
          <p:cNvSpPr>
            <a:spLocks noGrp="1"/>
          </p:cNvSpPr>
          <p:nvPr>
            <p:ph type="pic" idx="3"/>
          </p:nvPr>
        </p:nvSpPr>
        <p:spPr>
          <a:xfrm>
            <a:off x="8045593" y="2306755"/>
            <a:ext cx="3507362" cy="3784600"/>
          </a:xfrm>
          <a:prstGeom prst="rect">
            <a:avLst/>
          </a:prstGeom>
          <a:noFill/>
          <a:ln>
            <a:noFill/>
          </a:ln>
        </p:spPr>
      </p:sp>
      <p:sp>
        <p:nvSpPr>
          <p:cNvPr id="128" name="Google Shape;128;p31"/>
          <p:cNvSpPr txBox="1">
            <a:spLocks noGrp="1"/>
          </p:cNvSpPr>
          <p:nvPr>
            <p:ph type="title"/>
          </p:nvPr>
        </p:nvSpPr>
        <p:spPr>
          <a:xfrm>
            <a:off x="519764" y="909874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31"/>
          <p:cNvSpPr txBox="1">
            <a:spLocks noGrp="1"/>
          </p:cNvSpPr>
          <p:nvPr>
            <p:ph type="sldNum" idx="12"/>
          </p:nvPr>
        </p:nvSpPr>
        <p:spPr>
          <a:xfrm>
            <a:off x="519764" y="6311900"/>
            <a:ext cx="715649" cy="247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5_Judul Saja">
  <p:cSld name="15_Judul Saja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2"/>
          <p:cNvSpPr>
            <a:spLocks noGrp="1"/>
          </p:cNvSpPr>
          <p:nvPr>
            <p:ph type="pic" idx="2"/>
          </p:nvPr>
        </p:nvSpPr>
        <p:spPr>
          <a:xfrm>
            <a:off x="680720" y="3384550"/>
            <a:ext cx="1835150" cy="1966913"/>
          </a:xfrm>
          <a:prstGeom prst="rect">
            <a:avLst/>
          </a:prstGeom>
          <a:noFill/>
          <a:ln>
            <a:noFill/>
          </a:ln>
        </p:spPr>
      </p:sp>
      <p:sp>
        <p:nvSpPr>
          <p:cNvPr id="134" name="Google Shape;134;p32"/>
          <p:cNvSpPr>
            <a:spLocks noGrp="1"/>
          </p:cNvSpPr>
          <p:nvPr>
            <p:ph type="pic" idx="3"/>
          </p:nvPr>
        </p:nvSpPr>
        <p:spPr>
          <a:xfrm>
            <a:off x="2774632" y="3384550"/>
            <a:ext cx="1835150" cy="1966913"/>
          </a:xfrm>
          <a:prstGeom prst="rect">
            <a:avLst/>
          </a:prstGeom>
          <a:noFill/>
          <a:ln>
            <a:noFill/>
          </a:ln>
        </p:spPr>
      </p:sp>
      <p:sp>
        <p:nvSpPr>
          <p:cNvPr id="135" name="Google Shape;135;p32"/>
          <p:cNvSpPr>
            <a:spLocks noGrp="1"/>
          </p:cNvSpPr>
          <p:nvPr>
            <p:ph type="pic" idx="4"/>
          </p:nvPr>
        </p:nvSpPr>
        <p:spPr>
          <a:xfrm>
            <a:off x="4866957" y="3384550"/>
            <a:ext cx="1835150" cy="1966913"/>
          </a:xfrm>
          <a:prstGeom prst="rect">
            <a:avLst/>
          </a:prstGeom>
          <a:noFill/>
          <a:ln>
            <a:noFill/>
          </a:ln>
        </p:spPr>
      </p:sp>
      <p:sp>
        <p:nvSpPr>
          <p:cNvPr id="136" name="Google Shape;136;p32"/>
          <p:cNvSpPr txBox="1">
            <a:spLocks noGrp="1"/>
          </p:cNvSpPr>
          <p:nvPr>
            <p:ph type="title"/>
          </p:nvPr>
        </p:nvSpPr>
        <p:spPr>
          <a:xfrm>
            <a:off x="7101840" y="909874"/>
            <a:ext cx="3933524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32"/>
          <p:cNvSpPr txBox="1">
            <a:spLocks noGrp="1"/>
          </p:cNvSpPr>
          <p:nvPr>
            <p:ph type="sldNum" idx="12"/>
          </p:nvPr>
        </p:nvSpPr>
        <p:spPr>
          <a:xfrm>
            <a:off x="519764" y="6311900"/>
            <a:ext cx="715649" cy="247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0" name="Google Shape;140;p32"/>
          <p:cNvSpPr>
            <a:spLocks noGrp="1"/>
          </p:cNvSpPr>
          <p:nvPr>
            <p:ph type="pic" idx="5"/>
          </p:nvPr>
        </p:nvSpPr>
        <p:spPr>
          <a:xfrm>
            <a:off x="680720" y="1168400"/>
            <a:ext cx="1835150" cy="1966913"/>
          </a:xfrm>
          <a:prstGeom prst="rect">
            <a:avLst/>
          </a:prstGeom>
          <a:noFill/>
          <a:ln>
            <a:noFill/>
          </a:ln>
        </p:spPr>
      </p:sp>
      <p:sp>
        <p:nvSpPr>
          <p:cNvPr id="141" name="Google Shape;141;p32"/>
          <p:cNvSpPr>
            <a:spLocks noGrp="1"/>
          </p:cNvSpPr>
          <p:nvPr>
            <p:ph type="pic" idx="6"/>
          </p:nvPr>
        </p:nvSpPr>
        <p:spPr>
          <a:xfrm>
            <a:off x="2774632" y="1168400"/>
            <a:ext cx="1835150" cy="1966913"/>
          </a:xfrm>
          <a:prstGeom prst="rect">
            <a:avLst/>
          </a:prstGeom>
          <a:noFill/>
          <a:ln>
            <a:noFill/>
          </a:ln>
        </p:spPr>
      </p:sp>
      <p:sp>
        <p:nvSpPr>
          <p:cNvPr id="142" name="Google Shape;142;p32"/>
          <p:cNvSpPr>
            <a:spLocks noGrp="1"/>
          </p:cNvSpPr>
          <p:nvPr>
            <p:ph type="pic" idx="7"/>
          </p:nvPr>
        </p:nvSpPr>
        <p:spPr>
          <a:xfrm>
            <a:off x="4866957" y="1168400"/>
            <a:ext cx="1835150" cy="1966913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_Judul Saja">
  <p:cSld name="14_Judul Saja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3"/>
          <p:cNvSpPr>
            <a:spLocks noGrp="1"/>
          </p:cNvSpPr>
          <p:nvPr>
            <p:ph type="pic" idx="2"/>
          </p:nvPr>
        </p:nvSpPr>
        <p:spPr>
          <a:xfrm>
            <a:off x="542944" y="655770"/>
            <a:ext cx="5553056" cy="4312469"/>
          </a:xfrm>
          <a:prstGeom prst="rect">
            <a:avLst/>
          </a:prstGeom>
          <a:noFill/>
          <a:ln>
            <a:noFill/>
          </a:ln>
        </p:spPr>
      </p:sp>
      <p:sp>
        <p:nvSpPr>
          <p:cNvPr id="145" name="Google Shape;145;p33"/>
          <p:cNvSpPr>
            <a:spLocks noGrp="1"/>
          </p:cNvSpPr>
          <p:nvPr>
            <p:ph type="pic" idx="3"/>
          </p:nvPr>
        </p:nvSpPr>
        <p:spPr>
          <a:xfrm>
            <a:off x="8985265" y="3676333"/>
            <a:ext cx="2663789" cy="2156234"/>
          </a:xfrm>
          <a:prstGeom prst="rect">
            <a:avLst/>
          </a:prstGeom>
          <a:noFill/>
          <a:ln>
            <a:noFill/>
          </a:ln>
        </p:spPr>
      </p:sp>
      <p:sp>
        <p:nvSpPr>
          <p:cNvPr id="146" name="Google Shape;146;p33"/>
          <p:cNvSpPr txBox="1">
            <a:spLocks noGrp="1"/>
          </p:cNvSpPr>
          <p:nvPr>
            <p:ph type="title"/>
          </p:nvPr>
        </p:nvSpPr>
        <p:spPr>
          <a:xfrm>
            <a:off x="519764" y="909874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33"/>
          <p:cNvSpPr txBox="1">
            <a:spLocks noGrp="1"/>
          </p:cNvSpPr>
          <p:nvPr>
            <p:ph type="sldNum" idx="12"/>
          </p:nvPr>
        </p:nvSpPr>
        <p:spPr>
          <a:xfrm>
            <a:off x="519764" y="6311900"/>
            <a:ext cx="715649" cy="247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_Judul Saja">
  <p:cSld name="12_Judul Saja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4"/>
          <p:cNvSpPr>
            <a:spLocks noGrp="1"/>
          </p:cNvSpPr>
          <p:nvPr>
            <p:ph type="pic" idx="2"/>
          </p:nvPr>
        </p:nvSpPr>
        <p:spPr>
          <a:xfrm>
            <a:off x="7374862" y="824704"/>
            <a:ext cx="4188488" cy="5202791"/>
          </a:xfrm>
          <a:prstGeom prst="rect">
            <a:avLst/>
          </a:prstGeom>
          <a:noFill/>
          <a:ln>
            <a:noFill/>
          </a:ln>
        </p:spPr>
      </p:sp>
      <p:sp>
        <p:nvSpPr>
          <p:cNvPr id="152" name="Google Shape;152;p34"/>
          <p:cNvSpPr txBox="1">
            <a:spLocks noGrp="1"/>
          </p:cNvSpPr>
          <p:nvPr>
            <p:ph type="title"/>
          </p:nvPr>
        </p:nvSpPr>
        <p:spPr>
          <a:xfrm>
            <a:off x="519764" y="909874"/>
            <a:ext cx="56573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34"/>
          <p:cNvSpPr txBox="1">
            <a:spLocks noGrp="1"/>
          </p:cNvSpPr>
          <p:nvPr>
            <p:ph type="sldNum" idx="12"/>
          </p:nvPr>
        </p:nvSpPr>
        <p:spPr>
          <a:xfrm>
            <a:off x="519764" y="6311900"/>
            <a:ext cx="715649" cy="247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_Judul Saja">
  <p:cSld name="13_Judul Saja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7"/>
          <p:cNvSpPr>
            <a:spLocks noGrp="1"/>
          </p:cNvSpPr>
          <p:nvPr>
            <p:ph type="pic" idx="2"/>
          </p:nvPr>
        </p:nvSpPr>
        <p:spPr>
          <a:xfrm>
            <a:off x="4198683" y="1929053"/>
            <a:ext cx="2136355" cy="2157702"/>
          </a:xfrm>
          <a:prstGeom prst="rect">
            <a:avLst/>
          </a:prstGeom>
          <a:noFill/>
          <a:ln>
            <a:noFill/>
          </a:ln>
        </p:spPr>
      </p:sp>
      <p:sp>
        <p:nvSpPr>
          <p:cNvPr id="26" name="Google Shape;26;p17"/>
          <p:cNvSpPr>
            <a:spLocks noGrp="1"/>
          </p:cNvSpPr>
          <p:nvPr>
            <p:ph type="pic" idx="3"/>
          </p:nvPr>
        </p:nvSpPr>
        <p:spPr>
          <a:xfrm>
            <a:off x="6807709" y="1929053"/>
            <a:ext cx="2136355" cy="2157702"/>
          </a:xfrm>
          <a:prstGeom prst="rect">
            <a:avLst/>
          </a:prstGeom>
          <a:noFill/>
          <a:ln>
            <a:noFill/>
          </a:ln>
        </p:spPr>
      </p:sp>
      <p:sp>
        <p:nvSpPr>
          <p:cNvPr id="27" name="Google Shape;27;p17"/>
          <p:cNvSpPr>
            <a:spLocks noGrp="1"/>
          </p:cNvSpPr>
          <p:nvPr>
            <p:ph type="pic" idx="4"/>
          </p:nvPr>
        </p:nvSpPr>
        <p:spPr>
          <a:xfrm>
            <a:off x="9411606" y="1929053"/>
            <a:ext cx="2136355" cy="2157702"/>
          </a:xfrm>
          <a:prstGeom prst="rect">
            <a:avLst/>
          </a:prstGeom>
          <a:noFill/>
          <a:ln>
            <a:noFill/>
          </a:ln>
        </p:spPr>
      </p:sp>
      <p:sp>
        <p:nvSpPr>
          <p:cNvPr id="28" name="Google Shape;28;p17"/>
          <p:cNvSpPr txBox="1">
            <a:spLocks noGrp="1"/>
          </p:cNvSpPr>
          <p:nvPr>
            <p:ph type="title"/>
          </p:nvPr>
        </p:nvSpPr>
        <p:spPr>
          <a:xfrm>
            <a:off x="519764" y="909874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7"/>
          <p:cNvSpPr txBox="1">
            <a:spLocks noGrp="1"/>
          </p:cNvSpPr>
          <p:nvPr>
            <p:ph type="sldNum" idx="12"/>
          </p:nvPr>
        </p:nvSpPr>
        <p:spPr>
          <a:xfrm>
            <a:off x="519764" y="6311900"/>
            <a:ext cx="715649" cy="247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_Judul Saja">
  <p:cSld name="11_Judul Saja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5"/>
          <p:cNvSpPr>
            <a:spLocks noGrp="1"/>
          </p:cNvSpPr>
          <p:nvPr>
            <p:ph type="pic" idx="2"/>
          </p:nvPr>
        </p:nvSpPr>
        <p:spPr>
          <a:xfrm>
            <a:off x="519113" y="323850"/>
            <a:ext cx="3341688" cy="5988050"/>
          </a:xfrm>
          <a:prstGeom prst="rect">
            <a:avLst/>
          </a:prstGeom>
          <a:noFill/>
          <a:ln>
            <a:noFill/>
          </a:ln>
        </p:spPr>
      </p:sp>
      <p:sp>
        <p:nvSpPr>
          <p:cNvPr id="158" name="Google Shape;158;p35"/>
          <p:cNvSpPr txBox="1">
            <a:spLocks noGrp="1"/>
          </p:cNvSpPr>
          <p:nvPr>
            <p:ph type="title"/>
          </p:nvPr>
        </p:nvSpPr>
        <p:spPr>
          <a:xfrm>
            <a:off x="3939702" y="909874"/>
            <a:ext cx="709566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35"/>
          <p:cNvSpPr txBox="1">
            <a:spLocks noGrp="1"/>
          </p:cNvSpPr>
          <p:nvPr>
            <p:ph type="sldNum" idx="12"/>
          </p:nvPr>
        </p:nvSpPr>
        <p:spPr>
          <a:xfrm>
            <a:off x="519764" y="6311900"/>
            <a:ext cx="715649" cy="247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Judul Saja">
  <p:cSld name="10_Judul Saja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6"/>
          <p:cNvSpPr>
            <a:spLocks noGrp="1"/>
          </p:cNvSpPr>
          <p:nvPr>
            <p:ph type="pic" idx="2"/>
          </p:nvPr>
        </p:nvSpPr>
        <p:spPr>
          <a:xfrm>
            <a:off x="553627" y="889579"/>
            <a:ext cx="11095427" cy="2399071"/>
          </a:xfrm>
          <a:prstGeom prst="rect">
            <a:avLst/>
          </a:prstGeom>
          <a:noFill/>
          <a:ln>
            <a:noFill/>
          </a:ln>
        </p:spPr>
      </p:sp>
      <p:sp>
        <p:nvSpPr>
          <p:cNvPr id="164" name="Google Shape;164;p36"/>
          <p:cNvSpPr txBox="1">
            <a:spLocks noGrp="1"/>
          </p:cNvSpPr>
          <p:nvPr>
            <p:ph type="title"/>
          </p:nvPr>
        </p:nvSpPr>
        <p:spPr>
          <a:xfrm>
            <a:off x="519764" y="347471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36"/>
          <p:cNvSpPr txBox="1">
            <a:spLocks noGrp="1"/>
          </p:cNvSpPr>
          <p:nvPr>
            <p:ph type="sldNum" idx="12"/>
          </p:nvPr>
        </p:nvSpPr>
        <p:spPr>
          <a:xfrm>
            <a:off x="519764" y="6311900"/>
            <a:ext cx="715649" cy="247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Judul Saja">
  <p:cSld name="9_Judul Saja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7"/>
          <p:cNvSpPr>
            <a:spLocks noGrp="1"/>
          </p:cNvSpPr>
          <p:nvPr>
            <p:ph type="pic" idx="2"/>
          </p:nvPr>
        </p:nvSpPr>
        <p:spPr>
          <a:xfrm>
            <a:off x="4048125" y="3098800"/>
            <a:ext cx="7613650" cy="2987675"/>
          </a:xfrm>
          <a:prstGeom prst="rect">
            <a:avLst/>
          </a:prstGeom>
          <a:noFill/>
          <a:ln>
            <a:noFill/>
          </a:ln>
        </p:spPr>
      </p:sp>
      <p:sp>
        <p:nvSpPr>
          <p:cNvPr id="170" name="Google Shape;170;p37"/>
          <p:cNvSpPr txBox="1">
            <a:spLocks noGrp="1"/>
          </p:cNvSpPr>
          <p:nvPr>
            <p:ph type="title"/>
          </p:nvPr>
        </p:nvSpPr>
        <p:spPr>
          <a:xfrm>
            <a:off x="519764" y="909874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37"/>
          <p:cNvSpPr txBox="1">
            <a:spLocks noGrp="1"/>
          </p:cNvSpPr>
          <p:nvPr>
            <p:ph type="sldNum" idx="12"/>
          </p:nvPr>
        </p:nvSpPr>
        <p:spPr>
          <a:xfrm>
            <a:off x="519764" y="6311900"/>
            <a:ext cx="715649" cy="247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Judul Saja">
  <p:cSld name="8_Judul Saja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8"/>
          <p:cNvSpPr>
            <a:spLocks noGrp="1"/>
          </p:cNvSpPr>
          <p:nvPr>
            <p:ph type="pic" idx="2"/>
          </p:nvPr>
        </p:nvSpPr>
        <p:spPr>
          <a:xfrm>
            <a:off x="5258186" y="823119"/>
            <a:ext cx="2278078" cy="1676129"/>
          </a:xfrm>
          <a:prstGeom prst="rect">
            <a:avLst/>
          </a:prstGeom>
          <a:noFill/>
          <a:ln>
            <a:noFill/>
          </a:ln>
        </p:spPr>
      </p:sp>
      <p:sp>
        <p:nvSpPr>
          <p:cNvPr id="176" name="Google Shape;176;p38"/>
          <p:cNvSpPr>
            <a:spLocks noGrp="1"/>
          </p:cNvSpPr>
          <p:nvPr>
            <p:ph type="pic" idx="3"/>
          </p:nvPr>
        </p:nvSpPr>
        <p:spPr>
          <a:xfrm>
            <a:off x="5258186" y="2589585"/>
            <a:ext cx="2278078" cy="1676129"/>
          </a:xfrm>
          <a:prstGeom prst="rect">
            <a:avLst/>
          </a:prstGeom>
          <a:noFill/>
          <a:ln>
            <a:noFill/>
          </a:ln>
        </p:spPr>
      </p:sp>
      <p:sp>
        <p:nvSpPr>
          <p:cNvPr id="177" name="Google Shape;177;p38"/>
          <p:cNvSpPr>
            <a:spLocks noGrp="1"/>
          </p:cNvSpPr>
          <p:nvPr>
            <p:ph type="pic" idx="4"/>
          </p:nvPr>
        </p:nvSpPr>
        <p:spPr>
          <a:xfrm>
            <a:off x="5258186" y="4356048"/>
            <a:ext cx="2278078" cy="1676129"/>
          </a:xfrm>
          <a:prstGeom prst="rect">
            <a:avLst/>
          </a:prstGeom>
          <a:noFill/>
          <a:ln>
            <a:noFill/>
          </a:ln>
        </p:spPr>
      </p:sp>
      <p:sp>
        <p:nvSpPr>
          <p:cNvPr id="178" name="Google Shape;178;p38"/>
          <p:cNvSpPr txBox="1">
            <a:spLocks noGrp="1"/>
          </p:cNvSpPr>
          <p:nvPr>
            <p:ph type="title"/>
          </p:nvPr>
        </p:nvSpPr>
        <p:spPr>
          <a:xfrm>
            <a:off x="519764" y="909874"/>
            <a:ext cx="3264296" cy="2037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38"/>
          <p:cNvSpPr txBox="1">
            <a:spLocks noGrp="1"/>
          </p:cNvSpPr>
          <p:nvPr>
            <p:ph type="sldNum" idx="12"/>
          </p:nvPr>
        </p:nvSpPr>
        <p:spPr>
          <a:xfrm>
            <a:off x="519764" y="6311900"/>
            <a:ext cx="715649" cy="247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7_Judul Saja">
  <p:cSld name="7_Judul Saja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9"/>
          <p:cNvSpPr/>
          <p:nvPr/>
        </p:nvSpPr>
        <p:spPr>
          <a:xfrm>
            <a:off x="335280" y="579120"/>
            <a:ext cx="11531600" cy="3919204"/>
          </a:xfrm>
          <a:prstGeom prst="rect">
            <a:avLst/>
          </a:prstGeom>
          <a:solidFill>
            <a:srgbClr val="25AE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4" name="Google Shape;184;p39"/>
          <p:cNvCxnSpPr/>
          <p:nvPr/>
        </p:nvCxnSpPr>
        <p:spPr>
          <a:xfrm>
            <a:off x="2610234" y="1252313"/>
            <a:ext cx="1118724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85" name="Google Shape;185;p39"/>
          <p:cNvGrpSpPr/>
          <p:nvPr/>
        </p:nvGrpSpPr>
        <p:grpSpPr>
          <a:xfrm flipH="1">
            <a:off x="2496326" y="4498324"/>
            <a:ext cx="7871954" cy="223837"/>
            <a:chOff x="519764" y="6324786"/>
            <a:chExt cx="11141426" cy="246221"/>
          </a:xfrm>
        </p:grpSpPr>
        <p:sp>
          <p:nvSpPr>
            <p:cNvPr id="186" name="Google Shape;186;p39"/>
            <p:cNvSpPr/>
            <p:nvPr/>
          </p:nvSpPr>
          <p:spPr>
            <a:xfrm>
              <a:off x="519764" y="6324786"/>
              <a:ext cx="11141426" cy="246221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39"/>
            <p:cNvSpPr/>
            <p:nvPr/>
          </p:nvSpPr>
          <p:spPr>
            <a:xfrm>
              <a:off x="9570720" y="6324786"/>
              <a:ext cx="2090470" cy="24622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8" name="Google Shape;188;p39"/>
          <p:cNvSpPr txBox="1">
            <a:spLocks noGrp="1"/>
          </p:cNvSpPr>
          <p:nvPr>
            <p:ph type="title"/>
          </p:nvPr>
        </p:nvSpPr>
        <p:spPr>
          <a:xfrm>
            <a:off x="2610233" y="1888916"/>
            <a:ext cx="7389801" cy="2022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7200"/>
              <a:buFont typeface="Bebas Neue"/>
              <a:buNone/>
              <a:defRPr sz="7200" cap="none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39"/>
          <p:cNvSpPr txBox="1">
            <a:spLocks noGrp="1"/>
          </p:cNvSpPr>
          <p:nvPr>
            <p:ph type="sldNum" idx="12"/>
          </p:nvPr>
        </p:nvSpPr>
        <p:spPr>
          <a:xfrm>
            <a:off x="519764" y="6311900"/>
            <a:ext cx="715649" cy="247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Judul Saja">
  <p:cSld name="5_Judul Saja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40"/>
          <p:cNvSpPr>
            <a:spLocks noGrp="1"/>
          </p:cNvSpPr>
          <p:nvPr>
            <p:ph type="pic" idx="2"/>
          </p:nvPr>
        </p:nvSpPr>
        <p:spPr>
          <a:xfrm>
            <a:off x="5811520" y="834432"/>
            <a:ext cx="5509022" cy="3392129"/>
          </a:xfrm>
          <a:prstGeom prst="rect">
            <a:avLst/>
          </a:prstGeom>
          <a:noFill/>
          <a:ln>
            <a:noFill/>
          </a:ln>
        </p:spPr>
      </p:sp>
      <p:sp>
        <p:nvSpPr>
          <p:cNvPr id="194" name="Google Shape;194;p40"/>
          <p:cNvSpPr txBox="1">
            <a:spLocks noGrp="1"/>
          </p:cNvSpPr>
          <p:nvPr>
            <p:ph type="title"/>
          </p:nvPr>
        </p:nvSpPr>
        <p:spPr>
          <a:xfrm>
            <a:off x="519764" y="909874"/>
            <a:ext cx="503473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40"/>
          <p:cNvSpPr txBox="1">
            <a:spLocks noGrp="1"/>
          </p:cNvSpPr>
          <p:nvPr>
            <p:ph type="sldNum" idx="12"/>
          </p:nvPr>
        </p:nvSpPr>
        <p:spPr>
          <a:xfrm>
            <a:off x="519764" y="6311900"/>
            <a:ext cx="715649" cy="247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Judul Saja">
  <p:cSld name="3_Judul Saja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1"/>
          <p:cNvSpPr>
            <a:spLocks noGrp="1"/>
          </p:cNvSpPr>
          <p:nvPr>
            <p:ph type="pic" idx="2"/>
          </p:nvPr>
        </p:nvSpPr>
        <p:spPr>
          <a:xfrm>
            <a:off x="530810" y="609604"/>
            <a:ext cx="8034316" cy="5638789"/>
          </a:xfrm>
          <a:prstGeom prst="rect">
            <a:avLst/>
          </a:prstGeom>
          <a:noFill/>
          <a:ln>
            <a:noFill/>
          </a:ln>
        </p:spPr>
      </p:sp>
      <p:sp>
        <p:nvSpPr>
          <p:cNvPr id="200" name="Google Shape;200;p41"/>
          <p:cNvSpPr/>
          <p:nvPr/>
        </p:nvSpPr>
        <p:spPr>
          <a:xfrm>
            <a:off x="8576172" y="609605"/>
            <a:ext cx="3085017" cy="56387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41"/>
          <p:cNvSpPr txBox="1">
            <a:spLocks noGrp="1"/>
          </p:cNvSpPr>
          <p:nvPr>
            <p:ph type="title"/>
          </p:nvPr>
        </p:nvSpPr>
        <p:spPr>
          <a:xfrm>
            <a:off x="519764" y="909874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41"/>
          <p:cNvSpPr txBox="1">
            <a:spLocks noGrp="1"/>
          </p:cNvSpPr>
          <p:nvPr>
            <p:ph type="sldNum" idx="12"/>
          </p:nvPr>
        </p:nvSpPr>
        <p:spPr>
          <a:xfrm>
            <a:off x="519764" y="6311900"/>
            <a:ext cx="715649" cy="247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osong">
  <p:cSld name="Kosong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42"/>
          <p:cNvSpPr txBox="1">
            <a:spLocks noGrp="1"/>
          </p:cNvSpPr>
          <p:nvPr>
            <p:ph type="sldNum" idx="12"/>
          </p:nvPr>
        </p:nvSpPr>
        <p:spPr>
          <a:xfrm>
            <a:off x="519764" y="6311900"/>
            <a:ext cx="715649" cy="247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Judul Saja">
  <p:cSld name="4_Judul Saja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9"/>
          <p:cNvSpPr>
            <a:spLocks noGrp="1"/>
          </p:cNvSpPr>
          <p:nvPr>
            <p:ph type="pic" idx="2"/>
          </p:nvPr>
        </p:nvSpPr>
        <p:spPr>
          <a:xfrm>
            <a:off x="622639" y="823120"/>
            <a:ext cx="5290817" cy="5210175"/>
          </a:xfrm>
          <a:prstGeom prst="rect">
            <a:avLst/>
          </a:prstGeom>
          <a:noFill/>
          <a:ln>
            <a:noFill/>
          </a:ln>
        </p:spPr>
      </p:sp>
      <p:sp>
        <p:nvSpPr>
          <p:cNvPr id="34" name="Google Shape;34;p19"/>
          <p:cNvSpPr txBox="1">
            <a:spLocks noGrp="1"/>
          </p:cNvSpPr>
          <p:nvPr>
            <p:ph type="title"/>
          </p:nvPr>
        </p:nvSpPr>
        <p:spPr>
          <a:xfrm>
            <a:off x="6278546" y="909874"/>
            <a:ext cx="4756818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9"/>
          <p:cNvSpPr txBox="1">
            <a:spLocks noGrp="1"/>
          </p:cNvSpPr>
          <p:nvPr>
            <p:ph type="sldNum" idx="12"/>
          </p:nvPr>
        </p:nvSpPr>
        <p:spPr>
          <a:xfrm>
            <a:off x="519764" y="6311900"/>
            <a:ext cx="715649" cy="247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7_Judul Saja">
  <p:cSld name="17_Judul Saja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2"/>
          <p:cNvSpPr>
            <a:spLocks noGrp="1"/>
          </p:cNvSpPr>
          <p:nvPr>
            <p:ph type="pic" idx="2"/>
          </p:nvPr>
        </p:nvSpPr>
        <p:spPr>
          <a:xfrm>
            <a:off x="6167528" y="1720401"/>
            <a:ext cx="4072262" cy="2421500"/>
          </a:xfrm>
          <a:prstGeom prst="rect">
            <a:avLst/>
          </a:prstGeom>
          <a:noFill/>
          <a:ln>
            <a:noFill/>
          </a:ln>
        </p:spPr>
      </p:sp>
      <p:sp>
        <p:nvSpPr>
          <p:cNvPr id="40" name="Google Shape;40;p22"/>
          <p:cNvSpPr>
            <a:spLocks noGrp="1"/>
          </p:cNvSpPr>
          <p:nvPr>
            <p:ph type="pic" idx="3"/>
          </p:nvPr>
        </p:nvSpPr>
        <p:spPr>
          <a:xfrm>
            <a:off x="7885632" y="298184"/>
            <a:ext cx="3763422" cy="6058166"/>
          </a:xfrm>
          <a:prstGeom prst="rect">
            <a:avLst/>
          </a:prstGeom>
          <a:noFill/>
          <a:ln>
            <a:noFill/>
          </a:ln>
        </p:spPr>
      </p:sp>
      <p:sp>
        <p:nvSpPr>
          <p:cNvPr id="41" name="Google Shape;41;p22"/>
          <p:cNvSpPr txBox="1">
            <a:spLocks noGrp="1"/>
          </p:cNvSpPr>
          <p:nvPr>
            <p:ph type="title"/>
          </p:nvPr>
        </p:nvSpPr>
        <p:spPr>
          <a:xfrm>
            <a:off x="519764" y="909874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2"/>
          <p:cNvSpPr txBox="1">
            <a:spLocks noGrp="1"/>
          </p:cNvSpPr>
          <p:nvPr>
            <p:ph type="sldNum" idx="12"/>
          </p:nvPr>
        </p:nvSpPr>
        <p:spPr>
          <a:xfrm>
            <a:off x="519764" y="6311900"/>
            <a:ext cx="715649" cy="247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udul Saja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8"/>
          <p:cNvSpPr txBox="1">
            <a:spLocks noGrp="1"/>
          </p:cNvSpPr>
          <p:nvPr>
            <p:ph type="title"/>
          </p:nvPr>
        </p:nvSpPr>
        <p:spPr>
          <a:xfrm>
            <a:off x="519764" y="909874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8"/>
          <p:cNvSpPr txBox="1">
            <a:spLocks noGrp="1"/>
          </p:cNvSpPr>
          <p:nvPr>
            <p:ph type="sldNum" idx="12"/>
          </p:nvPr>
        </p:nvSpPr>
        <p:spPr>
          <a:xfrm>
            <a:off x="519764" y="6311900"/>
            <a:ext cx="715649" cy="247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6_Judul Saja">
  <p:cSld name="6_Judul Saja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1"/>
          <p:cNvSpPr>
            <a:spLocks noGrp="1"/>
          </p:cNvSpPr>
          <p:nvPr>
            <p:ph type="pic" idx="2"/>
          </p:nvPr>
        </p:nvSpPr>
        <p:spPr>
          <a:xfrm>
            <a:off x="519763" y="542393"/>
            <a:ext cx="11141426" cy="5793584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52" name="Google Shape;52;p21"/>
          <p:cNvGrpSpPr/>
          <p:nvPr/>
        </p:nvGrpSpPr>
        <p:grpSpPr>
          <a:xfrm flipH="1">
            <a:off x="519764" y="6335978"/>
            <a:ext cx="11141426" cy="223837"/>
            <a:chOff x="519764" y="6324786"/>
            <a:chExt cx="11141426" cy="246221"/>
          </a:xfrm>
        </p:grpSpPr>
        <p:sp>
          <p:nvSpPr>
            <p:cNvPr id="53" name="Google Shape;53;p21"/>
            <p:cNvSpPr/>
            <p:nvPr/>
          </p:nvSpPr>
          <p:spPr>
            <a:xfrm>
              <a:off x="519764" y="6324786"/>
              <a:ext cx="11141426" cy="246221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21"/>
            <p:cNvSpPr/>
            <p:nvPr/>
          </p:nvSpPr>
          <p:spPr>
            <a:xfrm>
              <a:off x="9570720" y="6324786"/>
              <a:ext cx="2090470" cy="24622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" name="Google Shape;55;p21"/>
          <p:cNvGrpSpPr/>
          <p:nvPr/>
        </p:nvGrpSpPr>
        <p:grpSpPr>
          <a:xfrm>
            <a:off x="519764" y="298184"/>
            <a:ext cx="11141426" cy="223837"/>
            <a:chOff x="519764" y="6324786"/>
            <a:chExt cx="11141426" cy="246221"/>
          </a:xfrm>
        </p:grpSpPr>
        <p:sp>
          <p:nvSpPr>
            <p:cNvPr id="56" name="Google Shape;56;p21"/>
            <p:cNvSpPr/>
            <p:nvPr/>
          </p:nvSpPr>
          <p:spPr>
            <a:xfrm>
              <a:off x="519764" y="6324786"/>
              <a:ext cx="11141426" cy="246221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21"/>
            <p:cNvSpPr/>
            <p:nvPr/>
          </p:nvSpPr>
          <p:spPr>
            <a:xfrm>
              <a:off x="9570720" y="6324786"/>
              <a:ext cx="2090470" cy="24622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8" name="Google Shape;58;p21"/>
          <p:cNvSpPr txBox="1"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Bebas Neue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1"/>
          <p:cNvSpPr txBox="1">
            <a:spLocks noGrp="1"/>
          </p:cNvSpPr>
          <p:nvPr>
            <p:ph type="sldNum" idx="12"/>
          </p:nvPr>
        </p:nvSpPr>
        <p:spPr>
          <a:xfrm>
            <a:off x="519764" y="6311900"/>
            <a:ext cx="715649" cy="247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Judul Saja">
  <p:cSld name="2_Judul Saja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0"/>
          <p:cNvSpPr>
            <a:spLocks noGrp="1"/>
          </p:cNvSpPr>
          <p:nvPr>
            <p:ph type="pic" idx="2"/>
          </p:nvPr>
        </p:nvSpPr>
        <p:spPr>
          <a:xfrm>
            <a:off x="7029923" y="823911"/>
            <a:ext cx="4631268" cy="521017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0"/>
          <p:cNvSpPr txBox="1">
            <a:spLocks noGrp="1"/>
          </p:cNvSpPr>
          <p:nvPr>
            <p:ph type="title"/>
          </p:nvPr>
        </p:nvSpPr>
        <p:spPr>
          <a:xfrm>
            <a:off x="519764" y="909874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0"/>
          <p:cNvSpPr txBox="1">
            <a:spLocks noGrp="1"/>
          </p:cNvSpPr>
          <p:nvPr>
            <p:ph type="sldNum" idx="12"/>
          </p:nvPr>
        </p:nvSpPr>
        <p:spPr>
          <a:xfrm>
            <a:off x="519764" y="6311900"/>
            <a:ext cx="715649" cy="247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Judul" type="title">
  <p:cSld name="TITLE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2" name="Google Shape;72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4"/>
          <p:cNvSpPr txBox="1">
            <a:spLocks noGrp="1"/>
          </p:cNvSpPr>
          <p:nvPr>
            <p:ph type="sldNum" idx="12"/>
          </p:nvPr>
        </p:nvSpPr>
        <p:spPr>
          <a:xfrm>
            <a:off x="519764" y="6311900"/>
            <a:ext cx="715649" cy="247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>
            <a:spLocks noGrp="1"/>
          </p:cNvSpPr>
          <p:nvPr>
            <p:ph type="title"/>
          </p:nvPr>
        </p:nvSpPr>
        <p:spPr>
          <a:xfrm>
            <a:off x="519764" y="909874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Bebas Neue"/>
              <a:buNone/>
              <a:defRPr sz="4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5"/>
          <p:cNvSpPr txBox="1">
            <a:spLocks noGrp="1"/>
          </p:cNvSpPr>
          <p:nvPr>
            <p:ph type="body" idx="1"/>
          </p:nvPr>
        </p:nvSpPr>
        <p:spPr>
          <a:xfrm>
            <a:off x="519764" y="2383277"/>
            <a:ext cx="10515600" cy="3793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12" name="Google Shape;12;p15"/>
          <p:cNvGrpSpPr/>
          <p:nvPr/>
        </p:nvGrpSpPr>
        <p:grpSpPr>
          <a:xfrm flipH="1">
            <a:off x="519764" y="6335978"/>
            <a:ext cx="11141426" cy="223837"/>
            <a:chOff x="519764" y="6324786"/>
            <a:chExt cx="11141426" cy="246221"/>
          </a:xfrm>
        </p:grpSpPr>
        <p:sp>
          <p:nvSpPr>
            <p:cNvPr id="13" name="Google Shape;13;p15"/>
            <p:cNvSpPr/>
            <p:nvPr/>
          </p:nvSpPr>
          <p:spPr>
            <a:xfrm>
              <a:off x="519764" y="6324786"/>
              <a:ext cx="11141426" cy="246221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15"/>
            <p:cNvSpPr/>
            <p:nvPr/>
          </p:nvSpPr>
          <p:spPr>
            <a:xfrm>
              <a:off x="9570720" y="6324786"/>
              <a:ext cx="2090470" cy="24622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" name="Google Shape;15;p15"/>
          <p:cNvSpPr txBox="1">
            <a:spLocks noGrp="1"/>
          </p:cNvSpPr>
          <p:nvPr>
            <p:ph type="sldNum" idx="12"/>
          </p:nvPr>
        </p:nvSpPr>
        <p:spPr>
          <a:xfrm>
            <a:off x="519764" y="6311900"/>
            <a:ext cx="715649" cy="247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" name="Google Shape;16;p15"/>
          <p:cNvSpPr txBox="1">
            <a:spLocks noGrp="1"/>
          </p:cNvSpPr>
          <p:nvPr>
            <p:ph type="ftr" idx="11"/>
          </p:nvPr>
        </p:nvSpPr>
        <p:spPr>
          <a:xfrm>
            <a:off x="4435813" y="6365280"/>
            <a:ext cx="4114800" cy="151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15"/>
          <p:cNvSpPr txBox="1">
            <a:spLocks noGrp="1"/>
          </p:cNvSpPr>
          <p:nvPr>
            <p:ph type="dt" idx="10"/>
          </p:nvPr>
        </p:nvSpPr>
        <p:spPr>
          <a:xfrm>
            <a:off x="1235413" y="6365280"/>
            <a:ext cx="2743200" cy="151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3000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8ed3c659e5_0_0"/>
          <p:cNvSpPr/>
          <p:nvPr/>
        </p:nvSpPr>
        <p:spPr>
          <a:xfrm>
            <a:off x="11461" y="4549"/>
            <a:ext cx="12192000" cy="6858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00273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g28ed3c659e5_0_0"/>
          <p:cNvSpPr txBox="1">
            <a:spLocks noGrp="1"/>
          </p:cNvSpPr>
          <p:nvPr>
            <p:ph type="ctrTitle"/>
          </p:nvPr>
        </p:nvSpPr>
        <p:spPr>
          <a:xfrm>
            <a:off x="1524000" y="1503363"/>
            <a:ext cx="9144000" cy="2387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5000" b="1">
                <a:solidFill>
                  <a:schemeClr val="lt1"/>
                </a:solidFill>
                <a:latin typeface="Lato"/>
                <a:ea typeface="Lato"/>
                <a:cs typeface="Lato"/>
              </a:rPr>
              <a:t>Team Brendan Chermack</a:t>
            </a:r>
          </a:p>
          <a:p>
            <a:pPr>
              <a:lnSpc>
                <a:spcPct val="100000"/>
              </a:lnSpc>
            </a:pPr>
            <a:r>
              <a:rPr lang="en-US" sz="5000" b="1">
                <a:solidFill>
                  <a:schemeClr val="lt1"/>
                </a:solidFill>
                <a:latin typeface="Lato"/>
                <a:ea typeface="Lato"/>
                <a:cs typeface="Lato"/>
              </a:rPr>
              <a:t>IDS CHALLENGE</a:t>
            </a:r>
          </a:p>
        </p:txBody>
      </p:sp>
      <p:sp>
        <p:nvSpPr>
          <p:cNvPr id="216" name="Google Shape;216;g28ed3c659e5_0_0"/>
          <p:cNvSpPr txBox="1">
            <a:spLocks noGrp="1"/>
          </p:cNvSpPr>
          <p:nvPr>
            <p:ph type="subTitle" idx="1"/>
          </p:nvPr>
        </p:nvSpPr>
        <p:spPr>
          <a:xfrm>
            <a:off x="1518500" y="4152213"/>
            <a:ext cx="9144000" cy="1655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 algn="l">
              <a:lnSpc>
                <a:spcPct val="120000"/>
              </a:lnSpc>
            </a:pPr>
            <a:r>
              <a:rPr lang="en-US" sz="2000">
                <a:solidFill>
                  <a:srgbClr val="CCC9C2"/>
                </a:solidFill>
                <a:latin typeface="Georgia Pro Light"/>
                <a:ea typeface="Lato"/>
                <a:cs typeface="Lato"/>
              </a:rPr>
              <a:t>Serenity Vang - Andrew Clayton - Ashesh Nepal - John Klein - Justin Halvorson</a:t>
            </a:r>
            <a:endParaRPr lang="en-US"/>
          </a:p>
        </p:txBody>
      </p:sp>
      <p:grpSp>
        <p:nvGrpSpPr>
          <p:cNvPr id="217" name="Google Shape;217;g28ed3c659e5_0_0"/>
          <p:cNvGrpSpPr/>
          <p:nvPr/>
        </p:nvGrpSpPr>
        <p:grpSpPr>
          <a:xfrm flipH="1">
            <a:off x="519790" y="6336043"/>
            <a:ext cx="11141400" cy="223911"/>
            <a:chOff x="519764" y="6324786"/>
            <a:chExt cx="11141400" cy="246300"/>
          </a:xfrm>
        </p:grpSpPr>
        <p:sp>
          <p:nvSpPr>
            <p:cNvPr id="218" name="Google Shape;218;g28ed3c659e5_0_0"/>
            <p:cNvSpPr/>
            <p:nvPr/>
          </p:nvSpPr>
          <p:spPr>
            <a:xfrm>
              <a:off x="519764" y="6324786"/>
              <a:ext cx="11141400" cy="2463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g28ed3c659e5_0_0"/>
            <p:cNvSpPr/>
            <p:nvPr/>
          </p:nvSpPr>
          <p:spPr>
            <a:xfrm>
              <a:off x="9570720" y="6324786"/>
              <a:ext cx="2090400" cy="246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0" name="Google Shape;220;g28ed3c659e5_0_0"/>
          <p:cNvSpPr/>
          <p:nvPr/>
        </p:nvSpPr>
        <p:spPr>
          <a:xfrm>
            <a:off x="516205" y="6343650"/>
            <a:ext cx="2090400" cy="2097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1" name="Google Shape;221;g28ed3c659e5_0_0" descr="A logo with white text and blue circle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9824" y="382898"/>
            <a:ext cx="2090400" cy="1165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g28ed3c659e5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70803" y="382897"/>
            <a:ext cx="2090399" cy="15126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6757467221_0_53"/>
          <p:cNvSpPr txBox="1"/>
          <p:nvPr/>
        </p:nvSpPr>
        <p:spPr>
          <a:xfrm>
            <a:off x="591209" y="1865585"/>
            <a:ext cx="5979600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3200" b="1">
                <a:solidFill>
                  <a:srgbClr val="262626"/>
                </a:solidFill>
                <a:latin typeface="Lato"/>
                <a:ea typeface="Lato"/>
                <a:cs typeface="Lato"/>
                <a:sym typeface="Lato"/>
              </a:rPr>
              <a:t>Problem Statement: </a:t>
            </a:r>
            <a:endParaRPr lang="en-US" sz="3200" b="1">
              <a:solidFill>
                <a:srgbClr val="262626"/>
              </a:solidFill>
              <a:latin typeface="Lato"/>
              <a:ea typeface="Lato"/>
              <a:cs typeface="Lato"/>
            </a:endParaRPr>
          </a:p>
        </p:txBody>
      </p:sp>
      <p:cxnSp>
        <p:nvCxnSpPr>
          <p:cNvPr id="229" name="Google Shape;229;g26757467221_0_53"/>
          <p:cNvCxnSpPr/>
          <p:nvPr/>
        </p:nvCxnSpPr>
        <p:spPr>
          <a:xfrm>
            <a:off x="637541" y="1603806"/>
            <a:ext cx="11187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230" name="Google Shape;230;g26757467221_0_53"/>
          <p:cNvGrpSpPr/>
          <p:nvPr/>
        </p:nvGrpSpPr>
        <p:grpSpPr>
          <a:xfrm flipH="1">
            <a:off x="519790" y="6336043"/>
            <a:ext cx="11141400" cy="223911"/>
            <a:chOff x="519764" y="6324786"/>
            <a:chExt cx="11141400" cy="246300"/>
          </a:xfrm>
        </p:grpSpPr>
        <p:sp>
          <p:nvSpPr>
            <p:cNvPr id="231" name="Google Shape;231;g26757467221_0_53"/>
            <p:cNvSpPr/>
            <p:nvPr/>
          </p:nvSpPr>
          <p:spPr>
            <a:xfrm>
              <a:off x="519764" y="6324786"/>
              <a:ext cx="11141400" cy="2463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g26757467221_0_53"/>
            <p:cNvSpPr/>
            <p:nvPr/>
          </p:nvSpPr>
          <p:spPr>
            <a:xfrm>
              <a:off x="9570720" y="6324786"/>
              <a:ext cx="2090400" cy="246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3" name="Google Shape;233;g26757467221_0_53"/>
          <p:cNvSpPr txBox="1"/>
          <p:nvPr/>
        </p:nvSpPr>
        <p:spPr>
          <a:xfrm>
            <a:off x="673690" y="2619950"/>
            <a:ext cx="10833600" cy="2218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indent="-342900">
              <a:lnSpc>
                <a:spcPct val="150000"/>
              </a:lnSpc>
              <a:buChar char="•"/>
            </a:pPr>
            <a:r>
              <a:rPr lang="en-US" sz="2000">
                <a:solidFill>
                  <a:schemeClr val="tx1"/>
                </a:solidFill>
                <a:latin typeface="Georgia Pro Light"/>
                <a:ea typeface="Open Sans"/>
                <a:cs typeface="Open Sans"/>
              </a:rPr>
              <a:t>Allowing users to create and interact with points of interest (POIs) directly </a:t>
            </a:r>
          </a:p>
          <a:p>
            <a:pPr marL="285750" indent="-285750">
              <a:lnSpc>
                <a:spcPct val="120000"/>
              </a:lnSpc>
              <a:spcBef>
                <a:spcPts val="1000"/>
              </a:spcBef>
              <a:buChar char="•"/>
            </a:pPr>
            <a:r>
              <a:rPr lang="en-US" sz="2000">
                <a:solidFill>
                  <a:schemeClr val="tx1"/>
                </a:solidFill>
                <a:latin typeface="Georgia Pro Light"/>
              </a:rPr>
              <a:t>Points of interest will include information related to the marked area</a:t>
            </a:r>
          </a:p>
          <a:p>
            <a:pPr marL="285750" indent="-285750">
              <a:lnSpc>
                <a:spcPct val="120000"/>
              </a:lnSpc>
              <a:spcBef>
                <a:spcPts val="1000"/>
              </a:spcBef>
              <a:buChar char="•"/>
            </a:pPr>
            <a:r>
              <a:rPr lang="en-US" sz="2000">
                <a:solidFill>
                  <a:schemeClr val="tx1"/>
                </a:solidFill>
                <a:latin typeface="Georgia Pro Light"/>
              </a:rPr>
              <a:t>Example: tagging a dangerous machine in a manufacturing environment, giving a description of an art piece</a:t>
            </a:r>
          </a:p>
          <a:p>
            <a:pPr marL="0" marR="0" lv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 lang="en-US" sz="1300" b="0" i="0" u="none" strike="noStrike" cap="none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234" name="Google Shape;234;g26757467221_0_53" descr="A picture containing circle, graphics, screenshot, fon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0809" y="710420"/>
            <a:ext cx="949323" cy="527402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g26757467221_0_53"/>
          <p:cNvSpPr/>
          <p:nvPr/>
        </p:nvSpPr>
        <p:spPr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6" name="Google Shape;236;g26757467221_0_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11876" y="710423"/>
            <a:ext cx="949325" cy="6869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8ed3c659e5_0_15"/>
          <p:cNvSpPr txBox="1"/>
          <p:nvPr/>
        </p:nvSpPr>
        <p:spPr>
          <a:xfrm>
            <a:off x="591209" y="1865585"/>
            <a:ext cx="59796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>
                <a:solidFill>
                  <a:srgbClr val="262626"/>
                </a:solidFill>
                <a:latin typeface="Lato"/>
                <a:ea typeface="Lato"/>
                <a:cs typeface="Lato"/>
                <a:sym typeface="Lato"/>
              </a:rPr>
              <a:t>Demo</a:t>
            </a:r>
            <a:endParaRPr sz="1400" b="0" i="0" u="none" strike="noStrike" cap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7" name="Google Shape;257;g28ed3c659e5_0_15"/>
          <p:cNvCxnSpPr/>
          <p:nvPr/>
        </p:nvCxnSpPr>
        <p:spPr>
          <a:xfrm>
            <a:off x="637541" y="1603806"/>
            <a:ext cx="11187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258" name="Google Shape;258;g28ed3c659e5_0_15"/>
          <p:cNvGrpSpPr/>
          <p:nvPr/>
        </p:nvGrpSpPr>
        <p:grpSpPr>
          <a:xfrm flipH="1">
            <a:off x="519790" y="6336051"/>
            <a:ext cx="11141400" cy="223911"/>
            <a:chOff x="519764" y="6324786"/>
            <a:chExt cx="11141400" cy="246300"/>
          </a:xfrm>
        </p:grpSpPr>
        <p:sp>
          <p:nvSpPr>
            <p:cNvPr id="259" name="Google Shape;259;g28ed3c659e5_0_15"/>
            <p:cNvSpPr/>
            <p:nvPr/>
          </p:nvSpPr>
          <p:spPr>
            <a:xfrm>
              <a:off x="519764" y="6324786"/>
              <a:ext cx="11141400" cy="2463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g28ed3c659e5_0_15"/>
            <p:cNvSpPr/>
            <p:nvPr/>
          </p:nvSpPr>
          <p:spPr>
            <a:xfrm>
              <a:off x="9570720" y="6324786"/>
              <a:ext cx="2090400" cy="246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1" name="Google Shape;261;g28ed3c659e5_0_15"/>
          <p:cNvSpPr txBox="1"/>
          <p:nvPr/>
        </p:nvSpPr>
        <p:spPr>
          <a:xfrm>
            <a:off x="673690" y="2619950"/>
            <a:ext cx="10833600" cy="853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lnSpc>
                <a:spcPct val="120000"/>
              </a:lnSpc>
              <a:spcBef>
                <a:spcPts val="1000"/>
              </a:spcBef>
            </a:pPr>
            <a:r>
              <a:rPr lang="en-US" sz="1800" cap="all">
                <a:solidFill>
                  <a:srgbClr val="262626"/>
                </a:solidFill>
                <a:latin typeface="Georgia Pro Light"/>
                <a:ea typeface="Open Sans"/>
                <a:cs typeface="Open Sans"/>
                <a:hlinkClick r:id="rId3"/>
              </a:rPr>
              <a:t>http://localhost:3000/</a:t>
            </a:r>
            <a:r>
              <a:rPr lang="en-US" sz="1800" cap="all">
                <a:solidFill>
                  <a:srgbClr val="CCC9C2"/>
                </a:solidFill>
                <a:latin typeface="Georgia Pro Light"/>
                <a:ea typeface="Open Sans"/>
                <a:cs typeface="Open Sans"/>
              </a:rPr>
              <a:t> </a:t>
            </a:r>
            <a:endParaRPr lang="en-US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2" name="Google Shape;262;g28ed3c659e5_0_15" descr="A picture containing circle, graphics, screenshot, font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0809" y="710420"/>
            <a:ext cx="949323" cy="527402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g28ed3c659e5_0_15"/>
          <p:cNvSpPr/>
          <p:nvPr/>
        </p:nvSpPr>
        <p:spPr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4" name="Google Shape;264;g28ed3c659e5_0_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711876" y="710423"/>
            <a:ext cx="949325" cy="6869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EF6EFF2F-51F5-9B57-075E-C8B43041A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764" y="909874"/>
            <a:ext cx="10515600" cy="1325563"/>
          </a:xfrm>
        </p:spPr>
        <p:txBody>
          <a:bodyPr wrap="square" anchor="ctr">
            <a:normAutofit/>
          </a:bodyPr>
          <a:lstStyle/>
          <a:p>
            <a:r>
              <a:rPr lang="en-US"/>
              <a:t>KRPANO: Milestone 1,2,3</a:t>
            </a:r>
          </a:p>
        </p:txBody>
      </p:sp>
      <p:graphicFrame>
        <p:nvGraphicFramePr>
          <p:cNvPr id="14" name="Text Placeholder 2">
            <a:extLst>
              <a:ext uri="{FF2B5EF4-FFF2-40B4-BE49-F238E27FC236}">
                <a16:creationId xmlns:a16="http://schemas.microsoft.com/office/drawing/2014/main" id="{151AAE4E-79D9-8BCB-0460-C51A10C228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41909998"/>
              </p:ext>
            </p:extLst>
          </p:nvPr>
        </p:nvGraphicFramePr>
        <p:xfrm>
          <a:off x="519764" y="2425937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7330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3E7EE78-F4FE-881C-12EE-058737AD1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764" y="909874"/>
            <a:ext cx="10515600" cy="1325563"/>
          </a:xfrm>
        </p:spPr>
        <p:txBody>
          <a:bodyPr wrap="square" anchor="ctr">
            <a:normAutofit/>
          </a:bodyPr>
          <a:lstStyle/>
          <a:p>
            <a:r>
              <a:rPr lang="en-US" err="1"/>
              <a:t>FROnt</a:t>
            </a:r>
            <a:r>
              <a:rPr lang="en-US"/>
              <a:t> end: milestone 5</a:t>
            </a:r>
          </a:p>
        </p:txBody>
      </p:sp>
      <p:graphicFrame>
        <p:nvGraphicFramePr>
          <p:cNvPr id="12" name="Text Placeholder 2">
            <a:extLst>
              <a:ext uri="{FF2B5EF4-FFF2-40B4-BE49-F238E27FC236}">
                <a16:creationId xmlns:a16="http://schemas.microsoft.com/office/drawing/2014/main" id="{3827DECB-A6ED-5C03-CB53-FB2BEE0A74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00643502"/>
              </p:ext>
            </p:extLst>
          </p:nvPr>
        </p:nvGraphicFramePr>
        <p:xfrm>
          <a:off x="519764" y="2425937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50473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FBEC249-6FFA-78C6-0936-44DA1E66A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764" y="909874"/>
            <a:ext cx="10515600" cy="1325563"/>
          </a:xfrm>
        </p:spPr>
        <p:txBody>
          <a:bodyPr wrap="square" anchor="ctr">
            <a:normAutofit/>
          </a:bodyPr>
          <a:lstStyle/>
          <a:p>
            <a:r>
              <a:rPr lang="en-US"/>
              <a:t>Backend: Milestone 4</a:t>
            </a:r>
          </a:p>
        </p:txBody>
      </p:sp>
      <p:graphicFrame>
        <p:nvGraphicFramePr>
          <p:cNvPr id="10" name="Text Placeholder 2">
            <a:extLst>
              <a:ext uri="{FF2B5EF4-FFF2-40B4-BE49-F238E27FC236}">
                <a16:creationId xmlns:a16="http://schemas.microsoft.com/office/drawing/2014/main" id="{59F8A17E-A371-6445-24C4-BB4F3066EB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33253136"/>
              </p:ext>
            </p:extLst>
          </p:nvPr>
        </p:nvGraphicFramePr>
        <p:xfrm>
          <a:off x="519764" y="2425937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3588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8ed3c659e5_0_41"/>
          <p:cNvSpPr txBox="1"/>
          <p:nvPr/>
        </p:nvSpPr>
        <p:spPr>
          <a:xfrm>
            <a:off x="591209" y="1865585"/>
            <a:ext cx="59796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>
                <a:solidFill>
                  <a:srgbClr val="262626"/>
                </a:solidFill>
                <a:latin typeface="Lato"/>
                <a:ea typeface="Lato"/>
                <a:cs typeface="Lato"/>
                <a:sym typeface="Lato"/>
              </a:rPr>
              <a:t>Technologies</a:t>
            </a:r>
            <a:endParaRPr sz="1400" b="0" i="0" u="none" strike="noStrike" cap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3" name="Google Shape;243;g28ed3c659e5_0_41"/>
          <p:cNvCxnSpPr/>
          <p:nvPr/>
        </p:nvCxnSpPr>
        <p:spPr>
          <a:xfrm>
            <a:off x="637541" y="1603806"/>
            <a:ext cx="11187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244" name="Google Shape;244;g28ed3c659e5_0_41"/>
          <p:cNvGrpSpPr/>
          <p:nvPr/>
        </p:nvGrpSpPr>
        <p:grpSpPr>
          <a:xfrm flipH="1">
            <a:off x="519790" y="6336051"/>
            <a:ext cx="11141400" cy="223911"/>
            <a:chOff x="519764" y="6324786"/>
            <a:chExt cx="11141400" cy="246300"/>
          </a:xfrm>
        </p:grpSpPr>
        <p:sp>
          <p:nvSpPr>
            <p:cNvPr id="245" name="Google Shape;245;g28ed3c659e5_0_41"/>
            <p:cNvSpPr/>
            <p:nvPr/>
          </p:nvSpPr>
          <p:spPr>
            <a:xfrm>
              <a:off x="519764" y="6324786"/>
              <a:ext cx="11141400" cy="2463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g28ed3c659e5_0_41"/>
            <p:cNvSpPr/>
            <p:nvPr/>
          </p:nvSpPr>
          <p:spPr>
            <a:xfrm>
              <a:off x="9570720" y="6324786"/>
              <a:ext cx="2090400" cy="246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7" name="Google Shape;247;g28ed3c659e5_0_41"/>
          <p:cNvSpPr txBox="1"/>
          <p:nvPr/>
        </p:nvSpPr>
        <p:spPr>
          <a:xfrm>
            <a:off x="673690" y="2619950"/>
            <a:ext cx="10833600" cy="2954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200" b="0" i="0" u="none" strike="noStrike" cap="none">
              <a:solidFill>
                <a:srgbClr val="26262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indent="-457200">
              <a:buClr>
                <a:schemeClr val="dk1"/>
              </a:buClr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JavaScript</a:t>
            </a:r>
          </a:p>
          <a:p>
            <a:pPr marL="457200" indent="-457200">
              <a:buClr>
                <a:schemeClr val="dk1"/>
              </a:buClr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React</a:t>
            </a:r>
            <a:endParaRPr lang="en-US" sz="2800">
              <a:solidFill>
                <a:schemeClr val="dk1"/>
              </a:solidFill>
            </a:endParaRPr>
          </a:p>
          <a:p>
            <a:pPr marL="457200" indent="-457200">
              <a:buClr>
                <a:schemeClr val="dk1"/>
              </a:buClr>
              <a:buFont typeface="Arial,Sans-Serif"/>
              <a:buChar char="•"/>
            </a:pPr>
            <a:r>
              <a:rPr lang="en-US" sz="2800" err="1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Krpano</a:t>
            </a:r>
          </a:p>
          <a:p>
            <a:pPr marL="457200" indent="-457200">
              <a:buClr>
                <a:schemeClr val="dk1"/>
              </a:buClr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Python (Flask, </a:t>
            </a:r>
            <a:r>
              <a:rPr lang="en-US" sz="2800" err="1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SQLAlchemy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)</a:t>
            </a:r>
            <a:endParaRPr lang="en-US" sz="2800">
              <a:solidFill>
                <a:schemeClr val="dk1"/>
              </a:solidFill>
              <a:ea typeface="Calibri"/>
            </a:endParaRPr>
          </a:p>
          <a:p>
            <a:pPr marL="457200" indent="-457200">
              <a:buClr>
                <a:schemeClr val="dk1"/>
              </a:buClr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SQLite</a:t>
            </a:r>
          </a:p>
          <a:p>
            <a:pPr marL="457200" indent="-457200">
              <a:buClr>
                <a:schemeClr val="dk1"/>
              </a:buClr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Docker</a:t>
            </a:r>
            <a:endParaRPr lang="en-US" sz="2800">
              <a:solidFill>
                <a:schemeClr val="dk1"/>
              </a:solidFill>
            </a:endParaRPr>
          </a:p>
        </p:txBody>
      </p:sp>
      <p:pic>
        <p:nvPicPr>
          <p:cNvPr id="248" name="Google Shape;248;g28ed3c659e5_0_41" descr="A picture containing circle, graphics, screenshot, fon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0809" y="710420"/>
            <a:ext cx="949323" cy="527402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g28ed3c659e5_0_41"/>
          <p:cNvSpPr/>
          <p:nvPr/>
        </p:nvSpPr>
        <p:spPr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0" name="Google Shape;250;g28ed3c659e5_0_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11876" y="710423"/>
            <a:ext cx="949325" cy="6869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8ed3c659e5_0_28"/>
          <p:cNvSpPr txBox="1"/>
          <p:nvPr/>
        </p:nvSpPr>
        <p:spPr>
          <a:xfrm>
            <a:off x="591209" y="1865585"/>
            <a:ext cx="59796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>
                <a:solidFill>
                  <a:srgbClr val="262626"/>
                </a:solidFill>
                <a:latin typeface="Lato"/>
                <a:ea typeface="Lato"/>
                <a:cs typeface="Lato"/>
                <a:sym typeface="Lato"/>
              </a:rPr>
              <a:t>Looking Forward</a:t>
            </a:r>
            <a:endParaRPr sz="1400" b="0" i="0" u="none" strike="noStrike" cap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1" name="Google Shape;271;g28ed3c659e5_0_28"/>
          <p:cNvCxnSpPr/>
          <p:nvPr/>
        </p:nvCxnSpPr>
        <p:spPr>
          <a:xfrm>
            <a:off x="637541" y="1603806"/>
            <a:ext cx="11187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272" name="Google Shape;272;g28ed3c659e5_0_28"/>
          <p:cNvGrpSpPr/>
          <p:nvPr/>
        </p:nvGrpSpPr>
        <p:grpSpPr>
          <a:xfrm flipH="1">
            <a:off x="519790" y="6336051"/>
            <a:ext cx="11141400" cy="223911"/>
            <a:chOff x="519764" y="6324786"/>
            <a:chExt cx="11141400" cy="246300"/>
          </a:xfrm>
        </p:grpSpPr>
        <p:sp>
          <p:nvSpPr>
            <p:cNvPr id="273" name="Google Shape;273;g28ed3c659e5_0_28"/>
            <p:cNvSpPr/>
            <p:nvPr/>
          </p:nvSpPr>
          <p:spPr>
            <a:xfrm>
              <a:off x="519764" y="6324786"/>
              <a:ext cx="11141400" cy="2463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g28ed3c659e5_0_28"/>
            <p:cNvSpPr/>
            <p:nvPr/>
          </p:nvSpPr>
          <p:spPr>
            <a:xfrm>
              <a:off x="9570720" y="6324786"/>
              <a:ext cx="2090400" cy="246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5" name="Google Shape;275;g28ed3c659e5_0_28"/>
          <p:cNvSpPr txBox="1"/>
          <p:nvPr/>
        </p:nvSpPr>
        <p:spPr>
          <a:xfrm>
            <a:off x="673690" y="2619950"/>
            <a:ext cx="10833600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1450" indent="-171450">
              <a:lnSpc>
                <a:spcPct val="150000"/>
              </a:lnSpc>
              <a:buSzPts val="1100"/>
              <a:buFont typeface="Arial"/>
              <a:buChar char="•"/>
            </a:pPr>
            <a:r>
              <a:rPr lang="en-US" sz="2000">
                <a:solidFill>
                  <a:srgbClr val="262626"/>
                </a:solidFill>
                <a:latin typeface="Open Sans"/>
                <a:ea typeface="Open Sans"/>
                <a:cs typeface="Open Sans"/>
              </a:rPr>
              <a:t>Support multimedia content</a:t>
            </a:r>
            <a:endParaRPr lang="en-US" sz="2000" b="0" i="0" u="none" strike="noStrike" cap="none">
              <a:solidFill>
                <a:srgbClr val="262626"/>
              </a:solidFill>
              <a:latin typeface="Open Sans"/>
              <a:ea typeface="Open Sans"/>
              <a:cs typeface="Open Sans"/>
            </a:endParaRPr>
          </a:p>
          <a:p>
            <a:pPr marL="171450" indent="-171450">
              <a:lnSpc>
                <a:spcPct val="150000"/>
              </a:lnSpc>
              <a:buClr>
                <a:schemeClr val="dk1"/>
              </a:buClr>
              <a:buSzPts val="1100"/>
              <a:buFont typeface="Arial"/>
              <a:buChar char="•"/>
            </a:pPr>
            <a:r>
              <a:rPr lang="en-US" sz="2000">
                <a:solidFill>
                  <a:srgbClr val="262626"/>
                </a:solidFill>
                <a:latin typeface="Open Sans"/>
                <a:ea typeface="Open Sans"/>
                <a:cs typeface="Open Sans"/>
              </a:rPr>
              <a:t>Integrate a map view that shows POI locations relative to the user's location</a:t>
            </a:r>
            <a:endParaRPr lang="en-US" sz="2000" b="0" i="0" u="none" strike="noStrike" cap="none">
              <a:solidFill>
                <a:srgbClr val="262626"/>
              </a:solidFill>
              <a:latin typeface="Open Sans"/>
              <a:ea typeface="Open Sans"/>
              <a:cs typeface="Open Sans"/>
            </a:endParaRPr>
          </a:p>
          <a:p>
            <a:pPr marL="171450" indent="-171450">
              <a:lnSpc>
                <a:spcPct val="150000"/>
              </a:lnSpc>
              <a:buClr>
                <a:schemeClr val="dk1"/>
              </a:buClr>
              <a:buSzPts val="1100"/>
              <a:buChar char="•"/>
            </a:pPr>
            <a:r>
              <a:rPr lang="en-US" sz="2000">
                <a:solidFill>
                  <a:srgbClr val="262626"/>
                </a:solidFill>
                <a:latin typeface="Open Sans"/>
                <a:ea typeface="Open Sans"/>
                <a:cs typeface="Open Sans"/>
              </a:rPr>
              <a:t>Add API key for security</a:t>
            </a:r>
          </a:p>
          <a:p>
            <a:pPr>
              <a:lnSpc>
                <a:spcPct val="150000"/>
              </a:lnSpc>
              <a:buClr>
                <a:schemeClr val="dk1"/>
              </a:buClr>
              <a:buSzPts val="1100"/>
            </a:pPr>
            <a:endParaRPr lang="en-US" sz="2000">
              <a:solidFill>
                <a:schemeClr val="dk1"/>
              </a:solidFill>
            </a:endParaRPr>
          </a:p>
        </p:txBody>
      </p:sp>
      <p:pic>
        <p:nvPicPr>
          <p:cNvPr id="276" name="Google Shape;276;g28ed3c659e5_0_28" descr="A picture containing circle, graphics, screenshot, fon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0809" y="710420"/>
            <a:ext cx="949323" cy="527402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g28ed3c659e5_0_28"/>
          <p:cNvSpPr/>
          <p:nvPr/>
        </p:nvSpPr>
        <p:spPr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8" name="Google Shape;278;g28ed3c659e5_0_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11876" y="710423"/>
            <a:ext cx="949325" cy="6869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Office">
  <a:themeElements>
    <a:clrScheme name="IDS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5E95"/>
      </a:accent1>
      <a:accent2>
        <a:srgbClr val="6A6A6A"/>
      </a:accent2>
      <a:accent3>
        <a:srgbClr val="A5A5A5"/>
      </a:accent3>
      <a:accent4>
        <a:srgbClr val="595959"/>
      </a:accent4>
      <a:accent5>
        <a:srgbClr val="3F3F3F"/>
      </a:accent5>
      <a:accent6>
        <a:srgbClr val="262626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8</Slides>
  <Notes>5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Tema Office</vt:lpstr>
      <vt:lpstr>Team Brendan Chermack IDS CHALLENGE</vt:lpstr>
      <vt:lpstr>PowerPoint Presentation</vt:lpstr>
      <vt:lpstr>PowerPoint Presentation</vt:lpstr>
      <vt:lpstr>KRPANO: Milestone 1,2,3</vt:lpstr>
      <vt:lpstr>FROnt end: milestone 5</vt:lpstr>
      <vt:lpstr>Backend: Milestone 4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Krissie Mason</dc:creator>
  <cp:revision>2</cp:revision>
  <dcterms:created xsi:type="dcterms:W3CDTF">2020-03-25T15:19:31Z</dcterms:created>
  <dcterms:modified xsi:type="dcterms:W3CDTF">2025-02-16T20:32:36Z</dcterms:modified>
</cp:coreProperties>
</file>