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b79a87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b79a87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fe2b5e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fe2b5e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fe2b5e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fe2b5e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fe2b5e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5fe2b5e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5fe2b5e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5fe2b5e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b79a873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b79a873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fe2b5e0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5fe2b5e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b79a873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b79a873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b79a87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b79a87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 tac toe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 a paper-and-pencil game for two players, X and O, who take turns marking the spaces in a 3×3 grid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/>
              <a:t>We have 9 spaces where each player turn by turn can mark either o or cross </a:t>
            </a:r>
            <a:r>
              <a:rPr lang="en"/>
              <a:t>respectively</a:t>
            </a:r>
            <a:r>
              <a:rPr lang="en"/>
              <a:t>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player who succeeds in placing three of their marks in a diagonal, horizontal, or vertical row is the winner.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79a87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79a87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79a873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79a873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79a87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79a87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79a87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79a87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b79a87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b79a87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fe2b5e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fe2b5e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b79a873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b79a873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owardsdatascience.com/simple-reinforcement-learning-q-learning-fcddc4b6fe56" TargetMode="External"/><Relationship Id="rId4" Type="http://schemas.openxmlformats.org/officeDocument/2006/relationships/hyperlink" Target="https://medium.com/ai%C2%B3-theory-practice-business/reinforcement-learning-part-6-td-%CE%BB-q-learning-99cdfdf4e76a" TargetMode="External"/><Relationship Id="rId5" Type="http://schemas.openxmlformats.org/officeDocument/2006/relationships/hyperlink" Target="https://www.freecodecamp.org/news/an-introduction-to-q-learning-reinforcement-learning-14ac0b4493cc/" TargetMode="External"/><Relationship Id="rId6" Type="http://schemas.openxmlformats.org/officeDocument/2006/relationships/hyperlink" Target="https://www.freecodecamp.org/news/an-introduction-to-q-learning-reinforcement-learning-14ac0b4493cc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93000" y="782425"/>
            <a:ext cx="7252200" cy="16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9"/>
              <a:t>Battle Between Two Tic-Tac-Toe Reinforcement Agents</a:t>
            </a:r>
            <a:endParaRPr sz="37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73002"/>
            <a:ext cx="85206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By: Ashesh Byanju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38"/>
              <a:t>Date: May 1, 2021</a:t>
            </a:r>
            <a:endParaRPr sz="343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8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vs Random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43353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figures for the first game are as follows.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games: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X-Player Wins: 5845 (58%)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O-Player Wins: 2895 (28%)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Draws:  1259 (12%)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taken to execute 11.02 seconds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seems that X players are more likely to win games.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plot, obviously, tells us the same story.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50" y="1629725"/>
            <a:ext cx="4249575" cy="30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Q-Learning Agent vs Random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09850" y="1240850"/>
            <a:ext cx="4494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5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69"/>
              <a:t>L</a:t>
            </a:r>
            <a:r>
              <a:rPr lang="en" sz="1769"/>
              <a:t>et's see our results for Random vs Q Agent.</a:t>
            </a:r>
            <a:endParaRPr sz="17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9"/>
              <a:t>Number of games: 10,000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9"/>
              <a:t>X-Player Wins: 9197 (91%)</a:t>
            </a:r>
            <a:endParaRPr sz="17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9"/>
              <a:t>O-Player Wins: 397 (3%)</a:t>
            </a:r>
            <a:endParaRPr sz="17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9"/>
              <a:t>Draws:  405 (4%)</a:t>
            </a:r>
            <a:endParaRPr sz="17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9"/>
              <a:t>Time taken to execute 16.28 seconds</a:t>
            </a:r>
            <a:endParaRPr sz="1769"/>
          </a:p>
          <a:p>
            <a:pPr indent="-3156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69"/>
              <a:t>The Q model seems to be destroying the Random player in this case. </a:t>
            </a:r>
            <a:endParaRPr sz="1769"/>
          </a:p>
          <a:p>
            <a:pPr indent="-315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69"/>
              <a:t>In reality, there are more ties than victories in this game.</a:t>
            </a:r>
            <a:endParaRPr sz="176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75" y="1152425"/>
            <a:ext cx="4312875" cy="3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Vs Q-Learning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45390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games: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X-Player Wins: 1332 (13%)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O-Player Wins: 7358 (73%)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Draws:  1309 (13%)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taken to execute 15.27 seconds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more wins for the random player and more draws in this round than in the previous round.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so, the Q model continues to win by a large margin.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700" y="1164475"/>
            <a:ext cx="4137700" cy="3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Q-Learning Agent Vs Q-Learning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43863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games: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X-Player Wins: 2322 (23%)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O-Player Wins: 691 (6%)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Draws:  6986 (69%)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taken to execute 20.61 seconds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Although X-Player had some advantages at the </a:t>
            </a:r>
            <a:r>
              <a:rPr lang="en"/>
              <a:t>beginning, t</a:t>
            </a:r>
            <a:r>
              <a:rPr lang="en"/>
              <a:t>here are more number of draws than wins.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400" y="1304825"/>
            <a:ext cx="4085098" cy="29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players were initially on a fair competition, and the model was still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after a while, the Q model began to smash the other player </a:t>
            </a:r>
            <a:r>
              <a:rPr lang="en"/>
              <a:t>confirming that indeed the model was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to build reinforcement Q learning agent to win Tic Tac Toe game.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https://towardsdatascience.com/simple-reinforcement-learning-q-learning-fcddc4b6fe56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https://medium.com/ai%C2%B3-theory-practice-business/reinforcement-learning-part-6-td-%CE%BB-q-learning-99cdfdf4e76a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https://www.freecodecamp.org/news/an-introduction-to-q-learning-reinforcement-learning-14ac0b4493cc</a:t>
            </a:r>
            <a:r>
              <a:rPr lang="en" u="sng">
                <a:solidFill>
                  <a:schemeClr val="hlink"/>
                </a:solidFill>
                <a:hlinkClick r:id="rId6"/>
              </a:rPr>
              <a:t>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10850" y="1718550"/>
            <a:ext cx="85206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 YOU!!!</a:t>
            </a:r>
            <a:endParaRPr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Tic-Tac-Toe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57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Tic-tac-toe is a game of nine points, three horizontal lines, three vertical lines, and two diagonal lines, each with at least three points, as seen in the incidence structure to the right.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win the game, a player must place three of their marks in a horizontal, vertical, or diagonal row.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837" l="4594" r="4594" t="3457"/>
          <a:stretch/>
        </p:blipFill>
        <p:spPr>
          <a:xfrm>
            <a:off x="6241750" y="861950"/>
            <a:ext cx="2673499" cy="28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project, tic-tac-toe agents will be trained to compete with each other to win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using reinforcement Q-Learning to achieve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will learn using Q-learning, in which the agent remembers which action he performed in each state so that the next time he experiences the same state, he will perform the same 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objective of the project is to train the agent to </a:t>
            </a:r>
            <a:r>
              <a:rPr lang="en"/>
              <a:t>learn the strategy to find the best available move and beat Random Agent.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total games played, </a:t>
            </a:r>
            <a:r>
              <a:rPr lang="en"/>
              <a:t>Q-Learning </a:t>
            </a:r>
            <a:r>
              <a:rPr lang="en"/>
              <a:t>ag</a:t>
            </a:r>
            <a:r>
              <a:rPr lang="en"/>
              <a:t>e</a:t>
            </a:r>
            <a:r>
              <a:rPr lang="en"/>
              <a:t>nt should be able to win against Random agent by more than 75%.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65"/>
              <a:buFont typeface="Proxima Nova"/>
              <a:buChar char="●"/>
            </a:pPr>
            <a:r>
              <a:rPr lang="en" sz="195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Tools</a:t>
            </a:r>
            <a:r>
              <a:rPr lang="en" sz="1865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1865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3.7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Spyder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Matplotlib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29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58"/>
              <a:buFont typeface="Proxima Nova"/>
              <a:buChar char="●"/>
            </a:pPr>
            <a:r>
              <a:rPr lang="en" sz="195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Techniques :</a:t>
            </a:r>
            <a:endParaRPr sz="1957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Solving the tic-tac-toe using Reinforcement learning.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two strategies: (Random and Q-Learning) 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Will play 4 games: Random vs Random, Random vs Q-learning, </a:t>
            </a: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Q-learning vs Random </a:t>
            </a: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and Q-Learning vs Q-Learning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528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80"/>
              <a:buFont typeface="Proxima Nova"/>
              <a:buChar char="○"/>
            </a:pPr>
            <a:r>
              <a:rPr lang="en" sz="1679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play 10,000 games using each strategy and after the games are played we will gather our statistics and plot the results to see how Q-Learning agent performed.</a:t>
            </a:r>
            <a:endParaRPr sz="1679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r>
              <a:rPr lang="en"/>
              <a:t>Continue...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efine 2 strategies for the game: some players will play by randomly selecting a move from a list of available moves, while some other players will use Q-Learning to select the best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core of Q-Learning is to estimate a value for every possible of a state (s) and an action (a) by getting rewarded.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update of the q-value is done according to the equation below.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75" y="3204874"/>
            <a:ext cx="7761726" cy="1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Algorithm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5" y="1206000"/>
            <a:ext cx="7346025" cy="3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- </a:t>
            </a:r>
            <a:r>
              <a:rPr lang="en"/>
              <a:t>Implementation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</a:t>
            </a:r>
            <a:r>
              <a:rPr lang="en"/>
              <a:t>ew parameters for Q-Learning Bellman equation: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Learning rate: </a:t>
            </a:r>
            <a:r>
              <a:rPr lang="en"/>
              <a:t> how fast the agent picks up new information vs. how long the agent remembers previous information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Discount factor/Decay rate: </a:t>
            </a:r>
            <a:r>
              <a:rPr lang="en"/>
              <a:t>to assist our agent in deciding whether early or late moves are more critical for the game's outcome.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Exploratory rate: </a:t>
            </a:r>
            <a:r>
              <a:rPr lang="en"/>
              <a:t>The possibility that the agent will make a random move rather than using the Q-Learning algorithm. This is what I'm using to let the agent explore unknown territory in the hopes of learning new tactics.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need to store all of the states our agent experiences during its lifetime in order for the Q-Learning algorithm to work.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will allow our agent to remember which action is performed in each state, so that the next time he experiences the same state, it will perform the same action.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our agent's memory, which will be saved in the states sector of our class.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Continue...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31250"/>
            <a:ext cx="85206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 field</a:t>
            </a:r>
            <a:r>
              <a:rPr lang="en"/>
              <a:t> is a map with the key being a hash of our board (a unique string formed from the board configuration) and the value being the Q-value of that board configuration, which is the value calculated using the Bellman equation.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states history field is the final field in our class, and it contains the hashes of all the board configurations encountered by the player in the last game.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the game is over, the model will retrace the steps in the history and generate new q-values for the next game.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the learning part of our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Another very important method is t</a:t>
            </a:r>
            <a:r>
              <a:rPr lang="en"/>
              <a:t>he reward method</a:t>
            </a:r>
            <a:r>
              <a:rPr lang="en"/>
              <a:t> </a:t>
            </a:r>
            <a:r>
              <a:rPr lang="en"/>
              <a:t>which will be named at the end of each game</a:t>
            </a:r>
            <a:r>
              <a:rPr lang="en"/>
              <a:t>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will take the positive or negative reward (depending on the game winner) and change the Q values for the board configuration we saw in the previous game using the Bellman equation.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Result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played 4 games: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vs Random - I used this to see whether the X-player or the O-player wins more games i</a:t>
            </a:r>
            <a:r>
              <a:rPr lang="en" sz="1500"/>
              <a:t>n Tic Tac Toe</a:t>
            </a:r>
            <a:r>
              <a:rPr lang="en" sz="1500"/>
              <a:t>. This will assist us in evaluating the success of our Q Learning agent.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vs Q-Learning agent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Q-Learning agent vs Random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Q-Learning agent vs Q-Learning agent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after the games, I compiled all results and plot the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round had a total of 10,000 games.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