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Fredoka" charset="1" panose="02000000000000000000"/>
      <p:regular r:id="rId15"/>
    </p:embeddedFont>
    <p:embeddedFont>
      <p:font typeface="Nunito Bold" charset="1" panose="00000800000000000000"/>
      <p:regular r:id="rId16"/>
    </p:embeddedFont>
    <p:embeddedFont>
      <p:font typeface="Nunito"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DDEDE"/>
        </a:solidFill>
      </p:bgPr>
    </p:bg>
    <p:spTree>
      <p:nvGrpSpPr>
        <p:cNvPr id="1" name=""/>
        <p:cNvGrpSpPr/>
        <p:nvPr/>
      </p:nvGrpSpPr>
      <p:grpSpPr>
        <a:xfrm>
          <a:off x="0" y="0"/>
          <a:ext cx="0" cy="0"/>
          <a:chOff x="0" y="0"/>
          <a:chExt cx="0" cy="0"/>
        </a:xfrm>
      </p:grpSpPr>
      <p:grpSp>
        <p:nvGrpSpPr>
          <p:cNvPr name="Group 2" id="2"/>
          <p:cNvGrpSpPr/>
          <p:nvPr/>
        </p:nvGrpSpPr>
        <p:grpSpPr>
          <a:xfrm rot="0">
            <a:off x="-455841" y="8740298"/>
            <a:ext cx="20004189" cy="1104251"/>
            <a:chOff x="0" y="0"/>
            <a:chExt cx="5268593" cy="290832"/>
          </a:xfrm>
        </p:grpSpPr>
        <p:sp>
          <p:nvSpPr>
            <p:cNvPr name="Freeform 3" id="3"/>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FFFFFF"/>
            </a:solidFill>
          </p:spPr>
        </p:sp>
        <p:sp>
          <p:nvSpPr>
            <p:cNvPr name="TextBox 4" id="4"/>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017902" y="5916272"/>
            <a:ext cx="3532892" cy="1625130"/>
          </a:xfrm>
          <a:custGeom>
            <a:avLst/>
            <a:gdLst/>
            <a:ahLst/>
            <a:cxnLst/>
            <a:rect r="r" b="b" t="t" l="l"/>
            <a:pathLst>
              <a:path h="1625130" w="3532892">
                <a:moveTo>
                  <a:pt x="0" y="0"/>
                </a:moveTo>
                <a:lnTo>
                  <a:pt x="3532892" y="0"/>
                </a:lnTo>
                <a:lnTo>
                  <a:pt x="3532892" y="1625131"/>
                </a:lnTo>
                <a:lnTo>
                  <a:pt x="0" y="16251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48524" y="3482952"/>
            <a:ext cx="4017541" cy="4114800"/>
          </a:xfrm>
          <a:custGeom>
            <a:avLst/>
            <a:gdLst/>
            <a:ahLst/>
            <a:cxnLst/>
            <a:rect r="r" b="b" t="t" l="l"/>
            <a:pathLst>
              <a:path h="4114800" w="4017541">
                <a:moveTo>
                  <a:pt x="0" y="0"/>
                </a:moveTo>
                <a:lnTo>
                  <a:pt x="4017541" y="0"/>
                </a:lnTo>
                <a:lnTo>
                  <a:pt x="401754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852923" y="537702"/>
            <a:ext cx="2963893" cy="361056"/>
          </a:xfrm>
          <a:custGeom>
            <a:avLst/>
            <a:gdLst/>
            <a:ahLst/>
            <a:cxnLst/>
            <a:rect r="r" b="b" t="t" l="l"/>
            <a:pathLst>
              <a:path h="361056" w="2963893">
                <a:moveTo>
                  <a:pt x="0" y="0"/>
                </a:moveTo>
                <a:lnTo>
                  <a:pt x="2963893" y="0"/>
                </a:lnTo>
                <a:lnTo>
                  <a:pt x="2963893" y="361056"/>
                </a:lnTo>
                <a:lnTo>
                  <a:pt x="0" y="3610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28700" y="7952847"/>
            <a:ext cx="2963893" cy="361056"/>
          </a:xfrm>
          <a:custGeom>
            <a:avLst/>
            <a:gdLst/>
            <a:ahLst/>
            <a:cxnLst/>
            <a:rect r="r" b="b" t="t" l="l"/>
            <a:pathLst>
              <a:path h="361056" w="2963893">
                <a:moveTo>
                  <a:pt x="0" y="0"/>
                </a:moveTo>
                <a:lnTo>
                  <a:pt x="2963893" y="0"/>
                </a:lnTo>
                <a:lnTo>
                  <a:pt x="2963893" y="361056"/>
                </a:lnTo>
                <a:lnTo>
                  <a:pt x="0" y="3610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3061" y="186603"/>
            <a:ext cx="2417586" cy="2301962"/>
          </a:xfrm>
          <a:custGeom>
            <a:avLst/>
            <a:gdLst/>
            <a:ahLst/>
            <a:cxnLst/>
            <a:rect r="r" b="b" t="t" l="l"/>
            <a:pathLst>
              <a:path h="2301962" w="2417586">
                <a:moveTo>
                  <a:pt x="0" y="0"/>
                </a:moveTo>
                <a:lnTo>
                  <a:pt x="2417585" y="0"/>
                </a:lnTo>
                <a:lnTo>
                  <a:pt x="2417585" y="2301962"/>
                </a:lnTo>
                <a:lnTo>
                  <a:pt x="0" y="2301962"/>
                </a:lnTo>
                <a:lnTo>
                  <a:pt x="0" y="0"/>
                </a:lnTo>
                <a:close/>
              </a:path>
            </a:pathLst>
          </a:custGeom>
          <a:blipFill>
            <a:blip r:embed="rId8"/>
            <a:stretch>
              <a:fillRect l="0" t="0" r="0" b="0"/>
            </a:stretch>
          </a:blipFill>
        </p:spPr>
      </p:sp>
      <p:sp>
        <p:nvSpPr>
          <p:cNvPr name="TextBox 10" id="10"/>
          <p:cNvSpPr txBox="true"/>
          <p:nvPr/>
        </p:nvSpPr>
        <p:spPr>
          <a:xfrm rot="0">
            <a:off x="1384131" y="2148757"/>
            <a:ext cx="14950738" cy="1184275"/>
          </a:xfrm>
          <a:prstGeom prst="rect">
            <a:avLst/>
          </a:prstGeom>
        </p:spPr>
        <p:txBody>
          <a:bodyPr anchor="t" rtlCol="false" tIns="0" lIns="0" bIns="0" rIns="0">
            <a:spAutoFit/>
          </a:bodyPr>
          <a:lstStyle/>
          <a:p>
            <a:pPr algn="ctr">
              <a:lnSpc>
                <a:spcPts val="9799"/>
              </a:lnSpc>
            </a:pPr>
            <a:r>
              <a:rPr lang="en-US" sz="6999">
                <a:solidFill>
                  <a:srgbClr val="000000"/>
                </a:solidFill>
                <a:latin typeface="Fredoka"/>
                <a:ea typeface="Fredoka"/>
                <a:cs typeface="Fredoka"/>
                <a:sym typeface="Fredoka"/>
              </a:rPr>
              <a:t>AE471: B TECH PROJECT</a:t>
            </a:r>
          </a:p>
        </p:txBody>
      </p:sp>
      <p:sp>
        <p:nvSpPr>
          <p:cNvPr name="TextBox 11" id="11"/>
          <p:cNvSpPr txBox="true"/>
          <p:nvPr/>
        </p:nvSpPr>
        <p:spPr>
          <a:xfrm rot="0">
            <a:off x="3037471" y="3747241"/>
            <a:ext cx="11586900" cy="1384224"/>
          </a:xfrm>
          <a:prstGeom prst="rect">
            <a:avLst/>
          </a:prstGeom>
        </p:spPr>
        <p:txBody>
          <a:bodyPr anchor="t" rtlCol="false" tIns="0" lIns="0" bIns="0" rIns="0">
            <a:spAutoFit/>
          </a:bodyPr>
          <a:lstStyle/>
          <a:p>
            <a:pPr algn="ctr">
              <a:lnSpc>
                <a:spcPts val="5604"/>
              </a:lnSpc>
            </a:pPr>
            <a:r>
              <a:rPr lang="en-US" b="true" sz="4002">
                <a:solidFill>
                  <a:srgbClr val="000000"/>
                </a:solidFill>
                <a:latin typeface="Nunito Bold"/>
                <a:ea typeface="Nunito Bold"/>
                <a:cs typeface="Nunito Bold"/>
                <a:sym typeface="Nunito Bold"/>
              </a:rPr>
              <a:t>Control of vortex shedding behind a cylinder using a control cylinder. </a:t>
            </a:r>
          </a:p>
        </p:txBody>
      </p:sp>
      <p:sp>
        <p:nvSpPr>
          <p:cNvPr name="TextBox 12" id="12"/>
          <p:cNvSpPr txBox="true"/>
          <p:nvPr/>
        </p:nvSpPr>
        <p:spPr>
          <a:xfrm rot="0">
            <a:off x="248524" y="9006674"/>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Ashesh Thamir | 200205</a:t>
            </a:r>
          </a:p>
        </p:txBody>
      </p:sp>
      <p:sp>
        <p:nvSpPr>
          <p:cNvPr name="TextBox 13" id="13"/>
          <p:cNvSpPr txBox="true"/>
          <p:nvPr/>
        </p:nvSpPr>
        <p:spPr>
          <a:xfrm rot="0">
            <a:off x="5283854" y="5849597"/>
            <a:ext cx="6680754" cy="1180465"/>
          </a:xfrm>
          <a:prstGeom prst="rect">
            <a:avLst/>
          </a:prstGeom>
        </p:spPr>
        <p:txBody>
          <a:bodyPr anchor="t" rtlCol="false" tIns="0" lIns="0" bIns="0" rIns="0">
            <a:spAutoFit/>
          </a:bodyPr>
          <a:lstStyle/>
          <a:p>
            <a:pPr algn="ctr">
              <a:lnSpc>
                <a:spcPts val="4759"/>
              </a:lnSpc>
            </a:pPr>
            <a:r>
              <a:rPr lang="en-US" sz="3399">
                <a:solidFill>
                  <a:srgbClr val="000000"/>
                </a:solidFill>
                <a:latin typeface="Nunito"/>
                <a:ea typeface="Nunito"/>
                <a:cs typeface="Nunito"/>
                <a:sym typeface="Nunito"/>
              </a:rPr>
              <a:t>Under the guidance of:</a:t>
            </a:r>
          </a:p>
          <a:p>
            <a:pPr algn="ctr">
              <a:lnSpc>
                <a:spcPts val="4759"/>
              </a:lnSpc>
            </a:pPr>
            <a:r>
              <a:rPr lang="en-US" sz="3399">
                <a:solidFill>
                  <a:srgbClr val="000000"/>
                </a:solidFill>
                <a:latin typeface="Nunito"/>
                <a:ea typeface="Nunito"/>
                <a:cs typeface="Nunito"/>
                <a:sym typeface="Nunito"/>
              </a:rPr>
              <a:t>Dr. Alakesh Chandra Mandal </a:t>
            </a:r>
          </a:p>
        </p:txBody>
      </p:sp>
      <p:sp>
        <p:nvSpPr>
          <p:cNvPr name="TextBox 14" id="14"/>
          <p:cNvSpPr txBox="true"/>
          <p:nvPr/>
        </p:nvSpPr>
        <p:spPr>
          <a:xfrm rot="0">
            <a:off x="4594979" y="1248962"/>
            <a:ext cx="8529042" cy="537845"/>
          </a:xfrm>
          <a:prstGeom prst="rect">
            <a:avLst/>
          </a:prstGeom>
        </p:spPr>
        <p:txBody>
          <a:bodyPr anchor="t" rtlCol="false" tIns="0" lIns="0" bIns="0" rIns="0">
            <a:spAutoFit/>
          </a:bodyPr>
          <a:lstStyle/>
          <a:p>
            <a:pPr algn="ctr">
              <a:lnSpc>
                <a:spcPts val="4480"/>
              </a:lnSpc>
            </a:pPr>
            <a:r>
              <a:rPr lang="en-US" sz="3200">
                <a:solidFill>
                  <a:srgbClr val="000000"/>
                </a:solidFill>
                <a:latin typeface="Nunito"/>
                <a:ea typeface="Nunito"/>
                <a:cs typeface="Nunito"/>
                <a:sym typeface="Nunito"/>
              </a:rPr>
              <a:t>INDIAN INSTITUE OF TECHNOLOGY KANPUR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Thesis Defense | 2030</a:t>
            </a:r>
          </a:p>
        </p:txBody>
      </p:sp>
      <p:grpSp>
        <p:nvGrpSpPr>
          <p:cNvPr name="Group 9" id="9"/>
          <p:cNvGrpSpPr/>
          <p:nvPr/>
        </p:nvGrpSpPr>
        <p:grpSpPr>
          <a:xfrm rot="0">
            <a:off x="2970306" y="619030"/>
            <a:ext cx="12347388" cy="1996075"/>
            <a:chOff x="0" y="0"/>
            <a:chExt cx="3251987" cy="525715"/>
          </a:xfrm>
        </p:grpSpPr>
        <p:sp>
          <p:nvSpPr>
            <p:cNvPr name="Freeform 10" id="10"/>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1" id="11"/>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124126" y="3232827"/>
            <a:ext cx="14039749" cy="42481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Lorem ipsum dolor sit amet, consectetur adipiscing elit. Ut suscipit risus vitae lorem rutrum, sit amet maximus neque mattis. Maecenas ultrices lobortis quam varius tincidunt. Fusce ultricies nibh a laoreet convallis. Aenean a risus hendrerit nulla consequat pharetra sed a ante. Nulla facilisi. Nullam elementum mauris a libero euismod rhoncus in sed ligula. Quisque auctor euismod orci, vitae fermentum diam pellentesque quis. Vestibulum augue tortor, consectetur eget eros non, elementum mattis mi. Mauris malesuada tortor purus. Aliquam sapien purus, viverra a ante sed, viverra suscipit libero.</a:t>
            </a:r>
          </a:p>
        </p:txBody>
      </p:sp>
      <p:sp>
        <p:nvSpPr>
          <p:cNvPr name="TextBox 13" id="13"/>
          <p:cNvSpPr txBox="true"/>
          <p:nvPr/>
        </p:nvSpPr>
        <p:spPr>
          <a:xfrm rot="0">
            <a:off x="4543721" y="904875"/>
            <a:ext cx="9200557" cy="1127571"/>
          </a:xfrm>
          <a:prstGeom prst="rect">
            <a:avLst/>
          </a:prstGeom>
        </p:spPr>
        <p:txBody>
          <a:bodyPr anchor="t" rtlCol="false" tIns="0" lIns="0" bIns="0" rIns="0">
            <a:spAutoFit/>
          </a:bodyPr>
          <a:lstStyle/>
          <a:p>
            <a:pPr algn="ctr">
              <a:lnSpc>
                <a:spcPts val="9250"/>
              </a:lnSpc>
            </a:pPr>
            <a:r>
              <a:rPr lang="en-US" sz="6607">
                <a:solidFill>
                  <a:srgbClr val="000000"/>
                </a:solidFill>
                <a:latin typeface="Fredoka"/>
                <a:ea typeface="Fredoka"/>
                <a:cs typeface="Fredoka"/>
                <a:sym typeface="Fredoka"/>
              </a:rPr>
              <a:t>INTRODUCTION </a:t>
            </a:r>
          </a:p>
        </p:txBody>
      </p:sp>
      <p:sp>
        <p:nvSpPr>
          <p:cNvPr name="Freeform 14" id="14"/>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636780" y="8011632"/>
            <a:ext cx="3266712" cy="397945"/>
          </a:xfrm>
          <a:custGeom>
            <a:avLst/>
            <a:gdLst/>
            <a:ahLst/>
            <a:cxnLst/>
            <a:rect r="r" b="b" t="t" l="l"/>
            <a:pathLst>
              <a:path h="397945" w="3266712">
                <a:moveTo>
                  <a:pt x="0" y="0"/>
                </a:moveTo>
                <a:lnTo>
                  <a:pt x="3266712" y="0"/>
                </a:lnTo>
                <a:lnTo>
                  <a:pt x="3266712" y="397945"/>
                </a:lnTo>
                <a:lnTo>
                  <a:pt x="0" y="3979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8043317"/>
            <a:chOff x="0" y="0"/>
            <a:chExt cx="4274726" cy="2118405"/>
          </a:xfrm>
        </p:grpSpPr>
        <p:sp>
          <p:nvSpPr>
            <p:cNvPr name="Freeform 3" id="3"/>
            <p:cNvSpPr/>
            <p:nvPr/>
          </p:nvSpPr>
          <p:spPr>
            <a:xfrm flipH="false" flipV="false" rot="0">
              <a:off x="0" y="0"/>
              <a:ext cx="4274726" cy="2118405"/>
            </a:xfrm>
            <a:custGeom>
              <a:avLst/>
              <a:gdLst/>
              <a:ahLst/>
              <a:cxnLst/>
              <a:rect r="r" b="b" t="t" l="l"/>
              <a:pathLst>
                <a:path h="2118405" w="4274726">
                  <a:moveTo>
                    <a:pt x="24327" y="0"/>
                  </a:moveTo>
                  <a:lnTo>
                    <a:pt x="4250399" y="0"/>
                  </a:lnTo>
                  <a:cubicBezTo>
                    <a:pt x="4263834" y="0"/>
                    <a:pt x="4274726" y="10891"/>
                    <a:pt x="4274726" y="24327"/>
                  </a:cubicBezTo>
                  <a:lnTo>
                    <a:pt x="4274726" y="2094078"/>
                  </a:lnTo>
                  <a:cubicBezTo>
                    <a:pt x="4274726" y="2107513"/>
                    <a:pt x="4263834" y="2118405"/>
                    <a:pt x="4250399" y="2118405"/>
                  </a:cubicBezTo>
                  <a:lnTo>
                    <a:pt x="24327" y="2118405"/>
                  </a:lnTo>
                  <a:cubicBezTo>
                    <a:pt x="10891" y="2118405"/>
                    <a:pt x="0" y="2107513"/>
                    <a:pt x="0" y="2094078"/>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215650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970306" y="619030"/>
            <a:ext cx="12347388" cy="1996075"/>
            <a:chOff x="0" y="0"/>
            <a:chExt cx="3251987" cy="525715"/>
          </a:xfrm>
        </p:grpSpPr>
        <p:sp>
          <p:nvSpPr>
            <p:cNvPr name="Freeform 6" id="6"/>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7" id="7"/>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124419" y="1023027"/>
            <a:ext cx="12039163" cy="1028700"/>
          </a:xfrm>
          <a:prstGeom prst="rect">
            <a:avLst/>
          </a:prstGeom>
        </p:spPr>
        <p:txBody>
          <a:bodyPr anchor="t" rtlCol="false" tIns="0" lIns="0" bIns="0" rIns="0">
            <a:spAutoFit/>
          </a:bodyPr>
          <a:lstStyle/>
          <a:p>
            <a:pPr algn="ctr">
              <a:lnSpc>
                <a:spcPts val="8400"/>
              </a:lnSpc>
            </a:pPr>
            <a:r>
              <a:rPr lang="en-US" sz="6000">
                <a:solidFill>
                  <a:srgbClr val="000000"/>
                </a:solidFill>
                <a:latin typeface="Fredoka"/>
                <a:ea typeface="Fredoka"/>
                <a:cs typeface="Fredoka"/>
                <a:sym typeface="Fredoka"/>
              </a:rPr>
              <a:t>THEORITICAL FRAMEWORK</a:t>
            </a:r>
            <a:r>
              <a:rPr lang="en-US" sz="6000">
                <a:solidFill>
                  <a:srgbClr val="000000"/>
                </a:solidFill>
                <a:latin typeface="Fredoka"/>
                <a:ea typeface="Fredoka"/>
                <a:cs typeface="Fredoka"/>
                <a:sym typeface="Fredoka"/>
              </a:rPr>
              <a:t> </a:t>
            </a:r>
          </a:p>
        </p:txBody>
      </p:sp>
      <p:grpSp>
        <p:nvGrpSpPr>
          <p:cNvPr name="Group 10" id="10"/>
          <p:cNvGrpSpPr/>
          <p:nvPr/>
        </p:nvGrpSpPr>
        <p:grpSpPr>
          <a:xfrm rot="0">
            <a:off x="2444609" y="3703082"/>
            <a:ext cx="6216000" cy="4130707"/>
            <a:chOff x="0" y="0"/>
            <a:chExt cx="1637136" cy="1087923"/>
          </a:xfrm>
        </p:grpSpPr>
        <p:sp>
          <p:nvSpPr>
            <p:cNvPr name="Freeform 11" id="11"/>
            <p:cNvSpPr/>
            <p:nvPr/>
          </p:nvSpPr>
          <p:spPr>
            <a:xfrm flipH="false" flipV="false" rot="0">
              <a:off x="0" y="0"/>
              <a:ext cx="1637136" cy="1087923"/>
            </a:xfrm>
            <a:custGeom>
              <a:avLst/>
              <a:gdLst/>
              <a:ahLst/>
              <a:cxnLst/>
              <a:rect r="r" b="b" t="t" l="l"/>
              <a:pathLst>
                <a:path h="1087923" w="1637136">
                  <a:moveTo>
                    <a:pt x="63520" y="0"/>
                  </a:moveTo>
                  <a:lnTo>
                    <a:pt x="1573616" y="0"/>
                  </a:lnTo>
                  <a:cubicBezTo>
                    <a:pt x="1590463" y="0"/>
                    <a:pt x="1606619" y="6692"/>
                    <a:pt x="1618531" y="18604"/>
                  </a:cubicBezTo>
                  <a:cubicBezTo>
                    <a:pt x="1630444" y="30517"/>
                    <a:pt x="1637136" y="46673"/>
                    <a:pt x="1637136" y="63520"/>
                  </a:cubicBezTo>
                  <a:lnTo>
                    <a:pt x="1637136" y="1024403"/>
                  </a:lnTo>
                  <a:cubicBezTo>
                    <a:pt x="1637136" y="1041250"/>
                    <a:pt x="1630444" y="1057406"/>
                    <a:pt x="1618531" y="1069318"/>
                  </a:cubicBezTo>
                  <a:cubicBezTo>
                    <a:pt x="1606619" y="1081231"/>
                    <a:pt x="1590463" y="1087923"/>
                    <a:pt x="1573616" y="1087923"/>
                  </a:cubicBezTo>
                  <a:lnTo>
                    <a:pt x="63520" y="1087923"/>
                  </a:lnTo>
                  <a:cubicBezTo>
                    <a:pt x="46673" y="1087923"/>
                    <a:pt x="30517" y="1081231"/>
                    <a:pt x="18604" y="1069318"/>
                  </a:cubicBezTo>
                  <a:cubicBezTo>
                    <a:pt x="6692" y="1057406"/>
                    <a:pt x="0" y="1041250"/>
                    <a:pt x="0" y="1024403"/>
                  </a:cubicBezTo>
                  <a:lnTo>
                    <a:pt x="0" y="63520"/>
                  </a:lnTo>
                  <a:cubicBezTo>
                    <a:pt x="0" y="46673"/>
                    <a:pt x="6692" y="30517"/>
                    <a:pt x="18604" y="18604"/>
                  </a:cubicBezTo>
                  <a:cubicBezTo>
                    <a:pt x="30517" y="6692"/>
                    <a:pt x="46673" y="0"/>
                    <a:pt x="63520" y="0"/>
                  </a:cubicBezTo>
                  <a:close/>
                </a:path>
              </a:pathLst>
            </a:custGeom>
            <a:solidFill>
              <a:srgbClr val="FFFFFF"/>
            </a:solidFill>
          </p:spPr>
        </p:sp>
        <p:sp>
          <p:nvSpPr>
            <p:cNvPr name="TextBox 12" id="12"/>
            <p:cNvSpPr txBox="true"/>
            <p:nvPr/>
          </p:nvSpPr>
          <p:spPr>
            <a:xfrm>
              <a:off x="0" y="-38100"/>
              <a:ext cx="1637136" cy="1126023"/>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2570544" y="3865379"/>
            <a:ext cx="5864565" cy="37147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Lorem ipsum dolor sit amet, consectetur adipiscing elit. Ut suscipit risus vitae lorem rutrum, sit amet maximus neque mattis. Maecenas ultrices lobortis quam varius tincidunt. Fusce ultricies nibh a laoreet convallis. </a:t>
            </a:r>
          </a:p>
        </p:txBody>
      </p:sp>
      <p:sp>
        <p:nvSpPr>
          <p:cNvPr name="TextBox 14" id="14"/>
          <p:cNvSpPr txBox="true"/>
          <p:nvPr/>
        </p:nvSpPr>
        <p:spPr>
          <a:xfrm rot="0">
            <a:off x="2620327" y="2901086"/>
            <a:ext cx="5864565" cy="587375"/>
          </a:xfrm>
          <a:prstGeom prst="rect">
            <a:avLst/>
          </a:prstGeom>
        </p:spPr>
        <p:txBody>
          <a:bodyPr anchor="t" rtlCol="false" tIns="0" lIns="0" bIns="0" rIns="0">
            <a:spAutoFit/>
          </a:bodyPr>
          <a:lstStyle/>
          <a:p>
            <a:pPr algn="ctr">
              <a:lnSpc>
                <a:spcPts val="4899"/>
              </a:lnSpc>
            </a:pPr>
            <a:r>
              <a:rPr lang="en-US" b="true" sz="3499">
                <a:solidFill>
                  <a:srgbClr val="000000"/>
                </a:solidFill>
                <a:latin typeface="Nunito Bold"/>
                <a:ea typeface="Nunito Bold"/>
                <a:cs typeface="Nunito Bold"/>
                <a:sym typeface="Nunito Bold"/>
              </a:rPr>
              <a:t>Overview</a:t>
            </a:r>
          </a:p>
        </p:txBody>
      </p:sp>
      <p:grpSp>
        <p:nvGrpSpPr>
          <p:cNvPr name="Group 15" id="15"/>
          <p:cNvGrpSpPr/>
          <p:nvPr/>
        </p:nvGrpSpPr>
        <p:grpSpPr>
          <a:xfrm rot="0">
            <a:off x="9830231" y="3703082"/>
            <a:ext cx="6216000" cy="4130707"/>
            <a:chOff x="0" y="0"/>
            <a:chExt cx="1637136" cy="1087923"/>
          </a:xfrm>
        </p:grpSpPr>
        <p:sp>
          <p:nvSpPr>
            <p:cNvPr name="Freeform 16" id="16"/>
            <p:cNvSpPr/>
            <p:nvPr/>
          </p:nvSpPr>
          <p:spPr>
            <a:xfrm flipH="false" flipV="false" rot="0">
              <a:off x="0" y="0"/>
              <a:ext cx="1637136" cy="1087923"/>
            </a:xfrm>
            <a:custGeom>
              <a:avLst/>
              <a:gdLst/>
              <a:ahLst/>
              <a:cxnLst/>
              <a:rect r="r" b="b" t="t" l="l"/>
              <a:pathLst>
                <a:path h="1087923" w="1637136">
                  <a:moveTo>
                    <a:pt x="63520" y="0"/>
                  </a:moveTo>
                  <a:lnTo>
                    <a:pt x="1573616" y="0"/>
                  </a:lnTo>
                  <a:cubicBezTo>
                    <a:pt x="1590463" y="0"/>
                    <a:pt x="1606619" y="6692"/>
                    <a:pt x="1618531" y="18604"/>
                  </a:cubicBezTo>
                  <a:cubicBezTo>
                    <a:pt x="1630444" y="30517"/>
                    <a:pt x="1637136" y="46673"/>
                    <a:pt x="1637136" y="63520"/>
                  </a:cubicBezTo>
                  <a:lnTo>
                    <a:pt x="1637136" y="1024403"/>
                  </a:lnTo>
                  <a:cubicBezTo>
                    <a:pt x="1637136" y="1041250"/>
                    <a:pt x="1630444" y="1057406"/>
                    <a:pt x="1618531" y="1069318"/>
                  </a:cubicBezTo>
                  <a:cubicBezTo>
                    <a:pt x="1606619" y="1081231"/>
                    <a:pt x="1590463" y="1087923"/>
                    <a:pt x="1573616" y="1087923"/>
                  </a:cubicBezTo>
                  <a:lnTo>
                    <a:pt x="63520" y="1087923"/>
                  </a:lnTo>
                  <a:cubicBezTo>
                    <a:pt x="46673" y="1087923"/>
                    <a:pt x="30517" y="1081231"/>
                    <a:pt x="18604" y="1069318"/>
                  </a:cubicBezTo>
                  <a:cubicBezTo>
                    <a:pt x="6692" y="1057406"/>
                    <a:pt x="0" y="1041250"/>
                    <a:pt x="0" y="1024403"/>
                  </a:cubicBezTo>
                  <a:lnTo>
                    <a:pt x="0" y="63520"/>
                  </a:lnTo>
                  <a:cubicBezTo>
                    <a:pt x="0" y="46673"/>
                    <a:pt x="6692" y="30517"/>
                    <a:pt x="18604" y="18604"/>
                  </a:cubicBezTo>
                  <a:cubicBezTo>
                    <a:pt x="30517" y="6692"/>
                    <a:pt x="46673" y="0"/>
                    <a:pt x="63520" y="0"/>
                  </a:cubicBezTo>
                  <a:close/>
                </a:path>
              </a:pathLst>
            </a:custGeom>
            <a:solidFill>
              <a:srgbClr val="FFFFFF"/>
            </a:solidFill>
          </p:spPr>
        </p:sp>
        <p:sp>
          <p:nvSpPr>
            <p:cNvPr name="TextBox 17" id="17"/>
            <p:cNvSpPr txBox="true"/>
            <p:nvPr/>
          </p:nvSpPr>
          <p:spPr>
            <a:xfrm>
              <a:off x="0" y="-38100"/>
              <a:ext cx="1637136" cy="1126023"/>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9956166" y="3865379"/>
            <a:ext cx="5864565" cy="37147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Lorem ipsum dolor sit amet, consectetur adipiscing elit. Ut suscipit risus vitae lorem rutrum, sit amet maximus neque mattis. Maecenas ultrices lobortis quam varius tincidunt. Fusce ultricies nibh a laoreet convallis. </a:t>
            </a:r>
          </a:p>
        </p:txBody>
      </p:sp>
      <p:sp>
        <p:nvSpPr>
          <p:cNvPr name="TextBox 19" id="19"/>
          <p:cNvSpPr txBox="true"/>
          <p:nvPr/>
        </p:nvSpPr>
        <p:spPr>
          <a:xfrm rot="0">
            <a:off x="10005948" y="2901086"/>
            <a:ext cx="5864565" cy="587375"/>
          </a:xfrm>
          <a:prstGeom prst="rect">
            <a:avLst/>
          </a:prstGeom>
        </p:spPr>
        <p:txBody>
          <a:bodyPr anchor="t" rtlCol="false" tIns="0" lIns="0" bIns="0" rIns="0">
            <a:spAutoFit/>
          </a:bodyPr>
          <a:lstStyle/>
          <a:p>
            <a:pPr algn="ctr">
              <a:lnSpc>
                <a:spcPts val="4899"/>
              </a:lnSpc>
            </a:pPr>
            <a:r>
              <a:rPr lang="en-US" b="true" sz="3499">
                <a:solidFill>
                  <a:srgbClr val="000000"/>
                </a:solidFill>
                <a:latin typeface="Nunito Bold"/>
                <a:ea typeface="Nunito Bold"/>
                <a:cs typeface="Nunito Bold"/>
                <a:sym typeface="Nunito Bold"/>
              </a:rPr>
              <a:t>Proponents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70306" y="619030"/>
            <a:ext cx="12347388" cy="1996075"/>
            <a:chOff x="0" y="0"/>
            <a:chExt cx="3251987" cy="525715"/>
          </a:xfrm>
        </p:grpSpPr>
        <p:sp>
          <p:nvSpPr>
            <p:cNvPr name="Freeform 9" id="9"/>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0" id="10"/>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Thesis Defense | 2030</a:t>
            </a:r>
          </a:p>
        </p:txBody>
      </p:sp>
      <p:sp>
        <p:nvSpPr>
          <p:cNvPr name="TextBox 13" id="13"/>
          <p:cNvSpPr txBox="true"/>
          <p:nvPr/>
        </p:nvSpPr>
        <p:spPr>
          <a:xfrm rot="0">
            <a:off x="3124419" y="1023027"/>
            <a:ext cx="12039163" cy="1028700"/>
          </a:xfrm>
          <a:prstGeom prst="rect">
            <a:avLst/>
          </a:prstGeom>
        </p:spPr>
        <p:txBody>
          <a:bodyPr anchor="t" rtlCol="false" tIns="0" lIns="0" bIns="0" rIns="0">
            <a:spAutoFit/>
          </a:bodyPr>
          <a:lstStyle/>
          <a:p>
            <a:pPr algn="ctr">
              <a:lnSpc>
                <a:spcPts val="8400"/>
              </a:lnSpc>
            </a:pPr>
            <a:r>
              <a:rPr lang="en-US" sz="6000">
                <a:solidFill>
                  <a:srgbClr val="000000"/>
                </a:solidFill>
                <a:latin typeface="Fredoka"/>
                <a:ea typeface="Fredoka"/>
                <a:cs typeface="Fredoka"/>
                <a:sym typeface="Fredoka"/>
              </a:rPr>
              <a:t>METHODOLOGY</a:t>
            </a:r>
            <a:r>
              <a:rPr lang="en-US" sz="6000">
                <a:solidFill>
                  <a:srgbClr val="000000"/>
                </a:solidFill>
                <a:latin typeface="Fredoka"/>
                <a:ea typeface="Fredoka"/>
                <a:cs typeface="Fredoka"/>
                <a:sym typeface="Fredoka"/>
              </a:rPr>
              <a:t> </a:t>
            </a:r>
          </a:p>
        </p:txBody>
      </p:sp>
      <p:grpSp>
        <p:nvGrpSpPr>
          <p:cNvPr name="Group 14" id="14"/>
          <p:cNvGrpSpPr/>
          <p:nvPr/>
        </p:nvGrpSpPr>
        <p:grpSpPr>
          <a:xfrm rot="0">
            <a:off x="1426105" y="3078147"/>
            <a:ext cx="15435790" cy="2065353"/>
            <a:chOff x="0" y="0"/>
            <a:chExt cx="4065393" cy="543961"/>
          </a:xfrm>
        </p:grpSpPr>
        <p:sp>
          <p:nvSpPr>
            <p:cNvPr name="Freeform 15" id="15"/>
            <p:cNvSpPr/>
            <p:nvPr/>
          </p:nvSpPr>
          <p:spPr>
            <a:xfrm flipH="false" flipV="false" rot="0">
              <a:off x="0" y="0"/>
              <a:ext cx="4065393" cy="543961"/>
            </a:xfrm>
            <a:custGeom>
              <a:avLst/>
              <a:gdLst/>
              <a:ahLst/>
              <a:cxnLst/>
              <a:rect r="r" b="b" t="t" l="l"/>
              <a:pathLst>
                <a:path h="543961" w="4065393">
                  <a:moveTo>
                    <a:pt x="25579" y="0"/>
                  </a:moveTo>
                  <a:lnTo>
                    <a:pt x="4039814" y="0"/>
                  </a:lnTo>
                  <a:cubicBezTo>
                    <a:pt x="4053941" y="0"/>
                    <a:pt x="4065393" y="11452"/>
                    <a:pt x="4065393" y="25579"/>
                  </a:cubicBezTo>
                  <a:lnTo>
                    <a:pt x="4065393" y="518382"/>
                  </a:lnTo>
                  <a:cubicBezTo>
                    <a:pt x="4065393" y="532509"/>
                    <a:pt x="4053941" y="543961"/>
                    <a:pt x="4039814" y="543961"/>
                  </a:cubicBezTo>
                  <a:lnTo>
                    <a:pt x="25579" y="543961"/>
                  </a:lnTo>
                  <a:cubicBezTo>
                    <a:pt x="11452" y="543961"/>
                    <a:pt x="0" y="532509"/>
                    <a:pt x="0" y="518382"/>
                  </a:cubicBezTo>
                  <a:lnTo>
                    <a:pt x="0" y="25579"/>
                  </a:lnTo>
                  <a:cubicBezTo>
                    <a:pt x="0" y="11452"/>
                    <a:pt x="11452" y="0"/>
                    <a:pt x="25579" y="0"/>
                  </a:cubicBezTo>
                  <a:close/>
                </a:path>
              </a:pathLst>
            </a:custGeom>
            <a:solidFill>
              <a:srgbClr val="FFFFFF"/>
            </a:solidFill>
          </p:spPr>
        </p:sp>
        <p:sp>
          <p:nvSpPr>
            <p:cNvPr name="TextBox 16" id="16"/>
            <p:cNvSpPr txBox="true"/>
            <p:nvPr/>
          </p:nvSpPr>
          <p:spPr>
            <a:xfrm>
              <a:off x="0" y="-38100"/>
              <a:ext cx="4065393" cy="582061"/>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6968772" y="3175724"/>
            <a:ext cx="9431658" cy="1884045"/>
          </a:xfrm>
          <a:prstGeom prst="rect">
            <a:avLst/>
          </a:prstGeom>
        </p:spPr>
        <p:txBody>
          <a:bodyPr anchor="t" rtlCol="false" tIns="0" lIns="0" bIns="0" rIns="0">
            <a:spAutoFit/>
          </a:bodyPr>
          <a:lstStyle/>
          <a:p>
            <a:pPr algn="l">
              <a:lnSpc>
                <a:spcPts val="3780"/>
              </a:lnSpc>
            </a:pPr>
            <a:r>
              <a:rPr lang="en-US" sz="2700">
                <a:solidFill>
                  <a:srgbClr val="000000"/>
                </a:solidFill>
                <a:latin typeface="Nunito"/>
                <a:ea typeface="Nunito"/>
                <a:cs typeface="Nunito"/>
                <a:sym typeface="Nunito"/>
              </a:rPr>
              <a:t>Lorem ipsum dolor sit amet, consectetur adipiscing elit. Ut suscipit risus vitae lorem rutrum, sit amet maximus neque mattis. Maecenas ultrices lobortis quam varius tincidunt. Fusce ultricies nibh a laoreet convallis. </a:t>
            </a:r>
          </a:p>
        </p:txBody>
      </p:sp>
      <p:sp>
        <p:nvSpPr>
          <p:cNvPr name="TextBox 18" id="18"/>
          <p:cNvSpPr txBox="true"/>
          <p:nvPr/>
        </p:nvSpPr>
        <p:spPr>
          <a:xfrm rot="0">
            <a:off x="1792761" y="3788561"/>
            <a:ext cx="5864565" cy="587375"/>
          </a:xfrm>
          <a:prstGeom prst="rect">
            <a:avLst/>
          </a:prstGeom>
        </p:spPr>
        <p:txBody>
          <a:bodyPr anchor="t" rtlCol="false" tIns="0" lIns="0" bIns="0" rIns="0">
            <a:spAutoFit/>
          </a:bodyPr>
          <a:lstStyle/>
          <a:p>
            <a:pPr algn="l">
              <a:lnSpc>
                <a:spcPts val="4899"/>
              </a:lnSpc>
            </a:pPr>
            <a:r>
              <a:rPr lang="en-US" sz="3499" b="true">
                <a:solidFill>
                  <a:srgbClr val="000000"/>
                </a:solidFill>
                <a:latin typeface="Nunito Bold"/>
                <a:ea typeface="Nunito Bold"/>
                <a:cs typeface="Nunito Bold"/>
                <a:sym typeface="Nunito Bold"/>
              </a:rPr>
              <a:t>Quantitative</a:t>
            </a:r>
            <a:r>
              <a:rPr lang="en-US" sz="3499" b="true">
                <a:solidFill>
                  <a:srgbClr val="000000"/>
                </a:solidFill>
                <a:latin typeface="Nunito Bold"/>
                <a:ea typeface="Nunito Bold"/>
                <a:cs typeface="Nunito Bold"/>
                <a:sym typeface="Nunito Bold"/>
              </a:rPr>
              <a:t> Method</a:t>
            </a:r>
          </a:p>
        </p:txBody>
      </p:sp>
      <p:grpSp>
        <p:nvGrpSpPr>
          <p:cNvPr name="Group 19" id="19"/>
          <p:cNvGrpSpPr/>
          <p:nvPr/>
        </p:nvGrpSpPr>
        <p:grpSpPr>
          <a:xfrm rot="0">
            <a:off x="1426105" y="5610225"/>
            <a:ext cx="15435790" cy="2065353"/>
            <a:chOff x="0" y="0"/>
            <a:chExt cx="4065393" cy="543961"/>
          </a:xfrm>
        </p:grpSpPr>
        <p:sp>
          <p:nvSpPr>
            <p:cNvPr name="Freeform 20" id="20"/>
            <p:cNvSpPr/>
            <p:nvPr/>
          </p:nvSpPr>
          <p:spPr>
            <a:xfrm flipH="false" flipV="false" rot="0">
              <a:off x="0" y="0"/>
              <a:ext cx="4065393" cy="543961"/>
            </a:xfrm>
            <a:custGeom>
              <a:avLst/>
              <a:gdLst/>
              <a:ahLst/>
              <a:cxnLst/>
              <a:rect r="r" b="b" t="t" l="l"/>
              <a:pathLst>
                <a:path h="543961" w="4065393">
                  <a:moveTo>
                    <a:pt x="25579" y="0"/>
                  </a:moveTo>
                  <a:lnTo>
                    <a:pt x="4039814" y="0"/>
                  </a:lnTo>
                  <a:cubicBezTo>
                    <a:pt x="4053941" y="0"/>
                    <a:pt x="4065393" y="11452"/>
                    <a:pt x="4065393" y="25579"/>
                  </a:cubicBezTo>
                  <a:lnTo>
                    <a:pt x="4065393" y="518382"/>
                  </a:lnTo>
                  <a:cubicBezTo>
                    <a:pt x="4065393" y="532509"/>
                    <a:pt x="4053941" y="543961"/>
                    <a:pt x="4039814" y="543961"/>
                  </a:cubicBezTo>
                  <a:lnTo>
                    <a:pt x="25579" y="543961"/>
                  </a:lnTo>
                  <a:cubicBezTo>
                    <a:pt x="11452" y="543961"/>
                    <a:pt x="0" y="532509"/>
                    <a:pt x="0" y="518382"/>
                  </a:cubicBezTo>
                  <a:lnTo>
                    <a:pt x="0" y="25579"/>
                  </a:lnTo>
                  <a:cubicBezTo>
                    <a:pt x="0" y="11452"/>
                    <a:pt x="11452" y="0"/>
                    <a:pt x="25579" y="0"/>
                  </a:cubicBezTo>
                  <a:close/>
                </a:path>
              </a:pathLst>
            </a:custGeom>
            <a:solidFill>
              <a:srgbClr val="FFFFFF"/>
            </a:solidFill>
          </p:spPr>
        </p:sp>
        <p:sp>
          <p:nvSpPr>
            <p:cNvPr name="TextBox 21" id="21"/>
            <p:cNvSpPr txBox="true"/>
            <p:nvPr/>
          </p:nvSpPr>
          <p:spPr>
            <a:xfrm>
              <a:off x="0" y="-38100"/>
              <a:ext cx="4065393" cy="582061"/>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6968772" y="5707802"/>
            <a:ext cx="9431658" cy="1884045"/>
          </a:xfrm>
          <a:prstGeom prst="rect">
            <a:avLst/>
          </a:prstGeom>
        </p:spPr>
        <p:txBody>
          <a:bodyPr anchor="t" rtlCol="false" tIns="0" lIns="0" bIns="0" rIns="0">
            <a:spAutoFit/>
          </a:bodyPr>
          <a:lstStyle/>
          <a:p>
            <a:pPr algn="l">
              <a:lnSpc>
                <a:spcPts val="3780"/>
              </a:lnSpc>
            </a:pPr>
            <a:r>
              <a:rPr lang="en-US" sz="2700">
                <a:solidFill>
                  <a:srgbClr val="000000"/>
                </a:solidFill>
                <a:latin typeface="Nunito"/>
                <a:ea typeface="Nunito"/>
                <a:cs typeface="Nunito"/>
                <a:sym typeface="Nunito"/>
              </a:rPr>
              <a:t>Lorem ipsum dolor sit amet, consectetur adipiscing elit. Ut suscipit risus vitae lorem rutrum, sit amet maximus neque mattis. Maecenas ultrices lobortis quam varius tincidunt. Fusce ultricies nibh a laoreet convallis. </a:t>
            </a:r>
          </a:p>
        </p:txBody>
      </p:sp>
      <p:sp>
        <p:nvSpPr>
          <p:cNvPr name="TextBox 23" id="23"/>
          <p:cNvSpPr txBox="true"/>
          <p:nvPr/>
        </p:nvSpPr>
        <p:spPr>
          <a:xfrm rot="0">
            <a:off x="1792761" y="6320639"/>
            <a:ext cx="5864565" cy="587375"/>
          </a:xfrm>
          <a:prstGeom prst="rect">
            <a:avLst/>
          </a:prstGeom>
        </p:spPr>
        <p:txBody>
          <a:bodyPr anchor="t" rtlCol="false" tIns="0" lIns="0" bIns="0" rIns="0">
            <a:spAutoFit/>
          </a:bodyPr>
          <a:lstStyle/>
          <a:p>
            <a:pPr algn="l">
              <a:lnSpc>
                <a:spcPts val="4899"/>
              </a:lnSpc>
            </a:pPr>
            <a:r>
              <a:rPr lang="en-US" sz="3499" b="true">
                <a:solidFill>
                  <a:srgbClr val="000000"/>
                </a:solidFill>
                <a:latin typeface="Nunito Bold"/>
                <a:ea typeface="Nunito Bold"/>
                <a:cs typeface="Nunito Bold"/>
                <a:sym typeface="Nunito Bold"/>
              </a:rPr>
              <a:t>Quantitative</a:t>
            </a:r>
            <a:r>
              <a:rPr lang="en-US" sz="3499" b="true">
                <a:solidFill>
                  <a:srgbClr val="000000"/>
                </a:solidFill>
                <a:latin typeface="Nunito Bold"/>
                <a:ea typeface="Nunito Bold"/>
                <a:cs typeface="Nunito Bold"/>
                <a:sym typeface="Nunito Bold"/>
              </a:rPr>
              <a:t> Method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70306" y="619030"/>
            <a:ext cx="12347388" cy="1996075"/>
            <a:chOff x="0" y="0"/>
            <a:chExt cx="3251987" cy="525715"/>
          </a:xfrm>
        </p:grpSpPr>
        <p:sp>
          <p:nvSpPr>
            <p:cNvPr name="Freeform 9" id="9"/>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0" id="10"/>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Thesis Defense | 2030</a:t>
            </a:r>
          </a:p>
        </p:txBody>
      </p:sp>
      <p:sp>
        <p:nvSpPr>
          <p:cNvPr name="TextBox 13" id="13"/>
          <p:cNvSpPr txBox="true"/>
          <p:nvPr/>
        </p:nvSpPr>
        <p:spPr>
          <a:xfrm rot="0">
            <a:off x="3124419" y="1023027"/>
            <a:ext cx="12039163" cy="1028700"/>
          </a:xfrm>
          <a:prstGeom prst="rect">
            <a:avLst/>
          </a:prstGeom>
        </p:spPr>
        <p:txBody>
          <a:bodyPr anchor="t" rtlCol="false" tIns="0" lIns="0" bIns="0" rIns="0">
            <a:spAutoFit/>
          </a:bodyPr>
          <a:lstStyle/>
          <a:p>
            <a:pPr algn="ctr">
              <a:lnSpc>
                <a:spcPts val="8400"/>
              </a:lnSpc>
            </a:pPr>
            <a:r>
              <a:rPr lang="en-US" sz="6000">
                <a:solidFill>
                  <a:srgbClr val="000000"/>
                </a:solidFill>
                <a:latin typeface="Fredoka"/>
                <a:ea typeface="Fredoka"/>
                <a:cs typeface="Fredoka"/>
                <a:sym typeface="Fredoka"/>
              </a:rPr>
              <a:t>IMPLEMENTATION</a:t>
            </a:r>
          </a:p>
        </p:txBody>
      </p:sp>
      <p:grpSp>
        <p:nvGrpSpPr>
          <p:cNvPr name="Group 14" id="14"/>
          <p:cNvGrpSpPr/>
          <p:nvPr/>
        </p:nvGrpSpPr>
        <p:grpSpPr>
          <a:xfrm rot="0">
            <a:off x="1607776" y="3545949"/>
            <a:ext cx="4747278" cy="4438359"/>
            <a:chOff x="0" y="0"/>
            <a:chExt cx="1250312" cy="1168951"/>
          </a:xfrm>
        </p:grpSpPr>
        <p:sp>
          <p:nvSpPr>
            <p:cNvPr name="Freeform 15" id="15"/>
            <p:cNvSpPr/>
            <p:nvPr/>
          </p:nvSpPr>
          <p:spPr>
            <a:xfrm flipH="false" flipV="false" rot="0">
              <a:off x="0" y="0"/>
              <a:ext cx="1250312" cy="1168951"/>
            </a:xfrm>
            <a:custGeom>
              <a:avLst/>
              <a:gdLst/>
              <a:ahLst/>
              <a:cxnLst/>
              <a:rect r="r" b="b" t="t" l="l"/>
              <a:pathLst>
                <a:path h="1168951" w="1250312">
                  <a:moveTo>
                    <a:pt x="83171" y="0"/>
                  </a:moveTo>
                  <a:lnTo>
                    <a:pt x="1167140" y="0"/>
                  </a:lnTo>
                  <a:cubicBezTo>
                    <a:pt x="1189199" y="0"/>
                    <a:pt x="1210354" y="8763"/>
                    <a:pt x="1225952" y="24360"/>
                  </a:cubicBezTo>
                  <a:cubicBezTo>
                    <a:pt x="1241549" y="39958"/>
                    <a:pt x="1250312" y="61113"/>
                    <a:pt x="1250312" y="83171"/>
                  </a:cubicBezTo>
                  <a:lnTo>
                    <a:pt x="1250312" y="1085779"/>
                  </a:lnTo>
                  <a:cubicBezTo>
                    <a:pt x="1250312" y="1131713"/>
                    <a:pt x="1213075" y="1168951"/>
                    <a:pt x="1167140" y="1168951"/>
                  </a:cubicBezTo>
                  <a:lnTo>
                    <a:pt x="83171" y="1168951"/>
                  </a:lnTo>
                  <a:cubicBezTo>
                    <a:pt x="37237" y="1168951"/>
                    <a:pt x="0" y="1131713"/>
                    <a:pt x="0" y="1085779"/>
                  </a:cubicBezTo>
                  <a:lnTo>
                    <a:pt x="0" y="83171"/>
                  </a:lnTo>
                  <a:cubicBezTo>
                    <a:pt x="0" y="37237"/>
                    <a:pt x="37237" y="0"/>
                    <a:pt x="83171" y="0"/>
                  </a:cubicBezTo>
                  <a:close/>
                </a:path>
              </a:pathLst>
            </a:custGeom>
            <a:solidFill>
              <a:srgbClr val="FFFFFF"/>
            </a:solidFill>
          </p:spPr>
        </p:sp>
        <p:sp>
          <p:nvSpPr>
            <p:cNvPr name="TextBox 16" id="16"/>
            <p:cNvSpPr txBox="true"/>
            <p:nvPr/>
          </p:nvSpPr>
          <p:spPr>
            <a:xfrm>
              <a:off x="0" y="-38100"/>
              <a:ext cx="1250312" cy="1207051"/>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868330" y="3606967"/>
            <a:ext cx="4177848" cy="4265295"/>
          </a:xfrm>
          <a:prstGeom prst="rect">
            <a:avLst/>
          </a:prstGeom>
        </p:spPr>
        <p:txBody>
          <a:bodyPr anchor="t" rtlCol="false" tIns="0" lIns="0" bIns="0" rIns="0">
            <a:spAutoFit/>
          </a:bodyPr>
          <a:lstStyle/>
          <a:p>
            <a:pPr algn="ctr">
              <a:lnSpc>
                <a:spcPts val="3780"/>
              </a:lnSpc>
            </a:pPr>
            <a:r>
              <a:rPr lang="en-US" sz="2700">
                <a:solidFill>
                  <a:srgbClr val="000000"/>
                </a:solidFill>
                <a:latin typeface="Nunito"/>
                <a:ea typeface="Nunito"/>
                <a:cs typeface="Nunito"/>
                <a:sym typeface="Nunito"/>
              </a:rPr>
              <a:t>Lorem ipsum dolor sit amet, consectetur adipiscing elit. Ut suscipit risus vitae lorem rutrum, sit amet maximus neque mattis. Maecenas ultrices lobortis quam varius tincidunt. Fusce ultricies nibh a laoreet convallis. </a:t>
            </a:r>
          </a:p>
        </p:txBody>
      </p:sp>
      <p:sp>
        <p:nvSpPr>
          <p:cNvPr name="TextBox 18" id="18"/>
          <p:cNvSpPr txBox="true"/>
          <p:nvPr/>
        </p:nvSpPr>
        <p:spPr>
          <a:xfrm rot="0">
            <a:off x="1868330" y="3004930"/>
            <a:ext cx="4177848" cy="455295"/>
          </a:xfrm>
          <a:prstGeom prst="rect">
            <a:avLst/>
          </a:prstGeom>
        </p:spPr>
        <p:txBody>
          <a:bodyPr anchor="t" rtlCol="false" tIns="0" lIns="0" bIns="0" rIns="0">
            <a:spAutoFit/>
          </a:bodyPr>
          <a:lstStyle/>
          <a:p>
            <a:pPr algn="ctr">
              <a:lnSpc>
                <a:spcPts val="3780"/>
              </a:lnSpc>
            </a:pPr>
            <a:r>
              <a:rPr lang="en-US" b="true" sz="2700">
                <a:solidFill>
                  <a:srgbClr val="000000"/>
                </a:solidFill>
                <a:latin typeface="Nunito Bold"/>
                <a:ea typeface="Nunito Bold"/>
                <a:cs typeface="Nunito Bold"/>
                <a:sym typeface="Nunito Bold"/>
              </a:rPr>
              <a:t>Phase 1</a:t>
            </a:r>
          </a:p>
        </p:txBody>
      </p:sp>
      <p:grpSp>
        <p:nvGrpSpPr>
          <p:cNvPr name="Group 19" id="19"/>
          <p:cNvGrpSpPr/>
          <p:nvPr/>
        </p:nvGrpSpPr>
        <p:grpSpPr>
          <a:xfrm rot="0">
            <a:off x="6770361" y="3545949"/>
            <a:ext cx="4747278" cy="4438359"/>
            <a:chOff x="0" y="0"/>
            <a:chExt cx="1250312" cy="1168951"/>
          </a:xfrm>
        </p:grpSpPr>
        <p:sp>
          <p:nvSpPr>
            <p:cNvPr name="Freeform 20" id="20"/>
            <p:cNvSpPr/>
            <p:nvPr/>
          </p:nvSpPr>
          <p:spPr>
            <a:xfrm flipH="false" flipV="false" rot="0">
              <a:off x="0" y="0"/>
              <a:ext cx="1250312" cy="1168951"/>
            </a:xfrm>
            <a:custGeom>
              <a:avLst/>
              <a:gdLst/>
              <a:ahLst/>
              <a:cxnLst/>
              <a:rect r="r" b="b" t="t" l="l"/>
              <a:pathLst>
                <a:path h="1168951" w="1250312">
                  <a:moveTo>
                    <a:pt x="83171" y="0"/>
                  </a:moveTo>
                  <a:lnTo>
                    <a:pt x="1167140" y="0"/>
                  </a:lnTo>
                  <a:cubicBezTo>
                    <a:pt x="1189199" y="0"/>
                    <a:pt x="1210354" y="8763"/>
                    <a:pt x="1225952" y="24360"/>
                  </a:cubicBezTo>
                  <a:cubicBezTo>
                    <a:pt x="1241549" y="39958"/>
                    <a:pt x="1250312" y="61113"/>
                    <a:pt x="1250312" y="83171"/>
                  </a:cubicBezTo>
                  <a:lnTo>
                    <a:pt x="1250312" y="1085779"/>
                  </a:lnTo>
                  <a:cubicBezTo>
                    <a:pt x="1250312" y="1131713"/>
                    <a:pt x="1213075" y="1168951"/>
                    <a:pt x="1167140" y="1168951"/>
                  </a:cubicBezTo>
                  <a:lnTo>
                    <a:pt x="83171" y="1168951"/>
                  </a:lnTo>
                  <a:cubicBezTo>
                    <a:pt x="37237" y="1168951"/>
                    <a:pt x="0" y="1131713"/>
                    <a:pt x="0" y="1085779"/>
                  </a:cubicBezTo>
                  <a:lnTo>
                    <a:pt x="0" y="83171"/>
                  </a:lnTo>
                  <a:cubicBezTo>
                    <a:pt x="0" y="37237"/>
                    <a:pt x="37237" y="0"/>
                    <a:pt x="83171" y="0"/>
                  </a:cubicBezTo>
                  <a:close/>
                </a:path>
              </a:pathLst>
            </a:custGeom>
            <a:solidFill>
              <a:srgbClr val="FFFFFF"/>
            </a:solidFill>
          </p:spPr>
        </p:sp>
        <p:sp>
          <p:nvSpPr>
            <p:cNvPr name="TextBox 21" id="21"/>
            <p:cNvSpPr txBox="true"/>
            <p:nvPr/>
          </p:nvSpPr>
          <p:spPr>
            <a:xfrm>
              <a:off x="0" y="-38100"/>
              <a:ext cx="1250312" cy="1207051"/>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7030916" y="3606967"/>
            <a:ext cx="4177848" cy="4265295"/>
          </a:xfrm>
          <a:prstGeom prst="rect">
            <a:avLst/>
          </a:prstGeom>
        </p:spPr>
        <p:txBody>
          <a:bodyPr anchor="t" rtlCol="false" tIns="0" lIns="0" bIns="0" rIns="0">
            <a:spAutoFit/>
          </a:bodyPr>
          <a:lstStyle/>
          <a:p>
            <a:pPr algn="ctr">
              <a:lnSpc>
                <a:spcPts val="3780"/>
              </a:lnSpc>
            </a:pPr>
            <a:r>
              <a:rPr lang="en-US" sz="2700">
                <a:solidFill>
                  <a:srgbClr val="000000"/>
                </a:solidFill>
                <a:latin typeface="Nunito"/>
                <a:ea typeface="Nunito"/>
                <a:cs typeface="Nunito"/>
                <a:sym typeface="Nunito"/>
              </a:rPr>
              <a:t>Lorem ipsum dolor sit amet, consectetur adipiscing elit. Ut suscipit risus vitae lorem rutrum, sit amet maximus neque mattis. Maecenas ultrices lobortis quam varius tincidunt. Fusce ultricies nibh a laoreet convallis. </a:t>
            </a:r>
          </a:p>
        </p:txBody>
      </p:sp>
      <p:sp>
        <p:nvSpPr>
          <p:cNvPr name="TextBox 23" id="23"/>
          <p:cNvSpPr txBox="true"/>
          <p:nvPr/>
        </p:nvSpPr>
        <p:spPr>
          <a:xfrm rot="0">
            <a:off x="7030916" y="3004930"/>
            <a:ext cx="4177848" cy="455295"/>
          </a:xfrm>
          <a:prstGeom prst="rect">
            <a:avLst/>
          </a:prstGeom>
        </p:spPr>
        <p:txBody>
          <a:bodyPr anchor="t" rtlCol="false" tIns="0" lIns="0" bIns="0" rIns="0">
            <a:spAutoFit/>
          </a:bodyPr>
          <a:lstStyle/>
          <a:p>
            <a:pPr algn="ctr">
              <a:lnSpc>
                <a:spcPts val="3780"/>
              </a:lnSpc>
            </a:pPr>
            <a:r>
              <a:rPr lang="en-US" b="true" sz="2700">
                <a:solidFill>
                  <a:srgbClr val="000000"/>
                </a:solidFill>
                <a:latin typeface="Nunito Bold"/>
                <a:ea typeface="Nunito Bold"/>
                <a:cs typeface="Nunito Bold"/>
                <a:sym typeface="Nunito Bold"/>
              </a:rPr>
              <a:t>Phase 2</a:t>
            </a:r>
          </a:p>
        </p:txBody>
      </p:sp>
      <p:grpSp>
        <p:nvGrpSpPr>
          <p:cNvPr name="Group 24" id="24"/>
          <p:cNvGrpSpPr/>
          <p:nvPr/>
        </p:nvGrpSpPr>
        <p:grpSpPr>
          <a:xfrm rot="0">
            <a:off x="11932946" y="3545949"/>
            <a:ext cx="4747278" cy="4438359"/>
            <a:chOff x="0" y="0"/>
            <a:chExt cx="1250312" cy="1168951"/>
          </a:xfrm>
        </p:grpSpPr>
        <p:sp>
          <p:nvSpPr>
            <p:cNvPr name="Freeform 25" id="25"/>
            <p:cNvSpPr/>
            <p:nvPr/>
          </p:nvSpPr>
          <p:spPr>
            <a:xfrm flipH="false" flipV="false" rot="0">
              <a:off x="0" y="0"/>
              <a:ext cx="1250312" cy="1168951"/>
            </a:xfrm>
            <a:custGeom>
              <a:avLst/>
              <a:gdLst/>
              <a:ahLst/>
              <a:cxnLst/>
              <a:rect r="r" b="b" t="t" l="l"/>
              <a:pathLst>
                <a:path h="1168951" w="1250312">
                  <a:moveTo>
                    <a:pt x="83171" y="0"/>
                  </a:moveTo>
                  <a:lnTo>
                    <a:pt x="1167140" y="0"/>
                  </a:lnTo>
                  <a:cubicBezTo>
                    <a:pt x="1189199" y="0"/>
                    <a:pt x="1210354" y="8763"/>
                    <a:pt x="1225952" y="24360"/>
                  </a:cubicBezTo>
                  <a:cubicBezTo>
                    <a:pt x="1241549" y="39958"/>
                    <a:pt x="1250312" y="61113"/>
                    <a:pt x="1250312" y="83171"/>
                  </a:cubicBezTo>
                  <a:lnTo>
                    <a:pt x="1250312" y="1085779"/>
                  </a:lnTo>
                  <a:cubicBezTo>
                    <a:pt x="1250312" y="1131713"/>
                    <a:pt x="1213075" y="1168951"/>
                    <a:pt x="1167140" y="1168951"/>
                  </a:cubicBezTo>
                  <a:lnTo>
                    <a:pt x="83171" y="1168951"/>
                  </a:lnTo>
                  <a:cubicBezTo>
                    <a:pt x="37237" y="1168951"/>
                    <a:pt x="0" y="1131713"/>
                    <a:pt x="0" y="1085779"/>
                  </a:cubicBezTo>
                  <a:lnTo>
                    <a:pt x="0" y="83171"/>
                  </a:lnTo>
                  <a:cubicBezTo>
                    <a:pt x="0" y="37237"/>
                    <a:pt x="37237" y="0"/>
                    <a:pt x="83171" y="0"/>
                  </a:cubicBezTo>
                  <a:close/>
                </a:path>
              </a:pathLst>
            </a:custGeom>
            <a:solidFill>
              <a:srgbClr val="FFFFFF"/>
            </a:solidFill>
          </p:spPr>
        </p:sp>
        <p:sp>
          <p:nvSpPr>
            <p:cNvPr name="TextBox 26" id="26"/>
            <p:cNvSpPr txBox="true"/>
            <p:nvPr/>
          </p:nvSpPr>
          <p:spPr>
            <a:xfrm>
              <a:off x="0" y="-38100"/>
              <a:ext cx="1250312" cy="1207051"/>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2193501" y="3606967"/>
            <a:ext cx="4177848" cy="4265295"/>
          </a:xfrm>
          <a:prstGeom prst="rect">
            <a:avLst/>
          </a:prstGeom>
        </p:spPr>
        <p:txBody>
          <a:bodyPr anchor="t" rtlCol="false" tIns="0" lIns="0" bIns="0" rIns="0">
            <a:spAutoFit/>
          </a:bodyPr>
          <a:lstStyle/>
          <a:p>
            <a:pPr algn="ctr">
              <a:lnSpc>
                <a:spcPts val="3780"/>
              </a:lnSpc>
            </a:pPr>
            <a:r>
              <a:rPr lang="en-US" sz="2700">
                <a:solidFill>
                  <a:srgbClr val="000000"/>
                </a:solidFill>
                <a:latin typeface="Nunito"/>
                <a:ea typeface="Nunito"/>
                <a:cs typeface="Nunito"/>
                <a:sym typeface="Nunito"/>
              </a:rPr>
              <a:t>Lorem ipsum dolor sit amet, consectetur adipiscing elit. Ut suscipit risus vitae lorem rutrum, sit amet maximus neque mattis. Maecenas ultrices lobortis quam varius tincidunt. Fusce ultricies nibh a laoreet convallis. </a:t>
            </a:r>
          </a:p>
        </p:txBody>
      </p:sp>
      <p:sp>
        <p:nvSpPr>
          <p:cNvPr name="TextBox 28" id="28"/>
          <p:cNvSpPr txBox="true"/>
          <p:nvPr/>
        </p:nvSpPr>
        <p:spPr>
          <a:xfrm rot="0">
            <a:off x="12193501" y="3004930"/>
            <a:ext cx="4177848" cy="455295"/>
          </a:xfrm>
          <a:prstGeom prst="rect">
            <a:avLst/>
          </a:prstGeom>
        </p:spPr>
        <p:txBody>
          <a:bodyPr anchor="t" rtlCol="false" tIns="0" lIns="0" bIns="0" rIns="0">
            <a:spAutoFit/>
          </a:bodyPr>
          <a:lstStyle/>
          <a:p>
            <a:pPr algn="ctr">
              <a:lnSpc>
                <a:spcPts val="3780"/>
              </a:lnSpc>
            </a:pPr>
            <a:r>
              <a:rPr lang="en-US" b="true" sz="2700">
                <a:solidFill>
                  <a:srgbClr val="000000"/>
                </a:solidFill>
                <a:latin typeface="Nunito Bold"/>
                <a:ea typeface="Nunito Bold"/>
                <a:cs typeface="Nunito Bold"/>
                <a:sym typeface="Nunito Bold"/>
              </a:rPr>
              <a:t>Phase 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970306" y="619030"/>
            <a:ext cx="12347388" cy="1996075"/>
            <a:chOff x="0" y="0"/>
            <a:chExt cx="3251987" cy="525715"/>
          </a:xfrm>
        </p:grpSpPr>
        <p:sp>
          <p:nvSpPr>
            <p:cNvPr name="Freeform 9" id="9"/>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0" id="10"/>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7490526" y="3512008"/>
            <a:ext cx="8884841" cy="37147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Lorem ipsum dolor sit amet, consectetur adipiscing elit. Ut suscipit risus vitae lorem rutrum, sit amet maximus neque mattis. Maecenas ultrices lobortis quam varius tincidunt. Fusce ultricies nibh a laoreet convallis. Aenean a risus hendrerit nulla consequat pharetra sed a ante. Nulla facilisi. Nullam elementum mauris a libero euismod rhoncus in sed ligula. </a:t>
            </a:r>
          </a:p>
        </p:txBody>
      </p:sp>
      <p:sp>
        <p:nvSpPr>
          <p:cNvPr name="Freeform 12" id="12"/>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Thesis Defense | 2030</a:t>
            </a:r>
          </a:p>
        </p:txBody>
      </p:sp>
      <p:sp>
        <p:nvSpPr>
          <p:cNvPr name="TextBox 14" id="14"/>
          <p:cNvSpPr txBox="true"/>
          <p:nvPr/>
        </p:nvSpPr>
        <p:spPr>
          <a:xfrm rot="0">
            <a:off x="4543721" y="933450"/>
            <a:ext cx="9200557" cy="1127571"/>
          </a:xfrm>
          <a:prstGeom prst="rect">
            <a:avLst/>
          </a:prstGeom>
        </p:spPr>
        <p:txBody>
          <a:bodyPr anchor="t" rtlCol="false" tIns="0" lIns="0" bIns="0" rIns="0">
            <a:spAutoFit/>
          </a:bodyPr>
          <a:lstStyle/>
          <a:p>
            <a:pPr algn="ctr">
              <a:lnSpc>
                <a:spcPts val="9250"/>
              </a:lnSpc>
            </a:pPr>
            <a:r>
              <a:rPr lang="en-US" sz="6607">
                <a:solidFill>
                  <a:srgbClr val="000000"/>
                </a:solidFill>
                <a:latin typeface="Fredoka"/>
                <a:ea typeface="Fredoka"/>
                <a:cs typeface="Fredoka"/>
                <a:sym typeface="Fredoka"/>
              </a:rPr>
              <a:t>RESULT</a:t>
            </a:r>
          </a:p>
        </p:txBody>
      </p:sp>
      <p:pic>
        <p:nvPicPr>
          <p:cNvPr name="Picture 15" id="15"/>
          <p:cNvPicPr>
            <a:picLocks noChangeAspect="true"/>
          </p:cNvPicPr>
          <p:nvPr/>
        </p:nvPicPr>
        <p:blipFill>
          <a:blip r:embed="rId4"/>
          <a:stretch>
            <a:fillRect/>
          </a:stretch>
        </p:blipFill>
        <p:spPr>
          <a:xfrm rot="0">
            <a:off x="1300178" y="2951720"/>
            <a:ext cx="6102047" cy="530201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Thesis Defense | 2030</a:t>
            </a:r>
          </a:p>
        </p:txBody>
      </p:sp>
      <p:grpSp>
        <p:nvGrpSpPr>
          <p:cNvPr name="Group 9" id="9"/>
          <p:cNvGrpSpPr/>
          <p:nvPr/>
        </p:nvGrpSpPr>
        <p:grpSpPr>
          <a:xfrm rot="0">
            <a:off x="2970306" y="619030"/>
            <a:ext cx="12347388" cy="1996075"/>
            <a:chOff x="0" y="0"/>
            <a:chExt cx="3251987" cy="525715"/>
          </a:xfrm>
        </p:grpSpPr>
        <p:sp>
          <p:nvSpPr>
            <p:cNvPr name="Freeform 10" id="10"/>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1" id="11"/>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333924" y="3403074"/>
            <a:ext cx="11620153" cy="37147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Lorem ipsum dolor sit amet, consectetur adipiscing elit. Ut suscipit risus vitae lorem rutrum, sit amet maximus neque mattis. Maecenas ultrices lobortis quam varius tincidunt. Fusce ultricies nibh a laoreet convallis. Aenean a risus hendrerit nulla consequat pharetra sed a ante. Nulla facilisi. Nullam elementum mauris a libero euismod rhoncus in sed ligula. Quisque auctor euismod orci, vitae fermentum diam pellentesque quis.</a:t>
            </a:r>
          </a:p>
        </p:txBody>
      </p:sp>
      <p:sp>
        <p:nvSpPr>
          <p:cNvPr name="TextBox 13" id="13"/>
          <p:cNvSpPr txBox="true"/>
          <p:nvPr/>
        </p:nvSpPr>
        <p:spPr>
          <a:xfrm rot="0">
            <a:off x="4543721" y="904875"/>
            <a:ext cx="9200557"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CONCLUSION</a:t>
            </a:r>
            <a:r>
              <a:rPr lang="en-US" sz="6500">
                <a:solidFill>
                  <a:srgbClr val="000000"/>
                </a:solidFill>
                <a:latin typeface="Fredoka"/>
                <a:ea typeface="Fredoka"/>
                <a:cs typeface="Fredoka"/>
                <a:sym typeface="Fredoka"/>
              </a:rPr>
              <a:t> </a:t>
            </a:r>
          </a:p>
        </p:txBody>
      </p:sp>
      <p:sp>
        <p:nvSpPr>
          <p:cNvPr name="Freeform 14" id="14"/>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636780" y="8011632"/>
            <a:ext cx="3266712" cy="397945"/>
          </a:xfrm>
          <a:custGeom>
            <a:avLst/>
            <a:gdLst/>
            <a:ahLst/>
            <a:cxnLst/>
            <a:rect r="r" b="b" t="t" l="l"/>
            <a:pathLst>
              <a:path h="397945" w="3266712">
                <a:moveTo>
                  <a:pt x="0" y="0"/>
                </a:moveTo>
                <a:lnTo>
                  <a:pt x="3266712" y="0"/>
                </a:lnTo>
                <a:lnTo>
                  <a:pt x="3266712" y="397945"/>
                </a:lnTo>
                <a:lnTo>
                  <a:pt x="0" y="3979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919996"/>
            <a:ext cx="16230600" cy="6310756"/>
            <a:chOff x="0" y="0"/>
            <a:chExt cx="4274726" cy="1662092"/>
          </a:xfrm>
        </p:grpSpPr>
        <p:sp>
          <p:nvSpPr>
            <p:cNvPr name="Freeform 3" id="3"/>
            <p:cNvSpPr/>
            <p:nvPr/>
          </p:nvSpPr>
          <p:spPr>
            <a:xfrm flipH="false" flipV="false" rot="0">
              <a:off x="0" y="0"/>
              <a:ext cx="4274726" cy="1662092"/>
            </a:xfrm>
            <a:custGeom>
              <a:avLst/>
              <a:gdLst/>
              <a:ahLst/>
              <a:cxnLst/>
              <a:rect r="r" b="b" t="t" l="l"/>
              <a:pathLst>
                <a:path h="1662092" w="4274726">
                  <a:moveTo>
                    <a:pt x="24327" y="0"/>
                  </a:moveTo>
                  <a:lnTo>
                    <a:pt x="4250399" y="0"/>
                  </a:lnTo>
                  <a:cubicBezTo>
                    <a:pt x="4263834" y="0"/>
                    <a:pt x="4274726" y="10891"/>
                    <a:pt x="4274726" y="24327"/>
                  </a:cubicBezTo>
                  <a:lnTo>
                    <a:pt x="4274726" y="1637765"/>
                  </a:lnTo>
                  <a:cubicBezTo>
                    <a:pt x="4274726" y="1644217"/>
                    <a:pt x="4272163" y="1650405"/>
                    <a:pt x="4267601" y="1654967"/>
                  </a:cubicBezTo>
                  <a:cubicBezTo>
                    <a:pt x="4263039" y="1659529"/>
                    <a:pt x="4256851" y="1662092"/>
                    <a:pt x="4250399" y="1662092"/>
                  </a:cubicBezTo>
                  <a:lnTo>
                    <a:pt x="24327" y="1662092"/>
                  </a:lnTo>
                  <a:cubicBezTo>
                    <a:pt x="10891" y="1662092"/>
                    <a:pt x="0" y="1651201"/>
                    <a:pt x="0" y="1637765"/>
                  </a:cubicBezTo>
                  <a:lnTo>
                    <a:pt x="0" y="24327"/>
                  </a:lnTo>
                  <a:cubicBezTo>
                    <a:pt x="0" y="10891"/>
                    <a:pt x="10891" y="0"/>
                    <a:pt x="24327" y="0"/>
                  </a:cubicBezTo>
                  <a:close/>
                </a:path>
              </a:pathLst>
            </a:custGeom>
            <a:solidFill>
              <a:srgbClr val="F1F2F2"/>
            </a:solidFill>
          </p:spPr>
        </p:sp>
        <p:sp>
          <p:nvSpPr>
            <p:cNvPr name="TextBox 4" id="4"/>
            <p:cNvSpPr txBox="true"/>
            <p:nvPr/>
          </p:nvSpPr>
          <p:spPr>
            <a:xfrm>
              <a:off x="0" y="-38100"/>
              <a:ext cx="4274726" cy="170019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Thesis Defense | 2030</a:t>
            </a:r>
          </a:p>
        </p:txBody>
      </p:sp>
      <p:grpSp>
        <p:nvGrpSpPr>
          <p:cNvPr name="Group 9" id="9"/>
          <p:cNvGrpSpPr/>
          <p:nvPr/>
        </p:nvGrpSpPr>
        <p:grpSpPr>
          <a:xfrm rot="0">
            <a:off x="2970306" y="619030"/>
            <a:ext cx="12347388" cy="1996075"/>
            <a:chOff x="0" y="0"/>
            <a:chExt cx="3251987" cy="525715"/>
          </a:xfrm>
        </p:grpSpPr>
        <p:sp>
          <p:nvSpPr>
            <p:cNvPr name="Freeform 10" id="10"/>
            <p:cNvSpPr/>
            <p:nvPr/>
          </p:nvSpPr>
          <p:spPr>
            <a:xfrm flipH="false" flipV="false" rot="0">
              <a:off x="0" y="0"/>
              <a:ext cx="3251987" cy="525715"/>
            </a:xfrm>
            <a:custGeom>
              <a:avLst/>
              <a:gdLst/>
              <a:ahLst/>
              <a:cxnLst/>
              <a:rect r="r" b="b" t="t" l="l"/>
              <a:pathLst>
                <a:path h="525715" w="3251987">
                  <a:moveTo>
                    <a:pt x="31977" y="0"/>
                  </a:moveTo>
                  <a:lnTo>
                    <a:pt x="3220009" y="0"/>
                  </a:lnTo>
                  <a:cubicBezTo>
                    <a:pt x="3228490" y="0"/>
                    <a:pt x="3236624" y="3369"/>
                    <a:pt x="3242621" y="9366"/>
                  </a:cubicBezTo>
                  <a:cubicBezTo>
                    <a:pt x="3248618" y="15363"/>
                    <a:pt x="3251987" y="23496"/>
                    <a:pt x="3251987" y="31977"/>
                  </a:cubicBezTo>
                  <a:lnTo>
                    <a:pt x="3251987" y="493738"/>
                  </a:lnTo>
                  <a:cubicBezTo>
                    <a:pt x="3251987" y="502219"/>
                    <a:pt x="3248618" y="510352"/>
                    <a:pt x="3242621" y="516349"/>
                  </a:cubicBezTo>
                  <a:cubicBezTo>
                    <a:pt x="3236624" y="522346"/>
                    <a:pt x="3228490" y="525715"/>
                    <a:pt x="3220009" y="525715"/>
                  </a:cubicBezTo>
                  <a:lnTo>
                    <a:pt x="31977" y="525715"/>
                  </a:lnTo>
                  <a:cubicBezTo>
                    <a:pt x="23496" y="525715"/>
                    <a:pt x="15363" y="522346"/>
                    <a:pt x="9366" y="516349"/>
                  </a:cubicBezTo>
                  <a:cubicBezTo>
                    <a:pt x="3369" y="510352"/>
                    <a:pt x="0" y="502219"/>
                    <a:pt x="0" y="493738"/>
                  </a:cubicBezTo>
                  <a:lnTo>
                    <a:pt x="0" y="31977"/>
                  </a:lnTo>
                  <a:cubicBezTo>
                    <a:pt x="0" y="23496"/>
                    <a:pt x="3369" y="15363"/>
                    <a:pt x="9366" y="9366"/>
                  </a:cubicBezTo>
                  <a:cubicBezTo>
                    <a:pt x="15363" y="3369"/>
                    <a:pt x="23496" y="0"/>
                    <a:pt x="31977" y="0"/>
                  </a:cubicBezTo>
                  <a:close/>
                </a:path>
              </a:pathLst>
            </a:custGeom>
            <a:solidFill>
              <a:srgbClr val="DDDEDE"/>
            </a:solidFill>
          </p:spPr>
        </p:sp>
        <p:sp>
          <p:nvSpPr>
            <p:cNvPr name="TextBox 11" id="11"/>
            <p:cNvSpPr txBox="true"/>
            <p:nvPr/>
          </p:nvSpPr>
          <p:spPr>
            <a:xfrm>
              <a:off x="0" y="-38100"/>
              <a:ext cx="3251987" cy="56381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4543721" y="904875"/>
            <a:ext cx="9200557" cy="1111250"/>
          </a:xfrm>
          <a:prstGeom prst="rect">
            <a:avLst/>
          </a:prstGeom>
        </p:spPr>
        <p:txBody>
          <a:bodyPr anchor="t" rtlCol="false" tIns="0" lIns="0" bIns="0" rIns="0">
            <a:spAutoFit/>
          </a:bodyPr>
          <a:lstStyle/>
          <a:p>
            <a:pPr algn="ctr">
              <a:lnSpc>
                <a:spcPts val="9100"/>
              </a:lnSpc>
            </a:pPr>
            <a:r>
              <a:rPr lang="en-US" sz="6500">
                <a:solidFill>
                  <a:srgbClr val="000000"/>
                </a:solidFill>
                <a:latin typeface="Fredoka"/>
                <a:ea typeface="Fredoka"/>
                <a:cs typeface="Fredoka"/>
                <a:sym typeface="Fredoka"/>
              </a:rPr>
              <a:t>RECOMMENDATION</a:t>
            </a:r>
            <a:r>
              <a:rPr lang="en-US" sz="6500">
                <a:solidFill>
                  <a:srgbClr val="000000"/>
                </a:solidFill>
                <a:latin typeface="Fredoka"/>
                <a:ea typeface="Fredoka"/>
                <a:cs typeface="Fredoka"/>
                <a:sym typeface="Fredoka"/>
              </a:rPr>
              <a:t> </a:t>
            </a:r>
          </a:p>
        </p:txBody>
      </p:sp>
      <p:sp>
        <p:nvSpPr>
          <p:cNvPr name="Freeform 13" id="13"/>
          <p:cNvSpPr/>
          <p:nvPr/>
        </p:nvSpPr>
        <p:spPr>
          <a:xfrm flipH="false" flipV="false" rot="4302480">
            <a:off x="16435990" y="335858"/>
            <a:ext cx="2722598" cy="2788509"/>
          </a:xfrm>
          <a:custGeom>
            <a:avLst/>
            <a:gdLst/>
            <a:ahLst/>
            <a:cxnLst/>
            <a:rect r="r" b="b" t="t" l="l"/>
            <a:pathLst>
              <a:path h="2788509" w="2722598">
                <a:moveTo>
                  <a:pt x="0" y="0"/>
                </a:moveTo>
                <a:lnTo>
                  <a:pt x="2722599" y="0"/>
                </a:lnTo>
                <a:lnTo>
                  <a:pt x="2722599" y="2788508"/>
                </a:lnTo>
                <a:lnTo>
                  <a:pt x="0" y="27885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636780" y="8011632"/>
            <a:ext cx="3266712" cy="397945"/>
          </a:xfrm>
          <a:custGeom>
            <a:avLst/>
            <a:gdLst/>
            <a:ahLst/>
            <a:cxnLst/>
            <a:rect r="r" b="b" t="t" l="l"/>
            <a:pathLst>
              <a:path h="397945" w="3266712">
                <a:moveTo>
                  <a:pt x="0" y="0"/>
                </a:moveTo>
                <a:lnTo>
                  <a:pt x="3266712" y="0"/>
                </a:lnTo>
                <a:lnTo>
                  <a:pt x="3266712" y="397945"/>
                </a:lnTo>
                <a:lnTo>
                  <a:pt x="0" y="3979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1630484" y="3460224"/>
            <a:ext cx="15027031" cy="1747430"/>
            <a:chOff x="0" y="0"/>
            <a:chExt cx="3957737" cy="460228"/>
          </a:xfrm>
        </p:grpSpPr>
        <p:sp>
          <p:nvSpPr>
            <p:cNvPr name="Freeform 16" id="16"/>
            <p:cNvSpPr/>
            <p:nvPr/>
          </p:nvSpPr>
          <p:spPr>
            <a:xfrm flipH="false" flipV="false" rot="0">
              <a:off x="0" y="0"/>
              <a:ext cx="3957737" cy="460228"/>
            </a:xfrm>
            <a:custGeom>
              <a:avLst/>
              <a:gdLst/>
              <a:ahLst/>
              <a:cxnLst/>
              <a:rect r="r" b="b" t="t" l="l"/>
              <a:pathLst>
                <a:path h="460228" w="3957737">
                  <a:moveTo>
                    <a:pt x="26275" y="0"/>
                  </a:moveTo>
                  <a:lnTo>
                    <a:pt x="3931462" y="0"/>
                  </a:lnTo>
                  <a:cubicBezTo>
                    <a:pt x="3945973" y="0"/>
                    <a:pt x="3957737" y="11764"/>
                    <a:pt x="3957737" y="26275"/>
                  </a:cubicBezTo>
                  <a:lnTo>
                    <a:pt x="3957737" y="433953"/>
                  </a:lnTo>
                  <a:cubicBezTo>
                    <a:pt x="3957737" y="448465"/>
                    <a:pt x="3945973" y="460228"/>
                    <a:pt x="3931462" y="460228"/>
                  </a:cubicBezTo>
                  <a:lnTo>
                    <a:pt x="26275" y="460228"/>
                  </a:lnTo>
                  <a:cubicBezTo>
                    <a:pt x="11764" y="460228"/>
                    <a:pt x="0" y="448465"/>
                    <a:pt x="0" y="433953"/>
                  </a:cubicBezTo>
                  <a:lnTo>
                    <a:pt x="0" y="26275"/>
                  </a:lnTo>
                  <a:cubicBezTo>
                    <a:pt x="0" y="11764"/>
                    <a:pt x="11764" y="0"/>
                    <a:pt x="26275" y="0"/>
                  </a:cubicBezTo>
                  <a:close/>
                </a:path>
              </a:pathLst>
            </a:custGeom>
            <a:solidFill>
              <a:srgbClr val="FFFFFF"/>
            </a:solidFill>
          </p:spPr>
        </p:sp>
        <p:sp>
          <p:nvSpPr>
            <p:cNvPr name="TextBox 17" id="17"/>
            <p:cNvSpPr txBox="true"/>
            <p:nvPr/>
          </p:nvSpPr>
          <p:spPr>
            <a:xfrm>
              <a:off x="0" y="-38100"/>
              <a:ext cx="3957737" cy="498328"/>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2287837" y="3606229"/>
            <a:ext cx="14108075" cy="1407795"/>
          </a:xfrm>
          <a:prstGeom prst="rect">
            <a:avLst/>
          </a:prstGeom>
        </p:spPr>
        <p:txBody>
          <a:bodyPr anchor="t" rtlCol="false" tIns="0" lIns="0" bIns="0" rIns="0">
            <a:spAutoFit/>
          </a:bodyPr>
          <a:lstStyle/>
          <a:p>
            <a:pPr algn="l">
              <a:lnSpc>
                <a:spcPts val="3780"/>
              </a:lnSpc>
            </a:pPr>
            <a:r>
              <a:rPr lang="en-US" sz="2700">
                <a:solidFill>
                  <a:srgbClr val="000000"/>
                </a:solidFill>
                <a:latin typeface="Nunito"/>
                <a:ea typeface="Nunito"/>
                <a:cs typeface="Nunito"/>
                <a:sym typeface="Nunito"/>
              </a:rPr>
              <a:t>Lorem ipsum dolor sit amet, consectetur adipiscing elit. Ut suscipit risus vitae lorem rutrum, sit amet maximus neque mattis. Maecenas ultrices lobortis quam varius tincidunt. Fusce ultricies nibh a laoreet convallis. </a:t>
            </a:r>
          </a:p>
        </p:txBody>
      </p:sp>
      <p:sp>
        <p:nvSpPr>
          <p:cNvPr name="TextBox 19" id="19"/>
          <p:cNvSpPr txBox="true"/>
          <p:nvPr/>
        </p:nvSpPr>
        <p:spPr>
          <a:xfrm rot="0">
            <a:off x="1630484" y="3169667"/>
            <a:ext cx="871933" cy="863600"/>
          </a:xfrm>
          <a:prstGeom prst="rect">
            <a:avLst/>
          </a:prstGeom>
        </p:spPr>
        <p:txBody>
          <a:bodyPr anchor="t" rtlCol="false" tIns="0" lIns="0" bIns="0" rIns="0">
            <a:spAutoFit/>
          </a:bodyPr>
          <a:lstStyle/>
          <a:p>
            <a:pPr algn="l">
              <a:lnSpc>
                <a:spcPts val="7000"/>
              </a:lnSpc>
            </a:pPr>
            <a:r>
              <a:rPr lang="en-US" sz="5000" b="true">
                <a:solidFill>
                  <a:srgbClr val="000000"/>
                </a:solidFill>
                <a:latin typeface="Nunito Bold"/>
                <a:ea typeface="Nunito Bold"/>
                <a:cs typeface="Nunito Bold"/>
                <a:sym typeface="Nunito Bold"/>
              </a:rPr>
              <a:t>1</a:t>
            </a:r>
          </a:p>
        </p:txBody>
      </p:sp>
      <p:grpSp>
        <p:nvGrpSpPr>
          <p:cNvPr name="Group 20" id="20"/>
          <p:cNvGrpSpPr/>
          <p:nvPr/>
        </p:nvGrpSpPr>
        <p:grpSpPr>
          <a:xfrm rot="0">
            <a:off x="1630484" y="5606977"/>
            <a:ext cx="15027031" cy="1747430"/>
            <a:chOff x="0" y="0"/>
            <a:chExt cx="3957737" cy="460228"/>
          </a:xfrm>
        </p:grpSpPr>
        <p:sp>
          <p:nvSpPr>
            <p:cNvPr name="Freeform 21" id="21"/>
            <p:cNvSpPr/>
            <p:nvPr/>
          </p:nvSpPr>
          <p:spPr>
            <a:xfrm flipH="false" flipV="false" rot="0">
              <a:off x="0" y="0"/>
              <a:ext cx="3957737" cy="460228"/>
            </a:xfrm>
            <a:custGeom>
              <a:avLst/>
              <a:gdLst/>
              <a:ahLst/>
              <a:cxnLst/>
              <a:rect r="r" b="b" t="t" l="l"/>
              <a:pathLst>
                <a:path h="460228" w="3957737">
                  <a:moveTo>
                    <a:pt x="26275" y="0"/>
                  </a:moveTo>
                  <a:lnTo>
                    <a:pt x="3931462" y="0"/>
                  </a:lnTo>
                  <a:cubicBezTo>
                    <a:pt x="3945973" y="0"/>
                    <a:pt x="3957737" y="11764"/>
                    <a:pt x="3957737" y="26275"/>
                  </a:cubicBezTo>
                  <a:lnTo>
                    <a:pt x="3957737" y="433953"/>
                  </a:lnTo>
                  <a:cubicBezTo>
                    <a:pt x="3957737" y="448465"/>
                    <a:pt x="3945973" y="460228"/>
                    <a:pt x="3931462" y="460228"/>
                  </a:cubicBezTo>
                  <a:lnTo>
                    <a:pt x="26275" y="460228"/>
                  </a:lnTo>
                  <a:cubicBezTo>
                    <a:pt x="11764" y="460228"/>
                    <a:pt x="0" y="448465"/>
                    <a:pt x="0" y="433953"/>
                  </a:cubicBezTo>
                  <a:lnTo>
                    <a:pt x="0" y="26275"/>
                  </a:lnTo>
                  <a:cubicBezTo>
                    <a:pt x="0" y="11764"/>
                    <a:pt x="11764" y="0"/>
                    <a:pt x="26275" y="0"/>
                  </a:cubicBezTo>
                  <a:close/>
                </a:path>
              </a:pathLst>
            </a:custGeom>
            <a:solidFill>
              <a:srgbClr val="FFFFFF"/>
            </a:solidFill>
          </p:spPr>
        </p:sp>
        <p:sp>
          <p:nvSpPr>
            <p:cNvPr name="TextBox 22" id="22"/>
            <p:cNvSpPr txBox="true"/>
            <p:nvPr/>
          </p:nvSpPr>
          <p:spPr>
            <a:xfrm>
              <a:off x="0" y="-38100"/>
              <a:ext cx="3957737" cy="498328"/>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2287837" y="5752982"/>
            <a:ext cx="14108075" cy="1407795"/>
          </a:xfrm>
          <a:prstGeom prst="rect">
            <a:avLst/>
          </a:prstGeom>
        </p:spPr>
        <p:txBody>
          <a:bodyPr anchor="t" rtlCol="false" tIns="0" lIns="0" bIns="0" rIns="0">
            <a:spAutoFit/>
          </a:bodyPr>
          <a:lstStyle/>
          <a:p>
            <a:pPr algn="l">
              <a:lnSpc>
                <a:spcPts val="3780"/>
              </a:lnSpc>
            </a:pPr>
            <a:r>
              <a:rPr lang="en-US" sz="2700">
                <a:solidFill>
                  <a:srgbClr val="000000"/>
                </a:solidFill>
                <a:latin typeface="Nunito"/>
                <a:ea typeface="Nunito"/>
                <a:cs typeface="Nunito"/>
                <a:sym typeface="Nunito"/>
              </a:rPr>
              <a:t>Lorem ipsum dolor sit amet, consectetur adipiscing elit. Ut suscipit risus vitae lorem rutrum, sit amet maximus neque mattis. Maecenas ultrices lobortis quam varius tincidunt. Fusce ultricies nibh a laoreet convallis. </a:t>
            </a:r>
          </a:p>
        </p:txBody>
      </p:sp>
      <p:sp>
        <p:nvSpPr>
          <p:cNvPr name="TextBox 24" id="24"/>
          <p:cNvSpPr txBox="true"/>
          <p:nvPr/>
        </p:nvSpPr>
        <p:spPr>
          <a:xfrm rot="0">
            <a:off x="1630484" y="5316420"/>
            <a:ext cx="871933" cy="863600"/>
          </a:xfrm>
          <a:prstGeom prst="rect">
            <a:avLst/>
          </a:prstGeom>
        </p:spPr>
        <p:txBody>
          <a:bodyPr anchor="t" rtlCol="false" tIns="0" lIns="0" bIns="0" rIns="0">
            <a:spAutoFit/>
          </a:bodyPr>
          <a:lstStyle/>
          <a:p>
            <a:pPr algn="l">
              <a:lnSpc>
                <a:spcPts val="7000"/>
              </a:lnSpc>
            </a:pPr>
            <a:r>
              <a:rPr lang="en-US" sz="5000" b="true">
                <a:solidFill>
                  <a:srgbClr val="000000"/>
                </a:solidFill>
                <a:latin typeface="Nunito Bold"/>
                <a:ea typeface="Nunito Bold"/>
                <a:cs typeface="Nunito Bold"/>
                <a:sym typeface="Nunito Bold"/>
              </a:rPr>
              <a:t>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2426390" y="715288"/>
            <a:ext cx="4017541" cy="4114800"/>
          </a:xfrm>
          <a:custGeom>
            <a:avLst/>
            <a:gdLst/>
            <a:ahLst/>
            <a:cxnLst/>
            <a:rect r="r" b="b" t="t" l="l"/>
            <a:pathLst>
              <a:path h="4114800" w="4017541">
                <a:moveTo>
                  <a:pt x="4017541" y="0"/>
                </a:moveTo>
                <a:lnTo>
                  <a:pt x="0" y="0"/>
                </a:lnTo>
                <a:lnTo>
                  <a:pt x="0" y="4114800"/>
                </a:lnTo>
                <a:lnTo>
                  <a:pt x="4017541" y="4114800"/>
                </a:lnTo>
                <a:lnTo>
                  <a:pt x="401754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69473" y="2895619"/>
            <a:ext cx="11749054" cy="2066925"/>
          </a:xfrm>
          <a:prstGeom prst="rect">
            <a:avLst/>
          </a:prstGeom>
        </p:spPr>
        <p:txBody>
          <a:bodyPr anchor="t" rtlCol="false" tIns="0" lIns="0" bIns="0" rIns="0">
            <a:spAutoFit/>
          </a:bodyPr>
          <a:lstStyle/>
          <a:p>
            <a:pPr algn="ctr">
              <a:lnSpc>
                <a:spcPts val="16800"/>
              </a:lnSpc>
            </a:pPr>
            <a:r>
              <a:rPr lang="en-US" sz="12000">
                <a:solidFill>
                  <a:srgbClr val="000000"/>
                </a:solidFill>
                <a:latin typeface="Fredoka"/>
                <a:ea typeface="Fredoka"/>
                <a:cs typeface="Fredoka"/>
                <a:sym typeface="Fredoka"/>
              </a:rPr>
              <a:t>THANK YOU</a:t>
            </a:r>
          </a:p>
        </p:txBody>
      </p:sp>
      <p:sp>
        <p:nvSpPr>
          <p:cNvPr name="TextBox 4" id="4"/>
          <p:cNvSpPr txBox="true"/>
          <p:nvPr/>
        </p:nvSpPr>
        <p:spPr>
          <a:xfrm rot="0">
            <a:off x="4190453" y="5165873"/>
            <a:ext cx="9907094" cy="685391"/>
          </a:xfrm>
          <a:prstGeom prst="rect">
            <a:avLst/>
          </a:prstGeom>
        </p:spPr>
        <p:txBody>
          <a:bodyPr anchor="t" rtlCol="false" tIns="0" lIns="0" bIns="0" rIns="0">
            <a:spAutoFit/>
          </a:bodyPr>
          <a:lstStyle/>
          <a:p>
            <a:pPr algn="ctr">
              <a:lnSpc>
                <a:spcPts val="5604"/>
              </a:lnSpc>
            </a:pPr>
            <a:r>
              <a:rPr lang="en-US" b="true" sz="4002">
                <a:solidFill>
                  <a:srgbClr val="000000"/>
                </a:solidFill>
                <a:latin typeface="Nunito Bold"/>
                <a:ea typeface="Nunito Bold"/>
                <a:cs typeface="Nunito Bold"/>
                <a:sym typeface="Nunito Bold"/>
              </a:rPr>
              <a:t>Presentation by Harper Russo</a:t>
            </a:r>
          </a:p>
        </p:txBody>
      </p:sp>
      <p:grpSp>
        <p:nvGrpSpPr>
          <p:cNvPr name="Group 5" id="5"/>
          <p:cNvGrpSpPr/>
          <p:nvPr/>
        </p:nvGrpSpPr>
        <p:grpSpPr>
          <a:xfrm rot="0">
            <a:off x="-455841" y="8740298"/>
            <a:ext cx="20004189" cy="1104251"/>
            <a:chOff x="0" y="0"/>
            <a:chExt cx="5268593" cy="290832"/>
          </a:xfrm>
        </p:grpSpPr>
        <p:sp>
          <p:nvSpPr>
            <p:cNvPr name="Freeform 6" id="6"/>
            <p:cNvSpPr/>
            <p:nvPr/>
          </p:nvSpPr>
          <p:spPr>
            <a:xfrm flipH="false" flipV="false" rot="0">
              <a:off x="0" y="0"/>
              <a:ext cx="5268593" cy="290832"/>
            </a:xfrm>
            <a:custGeom>
              <a:avLst/>
              <a:gdLst/>
              <a:ahLst/>
              <a:cxnLst/>
              <a:rect r="r" b="b" t="t" l="l"/>
              <a:pathLst>
                <a:path h="290832" w="5268593">
                  <a:moveTo>
                    <a:pt x="0" y="0"/>
                  </a:moveTo>
                  <a:lnTo>
                    <a:pt x="5268593" y="0"/>
                  </a:lnTo>
                  <a:lnTo>
                    <a:pt x="5268593" y="290832"/>
                  </a:lnTo>
                  <a:lnTo>
                    <a:pt x="0" y="290832"/>
                  </a:lnTo>
                  <a:close/>
                </a:path>
              </a:pathLst>
            </a:custGeom>
            <a:solidFill>
              <a:srgbClr val="DDDEDE"/>
            </a:solidFill>
          </p:spPr>
        </p:sp>
        <p:sp>
          <p:nvSpPr>
            <p:cNvPr name="TextBox 7" id="7"/>
            <p:cNvSpPr txBox="true"/>
            <p:nvPr/>
          </p:nvSpPr>
          <p:spPr>
            <a:xfrm>
              <a:off x="0" y="-38100"/>
              <a:ext cx="5268593" cy="328932"/>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355054" y="9012275"/>
            <a:ext cx="5577893" cy="514350"/>
          </a:xfrm>
          <a:prstGeom prst="rect">
            <a:avLst/>
          </a:prstGeom>
        </p:spPr>
        <p:txBody>
          <a:bodyPr anchor="t" rtlCol="false" tIns="0" lIns="0" bIns="0" rIns="0">
            <a:spAutoFit/>
          </a:bodyPr>
          <a:lstStyle/>
          <a:p>
            <a:pPr algn="ctr">
              <a:lnSpc>
                <a:spcPts val="4200"/>
              </a:lnSpc>
            </a:pPr>
            <a:r>
              <a:rPr lang="en-US" sz="3000">
                <a:solidFill>
                  <a:srgbClr val="000000"/>
                </a:solidFill>
                <a:latin typeface="Nunito"/>
                <a:ea typeface="Nunito"/>
                <a:cs typeface="Nunito"/>
                <a:sym typeface="Nunito"/>
              </a:rPr>
              <a:t>Thesis Defense | 2030</a:t>
            </a:r>
          </a:p>
        </p:txBody>
      </p:sp>
      <p:sp>
        <p:nvSpPr>
          <p:cNvPr name="Freeform 9" id="9"/>
          <p:cNvSpPr/>
          <p:nvPr/>
        </p:nvSpPr>
        <p:spPr>
          <a:xfrm flipH="true" flipV="false" rot="0">
            <a:off x="2867498" y="2101187"/>
            <a:ext cx="2244689" cy="1032557"/>
          </a:xfrm>
          <a:custGeom>
            <a:avLst/>
            <a:gdLst/>
            <a:ahLst/>
            <a:cxnLst/>
            <a:rect r="r" b="b" t="t" l="l"/>
            <a:pathLst>
              <a:path h="1032557" w="2244689">
                <a:moveTo>
                  <a:pt x="2244689" y="0"/>
                </a:moveTo>
                <a:lnTo>
                  <a:pt x="0" y="0"/>
                </a:lnTo>
                <a:lnTo>
                  <a:pt x="0" y="1032557"/>
                </a:lnTo>
                <a:lnTo>
                  <a:pt x="2244689" y="1032557"/>
                </a:lnTo>
                <a:lnTo>
                  <a:pt x="224468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226560" y="7180347"/>
            <a:ext cx="2963893" cy="361056"/>
          </a:xfrm>
          <a:custGeom>
            <a:avLst/>
            <a:gdLst/>
            <a:ahLst/>
            <a:cxnLst/>
            <a:rect r="r" b="b" t="t" l="l"/>
            <a:pathLst>
              <a:path h="361056" w="2963893">
                <a:moveTo>
                  <a:pt x="0" y="0"/>
                </a:moveTo>
                <a:lnTo>
                  <a:pt x="2963893" y="0"/>
                </a:lnTo>
                <a:lnTo>
                  <a:pt x="2963893" y="361056"/>
                </a:lnTo>
                <a:lnTo>
                  <a:pt x="0" y="3610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3041531" y="6335142"/>
            <a:ext cx="1629549" cy="749592"/>
          </a:xfrm>
          <a:custGeom>
            <a:avLst/>
            <a:gdLst/>
            <a:ahLst/>
            <a:cxnLst/>
            <a:rect r="r" b="b" t="t" l="l"/>
            <a:pathLst>
              <a:path h="749592" w="1629549">
                <a:moveTo>
                  <a:pt x="0" y="0"/>
                </a:moveTo>
                <a:lnTo>
                  <a:pt x="1629548" y="0"/>
                </a:lnTo>
                <a:lnTo>
                  <a:pt x="1629548" y="749593"/>
                </a:lnTo>
                <a:lnTo>
                  <a:pt x="0" y="7495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DAGk_-PeWrU</dc:identifier>
  <dcterms:modified xsi:type="dcterms:W3CDTF">2011-08-01T06:04:30Z</dcterms:modified>
  <cp:revision>1</cp:revision>
  <dc:title>ae471: b tech project</dc:title>
</cp:coreProperties>
</file>