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5" r:id="rId4"/>
    <p:sldId id="266" r:id="rId5"/>
    <p:sldId id="267" r:id="rId6"/>
    <p:sldId id="272" r:id="rId7"/>
    <p:sldId id="260" r:id="rId8"/>
    <p:sldId id="261" r:id="rId9"/>
    <p:sldId id="262" r:id="rId10"/>
    <p:sldId id="268" r:id="rId11"/>
    <p:sldId id="273" r:id="rId12"/>
    <p:sldId id="269" r:id="rId13"/>
    <p:sldId id="270" r:id="rId14"/>
    <p:sldId id="271" r:id="rId15"/>
    <p:sldId id="263" r:id="rId16"/>
    <p:sldId id="264" r:id="rId17"/>
    <p:sldId id="274"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A4FE721B-CF34-42B5-8F76-BFE306324ADA}" type="datetimeFigureOut">
              <a:rPr lang="en-US" smtClean="0"/>
              <a:t>22-Oct-14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5D9A5F-D42E-4BC8-A5E0-4588D9589757}"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844083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4FE721B-CF34-42B5-8F76-BFE306324ADA}" type="datetimeFigureOut">
              <a:rPr lang="en-US" smtClean="0"/>
              <a:t>22-Oct-14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5D9A5F-D42E-4BC8-A5E0-4588D9589757}" type="slidenum">
              <a:rPr lang="en-US" smtClean="0"/>
              <a:t>‹#›</a:t>
            </a:fld>
            <a:endParaRPr lang="en-US"/>
          </a:p>
        </p:txBody>
      </p:sp>
    </p:spTree>
    <p:extLst>
      <p:ext uri="{BB962C8B-B14F-4D97-AF65-F5344CB8AC3E}">
        <p14:creationId xmlns:p14="http://schemas.microsoft.com/office/powerpoint/2010/main" val="38492855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4FE721B-CF34-42B5-8F76-BFE306324ADA}" type="datetimeFigureOut">
              <a:rPr lang="en-US" smtClean="0"/>
              <a:t>22-Oct-14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5D9A5F-D42E-4BC8-A5E0-4588D9589757}"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18316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4FE721B-CF34-42B5-8F76-BFE306324ADA}" type="datetimeFigureOut">
              <a:rPr lang="en-US" smtClean="0"/>
              <a:t>22-Oct-14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5D9A5F-D42E-4BC8-A5E0-4588D9589757}" type="slidenum">
              <a:rPr lang="en-US" smtClean="0"/>
              <a:t>‹#›</a:t>
            </a:fld>
            <a:endParaRPr lang="en-US"/>
          </a:p>
        </p:txBody>
      </p:sp>
    </p:spTree>
    <p:extLst>
      <p:ext uri="{BB962C8B-B14F-4D97-AF65-F5344CB8AC3E}">
        <p14:creationId xmlns:p14="http://schemas.microsoft.com/office/powerpoint/2010/main" val="22907440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smtClean="0"/>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4FE721B-CF34-42B5-8F76-BFE306324ADA}" type="datetimeFigureOut">
              <a:rPr lang="en-US" smtClean="0"/>
              <a:t>22-Oct-14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5D9A5F-D42E-4BC8-A5E0-4588D9589757}"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2237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4FE721B-CF34-42B5-8F76-BFE306324ADA}" type="datetimeFigureOut">
              <a:rPr lang="en-US" smtClean="0"/>
              <a:t>22-Oct-14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5D9A5F-D42E-4BC8-A5E0-4588D9589757}" type="slidenum">
              <a:rPr lang="en-US" smtClean="0"/>
              <a:t>‹#›</a:t>
            </a:fld>
            <a:endParaRPr lang="en-US"/>
          </a:p>
        </p:txBody>
      </p:sp>
    </p:spTree>
    <p:extLst>
      <p:ext uri="{BB962C8B-B14F-4D97-AF65-F5344CB8AC3E}">
        <p14:creationId xmlns:p14="http://schemas.microsoft.com/office/powerpoint/2010/main" val="7197856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smtClean="0"/>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4FE721B-CF34-42B5-8F76-BFE306324ADA}" type="datetimeFigureOut">
              <a:rPr lang="en-US" smtClean="0"/>
              <a:t>22-Oct-14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85D9A5F-D42E-4BC8-A5E0-4588D9589757}" type="slidenum">
              <a:rPr lang="en-US" smtClean="0"/>
              <a:t>‹#›</a:t>
            </a:fld>
            <a:endParaRPr lang="en-US"/>
          </a:p>
        </p:txBody>
      </p:sp>
    </p:spTree>
    <p:extLst>
      <p:ext uri="{BB962C8B-B14F-4D97-AF65-F5344CB8AC3E}">
        <p14:creationId xmlns:p14="http://schemas.microsoft.com/office/powerpoint/2010/main" val="33696586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4FE721B-CF34-42B5-8F76-BFE306324ADA}" type="datetimeFigureOut">
              <a:rPr lang="en-US" smtClean="0"/>
              <a:t>22-Oct-14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85D9A5F-D42E-4BC8-A5E0-4588D9589757}" type="slidenum">
              <a:rPr lang="en-US" smtClean="0"/>
              <a:t>‹#›</a:t>
            </a:fld>
            <a:endParaRPr lang="en-US"/>
          </a:p>
        </p:txBody>
      </p:sp>
    </p:spTree>
    <p:extLst>
      <p:ext uri="{BB962C8B-B14F-4D97-AF65-F5344CB8AC3E}">
        <p14:creationId xmlns:p14="http://schemas.microsoft.com/office/powerpoint/2010/main" val="11645005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FE721B-CF34-42B5-8F76-BFE306324ADA}" type="datetimeFigureOut">
              <a:rPr lang="en-US" smtClean="0"/>
              <a:t>22-Oct-14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85D9A5F-D42E-4BC8-A5E0-4588D9589757}" type="slidenum">
              <a:rPr lang="en-US" smtClean="0"/>
              <a:t>‹#›</a:t>
            </a:fld>
            <a:endParaRPr lang="en-US"/>
          </a:p>
        </p:txBody>
      </p:sp>
    </p:spTree>
    <p:extLst>
      <p:ext uri="{BB962C8B-B14F-4D97-AF65-F5344CB8AC3E}">
        <p14:creationId xmlns:p14="http://schemas.microsoft.com/office/powerpoint/2010/main" val="31466643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smtClean="0"/>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4FE721B-CF34-42B5-8F76-BFE306324ADA}" type="datetimeFigureOut">
              <a:rPr lang="en-US" smtClean="0"/>
              <a:t>22-Oct-14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5D9A5F-D42E-4BC8-A5E0-4588D9589757}" type="slidenum">
              <a:rPr lang="en-US" smtClean="0"/>
              <a:t>‹#›</a:t>
            </a:fld>
            <a:endParaRPr lang="en-US"/>
          </a:p>
        </p:txBody>
      </p:sp>
    </p:spTree>
    <p:extLst>
      <p:ext uri="{BB962C8B-B14F-4D97-AF65-F5344CB8AC3E}">
        <p14:creationId xmlns:p14="http://schemas.microsoft.com/office/powerpoint/2010/main" val="8423965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4FE721B-CF34-42B5-8F76-BFE306324ADA}" type="datetimeFigureOut">
              <a:rPr lang="en-US" smtClean="0"/>
              <a:t>22-Oct-14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5D9A5F-D42E-4BC8-A5E0-4588D9589757}"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070232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A4FE721B-CF34-42B5-8F76-BFE306324ADA}" type="datetimeFigureOut">
              <a:rPr lang="en-US" smtClean="0"/>
              <a:t>22-Oct-14</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A85D9A5F-D42E-4BC8-A5E0-4588D9589757}"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8255308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A5</a:t>
            </a:r>
            <a:endParaRPr lang="en-US" dirty="0"/>
          </a:p>
        </p:txBody>
      </p:sp>
      <p:sp>
        <p:nvSpPr>
          <p:cNvPr id="3" name="Content Placeholder 2"/>
          <p:cNvSpPr>
            <a:spLocks noGrp="1"/>
          </p:cNvSpPr>
          <p:nvPr>
            <p:ph type="subTitle" idx="1"/>
          </p:nvPr>
        </p:nvSpPr>
        <p:spPr/>
        <p:txBody>
          <a:bodyPr>
            <a:normAutofit fontScale="85000" lnSpcReduction="20000"/>
          </a:bodyPr>
          <a:lstStyle/>
          <a:p>
            <a:pPr marL="0" indent="0">
              <a:buNone/>
            </a:pPr>
            <a:r>
              <a:rPr lang="en-US" u="sng" dirty="0" smtClean="0"/>
              <a:t>MEMBERS</a:t>
            </a:r>
          </a:p>
          <a:p>
            <a:r>
              <a:rPr lang="en-US" dirty="0" smtClean="0"/>
              <a:t>Mohammed-</a:t>
            </a:r>
            <a:r>
              <a:rPr lang="en-US" dirty="0" err="1" smtClean="0"/>
              <a:t>Hanif</a:t>
            </a:r>
            <a:r>
              <a:rPr lang="en-US" dirty="0" smtClean="0"/>
              <a:t> </a:t>
            </a:r>
            <a:r>
              <a:rPr lang="en-US" dirty="0" err="1" smtClean="0"/>
              <a:t>Abdulai</a:t>
            </a:r>
            <a:endParaRPr lang="en-US" dirty="0" smtClean="0"/>
          </a:p>
          <a:p>
            <a:r>
              <a:rPr lang="en-US" dirty="0" smtClean="0"/>
              <a:t>Ernest </a:t>
            </a:r>
            <a:r>
              <a:rPr lang="en-US" dirty="0" err="1" smtClean="0"/>
              <a:t>Kuffour</a:t>
            </a:r>
            <a:endParaRPr lang="en-US" dirty="0" smtClean="0"/>
          </a:p>
          <a:p>
            <a:r>
              <a:rPr lang="en-US" dirty="0" smtClean="0"/>
              <a:t>Winifred </a:t>
            </a:r>
            <a:r>
              <a:rPr lang="en-US" dirty="0" err="1" smtClean="0"/>
              <a:t>Quartey-Papafio</a:t>
            </a:r>
            <a:endParaRPr lang="en-US" dirty="0" smtClean="0"/>
          </a:p>
          <a:p>
            <a:r>
              <a:rPr lang="en-US" dirty="0" smtClean="0"/>
              <a:t>Abdul </a:t>
            </a:r>
            <a:r>
              <a:rPr lang="en-US" dirty="0" err="1" smtClean="0"/>
              <a:t>Muhsin</a:t>
            </a:r>
            <a:r>
              <a:rPr lang="en-US" dirty="0" smtClean="0"/>
              <a:t> </a:t>
            </a:r>
            <a:r>
              <a:rPr lang="en-US" dirty="0" err="1" smtClean="0"/>
              <a:t>Iddris</a:t>
            </a:r>
            <a:endParaRPr lang="en-US" dirty="0" smtClean="0"/>
          </a:p>
          <a:p>
            <a:r>
              <a:rPr lang="en-US" dirty="0" smtClean="0"/>
              <a:t>Niena </a:t>
            </a:r>
            <a:r>
              <a:rPr lang="en-US" dirty="0" err="1" smtClean="0"/>
              <a:t>Rahma</a:t>
            </a:r>
            <a:r>
              <a:rPr lang="en-US" dirty="0" smtClean="0"/>
              <a:t> Alhassan</a:t>
            </a:r>
          </a:p>
          <a:p>
            <a:endParaRPr lang="en-US" dirty="0"/>
          </a:p>
        </p:txBody>
      </p:sp>
      <p:sp>
        <p:nvSpPr>
          <p:cNvPr id="4" name="Title 8"/>
          <p:cNvSpPr txBox="1">
            <a:spLocks/>
          </p:cNvSpPr>
          <p:nvPr/>
        </p:nvSpPr>
        <p:spPr>
          <a:xfrm>
            <a:off x="-6477000" y="5028875"/>
            <a:ext cx="10515600" cy="1325563"/>
          </a:xfrm>
          <a:prstGeom prst="rect">
            <a:avLst/>
          </a:prstGeom>
        </p:spPr>
        <p:txBody>
          <a:bodyPr vert="horz" lIns="91440" tIns="45720" rIns="91440" bIns="45720" rtlCol="0" anchor="ctr">
            <a:normAutofit/>
          </a:bodyPr>
          <a:lstStyle>
            <a:lvl1pPr algn="r" defTabSz="914400" rtl="0" eaLnBrk="1" latinLnBrk="0" hangingPunct="1">
              <a:lnSpc>
                <a:spcPct val="80000"/>
              </a:lnSpc>
              <a:spcBef>
                <a:spcPct val="0"/>
              </a:spcBef>
              <a:buNone/>
              <a:defRPr sz="5000" kern="1200" cap="all" spc="200" baseline="0">
                <a:solidFill>
                  <a:schemeClr val="tx1">
                    <a:lumMod val="95000"/>
                    <a:lumOff val="5000"/>
                  </a:schemeClr>
                </a:solidFill>
                <a:latin typeface="+mj-lt"/>
                <a:ea typeface="+mj-ea"/>
                <a:cs typeface="+mj-cs"/>
              </a:defRPr>
            </a:lvl1pPr>
          </a:lstStyle>
          <a:p>
            <a:r>
              <a:rPr lang="en-US" smtClean="0"/>
              <a:t>			</a:t>
            </a:r>
            <a:r>
              <a:rPr lang="en-US" sz="8000" smtClean="0"/>
              <a:t>DATASAVER</a:t>
            </a:r>
            <a:endParaRPr lang="en-US" sz="8000" dirty="0"/>
          </a:p>
        </p:txBody>
      </p:sp>
    </p:spTree>
    <p:extLst>
      <p:ext uri="{BB962C8B-B14F-4D97-AF65-F5344CB8AC3E}">
        <p14:creationId xmlns:p14="http://schemas.microsoft.com/office/powerpoint/2010/main" val="129953381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Architecture table</a:t>
            </a:r>
            <a:endParaRPr lang="en-US" dirty="0"/>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80270" y="2286000"/>
            <a:ext cx="5407597" cy="4022725"/>
          </a:xfrm>
        </p:spPr>
      </p:pic>
    </p:spTree>
    <p:extLst>
      <p:ext uri="{BB962C8B-B14F-4D97-AF65-F5344CB8AC3E}">
        <p14:creationId xmlns:p14="http://schemas.microsoft.com/office/powerpoint/2010/main" val="81376239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Deployment Plan</a:t>
            </a:r>
            <a:endParaRPr lang="en-US" dirty="0"/>
          </a:p>
        </p:txBody>
      </p:sp>
      <p:sp>
        <p:nvSpPr>
          <p:cNvPr id="3" name="Content Placeholder 2"/>
          <p:cNvSpPr>
            <a:spLocks noGrp="1"/>
          </p:cNvSpPr>
          <p:nvPr>
            <p:ph idx="1"/>
          </p:nvPr>
        </p:nvSpPr>
        <p:spPr/>
        <p:txBody>
          <a:bodyPr/>
          <a:lstStyle/>
          <a:p>
            <a:r>
              <a:rPr lang="en-US" dirty="0" smtClean="0"/>
              <a:t>The app is currently hosted on the </a:t>
            </a:r>
            <a:r>
              <a:rPr lang="en-US" dirty="0" err="1" smtClean="0"/>
              <a:t>Ashesi</a:t>
            </a:r>
            <a:r>
              <a:rPr lang="en-US" dirty="0" smtClean="0"/>
              <a:t> server</a:t>
            </a:r>
          </a:p>
          <a:p>
            <a:endParaRPr lang="en-US" dirty="0"/>
          </a:p>
        </p:txBody>
      </p:sp>
    </p:spTree>
    <p:extLst>
      <p:ext uri="{BB962C8B-B14F-4D97-AF65-F5344CB8AC3E}">
        <p14:creationId xmlns:p14="http://schemas.microsoft.com/office/powerpoint/2010/main" val="403801956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Deployment Architecture</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26456" y="2297112"/>
            <a:ext cx="7515225" cy="4000500"/>
          </a:xfrm>
        </p:spPr>
      </p:pic>
    </p:spTree>
    <p:extLst>
      <p:ext uri="{BB962C8B-B14F-4D97-AF65-F5344CB8AC3E}">
        <p14:creationId xmlns:p14="http://schemas.microsoft.com/office/powerpoint/2010/main" val="82529626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Burn-up progress</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416893219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 division</a:t>
            </a:r>
            <a:endParaRPr lang="en-US" dirty="0"/>
          </a:p>
        </p:txBody>
      </p:sp>
      <p:sp>
        <p:nvSpPr>
          <p:cNvPr id="3" name="Content Placeholder 2"/>
          <p:cNvSpPr>
            <a:spLocks noGrp="1"/>
          </p:cNvSpPr>
          <p:nvPr>
            <p:ph idx="1"/>
          </p:nvPr>
        </p:nvSpPr>
        <p:spPr/>
        <p:txBody>
          <a:bodyPr/>
          <a:lstStyle/>
          <a:p>
            <a:r>
              <a:rPr lang="en-US" dirty="0" smtClean="0"/>
              <a:t>Depended on what to be done in next iteration</a:t>
            </a:r>
          </a:p>
          <a:p>
            <a:r>
              <a:rPr lang="en-US" dirty="0" smtClean="0"/>
              <a:t>Team members would make a to-do list and everybody would pick something from the list</a:t>
            </a:r>
            <a:endParaRPr lang="en-US" dirty="0"/>
          </a:p>
        </p:txBody>
      </p:sp>
    </p:spTree>
    <p:extLst>
      <p:ext uri="{BB962C8B-B14F-4D97-AF65-F5344CB8AC3E}">
        <p14:creationId xmlns:p14="http://schemas.microsoft.com/office/powerpoint/2010/main" val="378555011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RETROSPECTIVE/LESSONS LEARNT</a:t>
            </a:r>
            <a:endParaRPr lang="en-US" dirty="0"/>
          </a:p>
        </p:txBody>
      </p:sp>
      <p:sp>
        <p:nvSpPr>
          <p:cNvPr id="3" name="Content Placeholder 2"/>
          <p:cNvSpPr>
            <a:spLocks noGrp="1"/>
          </p:cNvSpPr>
          <p:nvPr>
            <p:ph idx="1"/>
          </p:nvPr>
        </p:nvSpPr>
        <p:spPr>
          <a:xfrm>
            <a:off x="1024128" y="2286000"/>
            <a:ext cx="10276218" cy="4023360"/>
          </a:xfrm>
        </p:spPr>
        <p:txBody>
          <a:bodyPr/>
          <a:lstStyle/>
          <a:p>
            <a:pPr>
              <a:buFont typeface="Arial" panose="020B0604020202020204" pitchFamily="34" charset="0"/>
              <a:buChar char="•"/>
            </a:pPr>
            <a:r>
              <a:rPr lang="en-US" dirty="0" smtClean="0"/>
              <a:t>  User feedback is very helpful</a:t>
            </a:r>
          </a:p>
          <a:p>
            <a:pPr>
              <a:buFont typeface="Arial" panose="020B0604020202020204" pitchFamily="34" charset="0"/>
              <a:buChar char="•"/>
            </a:pPr>
            <a:r>
              <a:rPr lang="en-US" dirty="0" smtClean="0"/>
              <a:t>  It’s good to switch hats in software development</a:t>
            </a:r>
          </a:p>
          <a:p>
            <a:pPr>
              <a:buFont typeface="Arial" panose="020B0604020202020204" pitchFamily="34" charset="0"/>
              <a:buChar char="•"/>
            </a:pPr>
            <a:r>
              <a:rPr lang="en-US" dirty="0" smtClean="0"/>
              <a:t>  To the next SE students: Nothing is impossible, start work early and do enough research</a:t>
            </a:r>
          </a:p>
          <a:p>
            <a:endParaRPr lang="en-US" dirty="0"/>
          </a:p>
        </p:txBody>
      </p:sp>
    </p:spTree>
    <p:extLst>
      <p:ext uri="{BB962C8B-B14F-4D97-AF65-F5344CB8AC3E}">
        <p14:creationId xmlns:p14="http://schemas.microsoft.com/office/powerpoint/2010/main" val="97691515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WHAT’S NEXT FOR DATASAVER</a:t>
            </a:r>
            <a:endParaRPr lang="en-US" dirty="0"/>
          </a:p>
        </p:txBody>
      </p:sp>
      <p:sp>
        <p:nvSpPr>
          <p:cNvPr id="3" name="Content Placeholder 2"/>
          <p:cNvSpPr>
            <a:spLocks noGrp="1"/>
          </p:cNvSpPr>
          <p:nvPr>
            <p:ph idx="1"/>
          </p:nvPr>
        </p:nvSpPr>
        <p:spPr/>
        <p:txBody>
          <a:bodyPr/>
          <a:lstStyle/>
          <a:p>
            <a:r>
              <a:rPr lang="en-US" dirty="0" smtClean="0"/>
              <a:t>Implement  forget- password feature for account holders</a:t>
            </a:r>
          </a:p>
          <a:p>
            <a:r>
              <a:rPr lang="en-US" dirty="0" smtClean="0"/>
              <a:t>Implement a display of a paginated full list of file names</a:t>
            </a:r>
          </a:p>
          <a:p>
            <a:r>
              <a:rPr lang="en-US" dirty="0" smtClean="0"/>
              <a:t>Include forms for getting user feedback</a:t>
            </a:r>
            <a:endParaRPr lang="en-US" dirty="0"/>
          </a:p>
        </p:txBody>
      </p:sp>
    </p:spTree>
    <p:extLst>
      <p:ext uri="{BB962C8B-B14F-4D97-AF65-F5344CB8AC3E}">
        <p14:creationId xmlns:p14="http://schemas.microsoft.com/office/powerpoint/2010/main" val="360296855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828798" y="1923766"/>
            <a:ext cx="8400197" cy="2673350"/>
          </a:xfrm>
        </p:spPr>
        <p:txBody>
          <a:bodyPr>
            <a:normAutofit/>
          </a:bodyPr>
          <a:lstStyle/>
          <a:p>
            <a:pPr algn="ctr"/>
            <a:r>
              <a:rPr lang="en-US" sz="9600" dirty="0"/>
              <a:t> </a:t>
            </a:r>
            <a:r>
              <a:rPr lang="en-US" sz="9600" dirty="0" smtClean="0"/>
              <a:t> Thank-you</a:t>
            </a:r>
            <a:endParaRPr lang="en-US" sz="9600" dirty="0"/>
          </a:p>
        </p:txBody>
      </p:sp>
    </p:spTree>
    <p:extLst>
      <p:ext uri="{BB962C8B-B14F-4D97-AF65-F5344CB8AC3E}">
        <p14:creationId xmlns:p14="http://schemas.microsoft.com/office/powerpoint/2010/main" val="29167012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SCENARIO I</a:t>
            </a:r>
            <a:endParaRPr lang="en-US" dirty="0"/>
          </a:p>
        </p:txBody>
      </p:sp>
      <p:sp>
        <p:nvSpPr>
          <p:cNvPr id="5" name="Content Placeholder 4"/>
          <p:cNvSpPr>
            <a:spLocks noGrp="1"/>
          </p:cNvSpPr>
          <p:nvPr>
            <p:ph idx="1"/>
          </p:nvPr>
        </p:nvSpPr>
        <p:spPr/>
        <p:txBody>
          <a:bodyPr>
            <a:normAutofit/>
          </a:bodyPr>
          <a:lstStyle/>
          <a:p>
            <a:r>
              <a:rPr lang="en-US" b="1" dirty="0" smtClean="0"/>
              <a:t>Customer</a:t>
            </a:r>
            <a:r>
              <a:rPr lang="en-US" dirty="0" smtClean="0"/>
              <a:t>: Tasha Annan is a 22 year old senior who lives on campus</a:t>
            </a:r>
          </a:p>
          <a:p>
            <a:r>
              <a:rPr lang="en-US" b="1" dirty="0" smtClean="0"/>
              <a:t>Context: </a:t>
            </a:r>
            <a:r>
              <a:rPr lang="en-US" dirty="0" smtClean="0"/>
              <a:t>Tasha needs wants to download a tutorial for the software engineering class. </a:t>
            </a:r>
          </a:p>
          <a:p>
            <a:r>
              <a:rPr lang="en-US" b="1" dirty="0" smtClean="0"/>
              <a:t>Problem</a:t>
            </a:r>
            <a:r>
              <a:rPr lang="en-US" dirty="0" smtClean="0"/>
              <a:t>: </a:t>
            </a:r>
            <a:r>
              <a:rPr lang="en-US" dirty="0" smtClean="0"/>
              <a:t>She </a:t>
            </a:r>
            <a:r>
              <a:rPr lang="en-US" dirty="0"/>
              <a:t>has tried to download the video several times but the internet on campus is not stable. </a:t>
            </a:r>
            <a:r>
              <a:rPr lang="en-US" dirty="0" smtClean="0"/>
              <a:t>Anytime </a:t>
            </a:r>
            <a:r>
              <a:rPr lang="en-US" dirty="0"/>
              <a:t>she tries to download the videos, her room-mates suffer as the internet speed worsens. </a:t>
            </a:r>
            <a:endParaRPr lang="en-US" dirty="0" smtClean="0"/>
          </a:p>
          <a:p>
            <a:r>
              <a:rPr lang="en-US" b="1" dirty="0" smtClean="0"/>
              <a:t>Payoff</a:t>
            </a:r>
            <a:r>
              <a:rPr lang="en-US" dirty="0" smtClean="0"/>
              <a:t>:  She </a:t>
            </a:r>
            <a:r>
              <a:rPr lang="en-US" dirty="0" smtClean="0"/>
              <a:t>checks the </a:t>
            </a:r>
            <a:r>
              <a:rPr lang="en-US" b="1" dirty="0" smtClean="0"/>
              <a:t>Data Saver </a:t>
            </a:r>
            <a:r>
              <a:rPr lang="en-US" dirty="0" smtClean="0"/>
              <a:t>app and finds three other people who have the tutorial. She takes the video from one of them on a pen drive </a:t>
            </a:r>
          </a:p>
          <a:p>
            <a:pPr marL="0" indent="0">
              <a:buNone/>
            </a:pPr>
            <a:r>
              <a:rPr lang="en-US" dirty="0" smtClean="0"/>
              <a:t>	1.Internet speed is not slowed</a:t>
            </a:r>
          </a:p>
          <a:p>
            <a:pPr marL="0" indent="0">
              <a:buNone/>
            </a:pPr>
            <a:r>
              <a:rPr lang="en-US" dirty="0" smtClean="0"/>
              <a:t>	2.Bandwidth consumption is optimized on the </a:t>
            </a:r>
            <a:r>
              <a:rPr lang="en-US" dirty="0" err="1" smtClean="0"/>
              <a:t>Ashesi</a:t>
            </a:r>
            <a:r>
              <a:rPr lang="en-US" dirty="0" smtClean="0"/>
              <a:t> campus</a:t>
            </a:r>
          </a:p>
          <a:p>
            <a:endParaRPr lang="en-US" dirty="0"/>
          </a:p>
        </p:txBody>
      </p:sp>
    </p:spTree>
    <p:extLst>
      <p:ext uri="{BB962C8B-B14F-4D97-AF65-F5344CB8AC3E}">
        <p14:creationId xmlns:p14="http://schemas.microsoft.com/office/powerpoint/2010/main" val="36358531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SCENARIO II</a:t>
            </a:r>
            <a:endParaRPr lang="en-US" dirty="0"/>
          </a:p>
        </p:txBody>
      </p:sp>
      <p:sp>
        <p:nvSpPr>
          <p:cNvPr id="3" name="Content Placeholder 2"/>
          <p:cNvSpPr>
            <a:spLocks noGrp="1"/>
          </p:cNvSpPr>
          <p:nvPr>
            <p:ph idx="1"/>
          </p:nvPr>
        </p:nvSpPr>
        <p:spPr/>
        <p:txBody>
          <a:bodyPr/>
          <a:lstStyle/>
          <a:p>
            <a:r>
              <a:rPr lang="en-US" b="1" dirty="0"/>
              <a:t>Customer:</a:t>
            </a:r>
            <a:r>
              <a:rPr lang="en-US" dirty="0"/>
              <a:t> Michael is a 21 year old second year student who learns a lot from watching videos and has fun watching movies too</a:t>
            </a:r>
          </a:p>
          <a:p>
            <a:r>
              <a:rPr lang="en-US" b="1" dirty="0"/>
              <a:t>Context:</a:t>
            </a:r>
            <a:r>
              <a:rPr lang="en-US" dirty="0"/>
              <a:t> Michael always feels the need to download videos to facilitate learning and also get the latest videos.</a:t>
            </a:r>
          </a:p>
          <a:p>
            <a:r>
              <a:rPr lang="en-US" b="1" dirty="0"/>
              <a:t>Problem:</a:t>
            </a:r>
            <a:r>
              <a:rPr lang="en-US" dirty="0"/>
              <a:t> The internet in </a:t>
            </a:r>
            <a:r>
              <a:rPr lang="en-US" dirty="0" err="1"/>
              <a:t>Ashesi</a:t>
            </a:r>
            <a:r>
              <a:rPr lang="en-US" dirty="0"/>
              <a:t> can be very slow. Sometimes too, the firewall blocks certain sites that offer educational videos.</a:t>
            </a:r>
          </a:p>
          <a:p>
            <a:r>
              <a:rPr lang="en-US" b="1" dirty="0"/>
              <a:t>Payoff:</a:t>
            </a:r>
            <a:r>
              <a:rPr lang="en-US" dirty="0"/>
              <a:t> Michael can find out the videos that other students have that he wants. He can then contact the students and copy the files on a </a:t>
            </a:r>
            <a:r>
              <a:rPr lang="en-US" dirty="0" err="1"/>
              <a:t>pendrive</a:t>
            </a:r>
            <a:r>
              <a:rPr lang="en-US" dirty="0"/>
              <a:t>, tablet or other storage device</a:t>
            </a:r>
          </a:p>
          <a:p>
            <a:endParaRPr lang="en-US" dirty="0"/>
          </a:p>
        </p:txBody>
      </p:sp>
    </p:spTree>
    <p:extLst>
      <p:ext uri="{BB962C8B-B14F-4D97-AF65-F5344CB8AC3E}">
        <p14:creationId xmlns:p14="http://schemas.microsoft.com/office/powerpoint/2010/main" val="416976167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9" y="926410"/>
            <a:ext cx="9720072" cy="1499616"/>
          </a:xfrm>
        </p:spPr>
        <p:txBody>
          <a:bodyPr/>
          <a:lstStyle/>
          <a:p>
            <a:r>
              <a:rPr lang="en-US" dirty="0" smtClean="0"/>
              <a:t>Persona I:</a:t>
            </a:r>
            <a:r>
              <a:rPr lang="en-US" dirty="0" smtClean="0"/>
              <a:t>Tasha Annan</a:t>
            </a:r>
            <a:br>
              <a:rPr lang="en-US" dirty="0" smtClean="0"/>
            </a:br>
            <a:endParaRPr lang="en-US" dirty="0"/>
          </a:p>
        </p:txBody>
      </p:sp>
      <p:sp>
        <p:nvSpPr>
          <p:cNvPr id="3" name="Content Placeholder 2"/>
          <p:cNvSpPr>
            <a:spLocks noGrp="1"/>
          </p:cNvSpPr>
          <p:nvPr>
            <p:ph idx="1"/>
          </p:nvPr>
        </p:nvSpPr>
        <p:spPr/>
        <p:txBody>
          <a:bodyPr>
            <a:normAutofit/>
          </a:bodyPr>
          <a:lstStyle/>
          <a:p>
            <a:r>
              <a:rPr lang="en-US" dirty="0"/>
              <a:t>Name: Tasha Annan</a:t>
            </a:r>
          </a:p>
          <a:p>
            <a:r>
              <a:rPr lang="en-US" dirty="0"/>
              <a:t>Occupation: Senior at </a:t>
            </a:r>
            <a:r>
              <a:rPr lang="en-US" dirty="0" err="1" smtClean="0"/>
              <a:t>Ashesi</a:t>
            </a:r>
            <a:r>
              <a:rPr lang="en-US" dirty="0" smtClean="0"/>
              <a:t> </a:t>
            </a:r>
            <a:r>
              <a:rPr lang="en-US" dirty="0"/>
              <a:t>University</a:t>
            </a:r>
          </a:p>
          <a:p>
            <a:r>
              <a:rPr lang="en-US" dirty="0"/>
              <a:t>Age: </a:t>
            </a:r>
            <a:r>
              <a:rPr lang="en-US" dirty="0" smtClean="0"/>
              <a:t>22</a:t>
            </a:r>
          </a:p>
          <a:p>
            <a:r>
              <a:rPr lang="en-US" dirty="0" smtClean="0"/>
              <a:t>Residential status: Om campus</a:t>
            </a:r>
            <a:endParaRPr lang="en-US" dirty="0"/>
          </a:p>
          <a:p>
            <a:r>
              <a:rPr lang="en-US" dirty="0"/>
              <a:t>Tasha loves music, movies and is mostly concerned about how internet in school is usually limited and therefore is not able to download assignment files, tutorial videos and movies for relaxation. She is time conscious and doesn’t like to go round asking her colleagues if they have copies of a given assignment or a new movie she wants to watch.</a:t>
            </a:r>
          </a:p>
          <a:p>
            <a:endParaRPr lang="en-US" dirty="0"/>
          </a:p>
        </p:txBody>
      </p:sp>
    </p:spTree>
    <p:extLst>
      <p:ext uri="{BB962C8B-B14F-4D97-AF65-F5344CB8AC3E}">
        <p14:creationId xmlns:p14="http://schemas.microsoft.com/office/powerpoint/2010/main" val="228486961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8" y="626159"/>
            <a:ext cx="9720072" cy="1499616"/>
          </a:xfrm>
        </p:spPr>
        <p:txBody>
          <a:bodyPr/>
          <a:lstStyle/>
          <a:p>
            <a:r>
              <a:rPr lang="en-US" dirty="0" smtClean="0"/>
              <a:t>Persona II: Michael </a:t>
            </a:r>
            <a:r>
              <a:rPr lang="en-US" dirty="0" err="1" smtClean="0"/>
              <a:t>Aboagye</a:t>
            </a:r>
            <a:endParaRPr lang="en-US" dirty="0"/>
          </a:p>
        </p:txBody>
      </p:sp>
      <p:sp>
        <p:nvSpPr>
          <p:cNvPr id="3" name="Content Placeholder 2"/>
          <p:cNvSpPr>
            <a:spLocks noGrp="1"/>
          </p:cNvSpPr>
          <p:nvPr>
            <p:ph idx="1"/>
          </p:nvPr>
        </p:nvSpPr>
        <p:spPr/>
        <p:txBody>
          <a:bodyPr/>
          <a:lstStyle/>
          <a:p>
            <a:r>
              <a:rPr lang="en-US" dirty="0"/>
              <a:t>Name: Michael </a:t>
            </a:r>
            <a:r>
              <a:rPr lang="en-US" dirty="0" err="1"/>
              <a:t>Aboagye</a:t>
            </a:r>
            <a:endParaRPr lang="en-US" dirty="0"/>
          </a:p>
          <a:p>
            <a:r>
              <a:rPr lang="en-US" dirty="0"/>
              <a:t>Occupation: Sophomore student of </a:t>
            </a:r>
            <a:r>
              <a:rPr lang="en-US" dirty="0" err="1"/>
              <a:t>Ashesi</a:t>
            </a:r>
            <a:r>
              <a:rPr lang="en-US" dirty="0"/>
              <a:t> University</a:t>
            </a:r>
          </a:p>
          <a:p>
            <a:r>
              <a:rPr lang="en-US" dirty="0"/>
              <a:t>Age: 20</a:t>
            </a:r>
          </a:p>
          <a:p>
            <a:r>
              <a:rPr lang="en-US" dirty="0"/>
              <a:t>Michael is a second year student in </a:t>
            </a:r>
            <a:r>
              <a:rPr lang="en-US" dirty="0" err="1"/>
              <a:t>Ashesi</a:t>
            </a:r>
            <a:r>
              <a:rPr lang="en-US" dirty="0"/>
              <a:t>. He is a visual learner who likes to watch tutorials in addition to the lectures he takes in class. He loves to watch movies and play the latest games. He keeps the movies that he watches.</a:t>
            </a:r>
          </a:p>
          <a:p>
            <a:endParaRPr lang="en-US" dirty="0"/>
          </a:p>
        </p:txBody>
      </p:sp>
    </p:spTree>
    <p:extLst>
      <p:ext uri="{BB962C8B-B14F-4D97-AF65-F5344CB8AC3E}">
        <p14:creationId xmlns:p14="http://schemas.microsoft.com/office/powerpoint/2010/main" val="314786693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USER/AUDIENCE</a:t>
            </a:r>
            <a:endParaRPr lang="en-US" dirty="0"/>
          </a:p>
        </p:txBody>
      </p:sp>
      <p:sp>
        <p:nvSpPr>
          <p:cNvPr id="3" name="Content Placeholder 2"/>
          <p:cNvSpPr>
            <a:spLocks noGrp="1"/>
          </p:cNvSpPr>
          <p:nvPr>
            <p:ph idx="1"/>
          </p:nvPr>
        </p:nvSpPr>
        <p:spPr/>
        <p:txBody>
          <a:bodyPr/>
          <a:lstStyle/>
          <a:p>
            <a:r>
              <a:rPr lang="en-US" dirty="0" err="1" smtClean="0"/>
              <a:t>Ashesi</a:t>
            </a:r>
            <a:r>
              <a:rPr lang="en-US" dirty="0" smtClean="0"/>
              <a:t> students</a:t>
            </a:r>
            <a:endParaRPr lang="en-US" dirty="0"/>
          </a:p>
        </p:txBody>
      </p:sp>
    </p:spTree>
    <p:extLst>
      <p:ext uri="{BB962C8B-B14F-4D97-AF65-F5344CB8AC3E}">
        <p14:creationId xmlns:p14="http://schemas.microsoft.com/office/powerpoint/2010/main" val="135394934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65461" y="477672"/>
            <a:ext cx="8815316" cy="2768861"/>
          </a:xfrm>
        </p:spPr>
        <p:txBody>
          <a:bodyPr/>
          <a:lstStyle/>
          <a:p>
            <a:r>
              <a:rPr lang="en-US" sz="8000" dirty="0" smtClean="0"/>
              <a:t>				 DEMO</a:t>
            </a:r>
            <a:br>
              <a:rPr lang="en-US" sz="8000" dirty="0" smtClean="0"/>
            </a:br>
            <a:endParaRPr lang="en-US" sz="8000" dirty="0">
              <a:latin typeface="Calibri" panose="020F0502020204030204" pitchFamily="34" charset="0"/>
            </a:endParaRPr>
          </a:p>
        </p:txBody>
      </p:sp>
      <p:sp>
        <p:nvSpPr>
          <p:cNvPr id="3" name="TextBox 2"/>
          <p:cNvSpPr txBox="1"/>
          <p:nvPr/>
        </p:nvSpPr>
        <p:spPr>
          <a:xfrm>
            <a:off x="2538485" y="2782509"/>
            <a:ext cx="7588155" cy="1569660"/>
          </a:xfrm>
          <a:prstGeom prst="rect">
            <a:avLst/>
          </a:prstGeom>
          <a:noFill/>
        </p:spPr>
        <p:txBody>
          <a:bodyPr wrap="square" rtlCol="0">
            <a:spAutoFit/>
          </a:bodyPr>
          <a:lstStyle/>
          <a:p>
            <a:pPr algn="ctr"/>
            <a:r>
              <a:rPr lang="en-US" sz="9600" dirty="0"/>
              <a:t>b</a:t>
            </a:r>
            <a:r>
              <a:rPr lang="en-US" sz="9600" dirty="0" smtClean="0"/>
              <a:t>it.ly/1u8fNbP</a:t>
            </a:r>
            <a:endParaRPr lang="en-US" sz="9600" dirty="0"/>
          </a:p>
        </p:txBody>
      </p:sp>
    </p:spTree>
    <p:extLst>
      <p:ext uri="{BB962C8B-B14F-4D97-AF65-F5344CB8AC3E}">
        <p14:creationId xmlns:p14="http://schemas.microsoft.com/office/powerpoint/2010/main" val="273735720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FEEDBACK FROM USERS</a:t>
            </a:r>
            <a:endParaRPr lang="en-US" dirty="0"/>
          </a:p>
        </p:txBody>
      </p:sp>
      <p:sp>
        <p:nvSpPr>
          <p:cNvPr id="3" name="Content Placeholder 2"/>
          <p:cNvSpPr>
            <a:spLocks noGrp="1"/>
          </p:cNvSpPr>
          <p:nvPr>
            <p:ph idx="1"/>
          </p:nvPr>
        </p:nvSpPr>
        <p:spPr/>
        <p:txBody>
          <a:bodyPr/>
          <a:lstStyle/>
          <a:p>
            <a:endParaRPr lang="en-US" dirty="0" smtClean="0"/>
          </a:p>
          <a:p>
            <a:r>
              <a:rPr lang="en-US" dirty="0" err="1" smtClean="0"/>
              <a:t>Datasaver</a:t>
            </a:r>
            <a:r>
              <a:rPr lang="en-US" dirty="0" smtClean="0"/>
              <a:t> has been deployed on the </a:t>
            </a:r>
            <a:r>
              <a:rPr lang="en-US" dirty="0" err="1" smtClean="0"/>
              <a:t>Ashesi</a:t>
            </a:r>
            <a:r>
              <a:rPr lang="en-US" dirty="0" smtClean="0"/>
              <a:t> server</a:t>
            </a:r>
          </a:p>
          <a:p>
            <a:pPr marL="0" indent="0">
              <a:buNone/>
            </a:pPr>
            <a:endParaRPr lang="en-US" dirty="0" smtClean="0"/>
          </a:p>
          <a:p>
            <a:r>
              <a:rPr lang="en-US" dirty="0" smtClean="0"/>
              <a:t>Editing file names</a:t>
            </a:r>
          </a:p>
          <a:p>
            <a:r>
              <a:rPr lang="en-US" dirty="0" smtClean="0"/>
              <a:t>Deleting file names</a:t>
            </a:r>
          </a:p>
          <a:p>
            <a:r>
              <a:rPr lang="en-US" dirty="0" smtClean="0"/>
              <a:t>User interface</a:t>
            </a:r>
            <a:endParaRPr lang="en-US" dirty="0"/>
          </a:p>
        </p:txBody>
      </p:sp>
    </p:spTree>
    <p:extLst>
      <p:ext uri="{BB962C8B-B14F-4D97-AF65-F5344CB8AC3E}">
        <p14:creationId xmlns:p14="http://schemas.microsoft.com/office/powerpoint/2010/main" val="375906018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MANAGEMENT</a:t>
            </a:r>
            <a:endParaRPr lang="en-US" dirty="0"/>
          </a:p>
        </p:txBody>
      </p:sp>
      <p:sp>
        <p:nvSpPr>
          <p:cNvPr id="3" name="Content Placeholder 2"/>
          <p:cNvSpPr>
            <a:spLocks noGrp="1"/>
          </p:cNvSpPr>
          <p:nvPr>
            <p:ph idx="1"/>
          </p:nvPr>
        </p:nvSpPr>
        <p:spPr/>
        <p:txBody>
          <a:bodyPr/>
          <a:lstStyle/>
          <a:p>
            <a:r>
              <a:rPr lang="en-US" b="1" dirty="0" smtClean="0"/>
              <a:t>Iteration One</a:t>
            </a:r>
            <a:r>
              <a:rPr lang="en-US" dirty="0" smtClean="0"/>
              <a:t>: user interface, search, add file</a:t>
            </a:r>
          </a:p>
          <a:p>
            <a:r>
              <a:rPr lang="en-US" b="1" dirty="0" smtClean="0"/>
              <a:t>Iteration Two</a:t>
            </a:r>
            <a:r>
              <a:rPr lang="en-US" dirty="0" smtClean="0"/>
              <a:t>: sign up, login, send e-mail feature</a:t>
            </a:r>
          </a:p>
          <a:p>
            <a:r>
              <a:rPr lang="en-US" b="1" dirty="0" smtClean="0"/>
              <a:t>Iteration Three</a:t>
            </a:r>
            <a:r>
              <a:rPr lang="en-US" dirty="0" smtClean="0"/>
              <a:t>: login, sign-up, user account, connecting to a database</a:t>
            </a:r>
          </a:p>
          <a:p>
            <a:r>
              <a:rPr lang="en-US" b="1" dirty="0" smtClean="0"/>
              <a:t>Iteration Four</a:t>
            </a:r>
            <a:r>
              <a:rPr lang="en-US" dirty="0" smtClean="0"/>
              <a:t>: Saving to a database, adding file and viewing user files</a:t>
            </a:r>
          </a:p>
          <a:p>
            <a:r>
              <a:rPr lang="en-US" b="1" dirty="0" smtClean="0"/>
              <a:t>Iteration Five</a:t>
            </a:r>
            <a:r>
              <a:rPr lang="en-US" dirty="0" smtClean="0"/>
              <a:t>: delete file name, edit file name, validation, pagination, user interface</a:t>
            </a:r>
            <a:endParaRPr lang="en-US" dirty="0"/>
          </a:p>
        </p:txBody>
      </p:sp>
    </p:spTree>
    <p:extLst>
      <p:ext uri="{BB962C8B-B14F-4D97-AF65-F5344CB8AC3E}">
        <p14:creationId xmlns:p14="http://schemas.microsoft.com/office/powerpoint/2010/main" val="409610414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212</TotalTime>
  <Words>467</Words>
  <Application>Microsoft Office PowerPoint</Application>
  <PresentationFormat>Widescreen</PresentationFormat>
  <Paragraphs>65</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Tw Cen MT</vt:lpstr>
      <vt:lpstr>Tw Cen MT Condensed</vt:lpstr>
      <vt:lpstr>Wingdings 3</vt:lpstr>
      <vt:lpstr>Integral</vt:lpstr>
      <vt:lpstr>A5</vt:lpstr>
      <vt:lpstr>SCENARIO I</vt:lpstr>
      <vt:lpstr>SCENARIO II</vt:lpstr>
      <vt:lpstr>Persona I:Tasha Annan </vt:lpstr>
      <vt:lpstr>Persona II: Michael Aboagye</vt:lpstr>
      <vt:lpstr>USER/AUDIENCE</vt:lpstr>
      <vt:lpstr>     DEMO </vt:lpstr>
      <vt:lpstr>FEEDBACK FROM USERS</vt:lpstr>
      <vt:lpstr>PROJECT MANAGEMENT</vt:lpstr>
      <vt:lpstr>Architecture table</vt:lpstr>
      <vt:lpstr>Deployment Plan</vt:lpstr>
      <vt:lpstr>Deployment Architecture</vt:lpstr>
      <vt:lpstr>Burn-up progress</vt:lpstr>
      <vt:lpstr>Work division</vt:lpstr>
      <vt:lpstr>RETROSPECTIVE/LESSONS LEARNT</vt:lpstr>
      <vt:lpstr>WHAT’S NEXT FOR DATASAVER</vt:lpstr>
      <vt:lpstr>  Thank-you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A5</dc:title>
  <dc:creator>Niena Alhassan</dc:creator>
  <cp:lastModifiedBy>Niena Alhassan</cp:lastModifiedBy>
  <cp:revision>37</cp:revision>
  <dcterms:created xsi:type="dcterms:W3CDTF">2014-10-22T18:00:40Z</dcterms:created>
  <dcterms:modified xsi:type="dcterms:W3CDTF">2014-10-22T21:33:15Z</dcterms:modified>
</cp:coreProperties>
</file>