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4" r:id="rId2"/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B3C6-F3D8-48FE-87EC-0CE2AF90E8A1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08D7BF-5F73-48C5-A8EC-E7F1CEA1684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B3C6-F3D8-48FE-87EC-0CE2AF90E8A1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D7BF-5F73-48C5-A8EC-E7F1CEA16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B3C6-F3D8-48FE-87EC-0CE2AF90E8A1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D7BF-5F73-48C5-A8EC-E7F1CEA16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04B3C6-F3D8-48FE-87EC-0CE2AF90E8A1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F08D7BF-5F73-48C5-A8EC-E7F1CEA168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B3C6-F3D8-48FE-87EC-0CE2AF90E8A1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D7BF-5F73-48C5-A8EC-E7F1CEA168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B3C6-F3D8-48FE-87EC-0CE2AF90E8A1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D7BF-5F73-48C5-A8EC-E7F1CEA168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D7BF-5F73-48C5-A8EC-E7F1CEA168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B3C6-F3D8-48FE-87EC-0CE2AF90E8A1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B3C6-F3D8-48FE-87EC-0CE2AF90E8A1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D7BF-5F73-48C5-A8EC-E7F1CEA168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B3C6-F3D8-48FE-87EC-0CE2AF90E8A1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D7BF-5F73-48C5-A8EC-E7F1CEA16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04B3C6-F3D8-48FE-87EC-0CE2AF90E8A1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08D7BF-5F73-48C5-A8EC-E7F1CEA168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B3C6-F3D8-48FE-87EC-0CE2AF90E8A1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08D7BF-5F73-48C5-A8EC-E7F1CEA168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04B3C6-F3D8-48FE-87EC-0CE2AF90E8A1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F08D7BF-5F73-48C5-A8EC-E7F1CEA1684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3581400"/>
            <a:ext cx="3810000" cy="25447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mic Sans MS" pitchFamily="66" charset="0"/>
              </a:rPr>
              <a:t>Anil </a:t>
            </a:r>
            <a:r>
              <a:rPr lang="en-US" dirty="0" err="1" smtClean="0">
                <a:latin typeface="Comic Sans MS" pitchFamily="66" charset="0"/>
              </a:rPr>
              <a:t>Tiwari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K.R. </a:t>
            </a:r>
            <a:r>
              <a:rPr lang="en-US" dirty="0" err="1" smtClean="0">
                <a:latin typeface="Comic Sans MS" pitchFamily="66" charset="0"/>
              </a:rPr>
              <a:t>Dahal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err="1" smtClean="0">
                <a:latin typeface="Comic Sans MS" pitchFamily="66" charset="0"/>
              </a:rPr>
              <a:t>Sulav</a:t>
            </a:r>
            <a:r>
              <a:rPr lang="en-US" dirty="0" smtClean="0">
                <a:latin typeface="Comic Sans MS" pitchFamily="66" charset="0"/>
              </a:rPr>
              <a:t> Nepal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Behavioral Science Theory and Scientific Management Theory</a:t>
            </a:r>
            <a:endParaRPr lang="en-US" sz="4000" u="sng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0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209800"/>
            <a:ext cx="7391400" cy="3962400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lso known as the mathematical or quantitative approach.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origin in military science.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developments taking place in computer and information technology have extended the application of this approach.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opened new frontiers for managers.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provides managers with plenty of decision making tools and techniques.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153400" cy="1470025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Scientific Management Theory</a:t>
            </a:r>
            <a:endParaRPr lang="en-US" sz="4000" u="sng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Adam Smith, 18</a:t>
            </a:r>
            <a:r>
              <a:rPr lang="en-US" sz="2400" baseline="30000" dirty="0" smtClean="0">
                <a:latin typeface="Comic Sans MS" pitchFamily="66" charset="0"/>
              </a:rPr>
              <a:t>th </a:t>
            </a:r>
            <a:r>
              <a:rPr lang="en-US" sz="2400" dirty="0" smtClean="0">
                <a:latin typeface="Comic Sans MS" pitchFamily="66" charset="0"/>
              </a:rPr>
              <a:t>century economist, found firms manufactured pins in two ways:</a:t>
            </a:r>
          </a:p>
          <a:p>
            <a:pPr marL="0" indent="0">
              <a:buNone/>
            </a:pPr>
            <a:r>
              <a:rPr lang="en-US" sz="2400" dirty="0" smtClean="0">
                <a:latin typeface="Comic Sans MS" pitchFamily="66" charset="0"/>
              </a:rPr>
              <a:t>    1)  Craft     : each worker did all steps.</a:t>
            </a:r>
          </a:p>
          <a:p>
            <a:pPr marL="0" indent="0">
              <a:buNone/>
            </a:pP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   2)  Factory : each worker specialized in one step.</a:t>
            </a:r>
          </a:p>
          <a:p>
            <a:r>
              <a:rPr lang="en-US" sz="2400" dirty="0" smtClean="0">
                <a:latin typeface="Comic Sans MS" pitchFamily="66" charset="0"/>
              </a:rPr>
              <a:t>Smith found that the factory method had much higher productivity.</a:t>
            </a:r>
          </a:p>
          <a:p>
            <a:pPr marL="0" indent="0">
              <a:buNone/>
            </a:pPr>
            <a:r>
              <a:rPr lang="en-US" sz="2400" dirty="0" smtClean="0">
                <a:latin typeface="Comic Sans MS" pitchFamily="66" charset="0"/>
              </a:rPr>
              <a:t>    -  each worker became very skilled at one, specific</a:t>
            </a:r>
          </a:p>
          <a:p>
            <a:pPr marL="0" indent="0">
              <a:buNone/>
            </a:pP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      </a:t>
            </a:r>
            <a:r>
              <a:rPr lang="en-US" sz="2400" dirty="0" smtClean="0">
                <a:latin typeface="Comic Sans MS" pitchFamily="66" charset="0"/>
              </a:rPr>
              <a:t>task.</a:t>
            </a:r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Breaking down the total job allowed for the division of </a:t>
            </a:r>
            <a:r>
              <a:rPr lang="en-US" sz="2400" dirty="0" err="1" smtClean="0">
                <a:latin typeface="Comic Sans MS" pitchFamily="66" charset="0"/>
              </a:rPr>
              <a:t>labour</a:t>
            </a:r>
            <a:r>
              <a:rPr lang="en-US" sz="2400" dirty="0">
                <a:latin typeface="Comic Sans MS" pitchFamily="66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Job specialization</a:t>
            </a:r>
            <a:endParaRPr lang="en-US" sz="4000" u="sng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62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239000" cy="38099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Evolution of Management Theory</a:t>
            </a:r>
            <a:endParaRPr lang="en-US" sz="4000" u="sng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b="1" dirty="0" smtClean="0">
                <a:latin typeface="Comic Sans MS" pitchFamily="66" charset="0"/>
              </a:rPr>
              <a:t>Four Principles to increase efficiency:</a:t>
            </a:r>
          </a:p>
          <a:p>
            <a:pPr marL="0" indent="0" algn="ctr">
              <a:buNone/>
            </a:pPr>
            <a:endParaRPr lang="en-US" sz="2400" b="1" dirty="0" smtClean="0">
              <a:latin typeface="Comic Sans MS" pitchFamily="6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u="sng" dirty="0" smtClean="0">
                <a:latin typeface="Comic Sans MS" pitchFamily="66" charset="0"/>
              </a:rPr>
              <a:t>Study the way the job is performed </a:t>
            </a:r>
            <a:r>
              <a:rPr lang="en-US" sz="2400" dirty="0" smtClean="0">
                <a:latin typeface="Comic Sans MS" pitchFamily="66" charset="0"/>
              </a:rPr>
              <a:t>now &amp; determine new ways to do it.</a:t>
            </a:r>
          </a:p>
          <a:p>
            <a:pPr marL="0" indent="0">
              <a:buNone/>
            </a:pP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     - Gather detailed, time and motion information.</a:t>
            </a:r>
          </a:p>
          <a:p>
            <a:pPr marL="0" indent="0">
              <a:buNone/>
            </a:pP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     - Try different methods to see which is best.</a:t>
            </a:r>
          </a:p>
          <a:p>
            <a:pPr marL="457200" indent="-457200">
              <a:buAutoNum type="arabicPeriod" startAt="2"/>
            </a:pPr>
            <a:r>
              <a:rPr lang="en-US" sz="2400" u="sng" dirty="0" smtClean="0">
                <a:latin typeface="Comic Sans MS" pitchFamily="66" charset="0"/>
              </a:rPr>
              <a:t>Codify the new method into rules.</a:t>
            </a:r>
          </a:p>
          <a:p>
            <a:pPr marL="0" indent="0">
              <a:buNone/>
            </a:pP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     - Teach to all workers.</a:t>
            </a:r>
          </a:p>
          <a:p>
            <a:pPr marL="457200" indent="-457200">
              <a:buAutoNum type="arabicPeriod" startAt="3"/>
            </a:pPr>
            <a:r>
              <a:rPr lang="en-US" sz="2400" u="sng" dirty="0" smtClean="0">
                <a:latin typeface="Comic Sans MS" pitchFamily="66" charset="0"/>
              </a:rPr>
              <a:t>Select workers whose skills match</a:t>
            </a:r>
            <a:r>
              <a:rPr lang="en-US" sz="2400" dirty="0" smtClean="0">
                <a:latin typeface="Comic Sans MS" pitchFamily="66" charset="0"/>
              </a:rPr>
              <a:t> the rules set in step 2.</a:t>
            </a:r>
          </a:p>
          <a:p>
            <a:pPr marL="457200" indent="-457200">
              <a:buAutoNum type="arabicPeriod" startAt="3"/>
            </a:pPr>
            <a:r>
              <a:rPr lang="en-US" sz="2400" u="sng" dirty="0" smtClean="0">
                <a:latin typeface="Comic Sans MS" pitchFamily="66" charset="0"/>
              </a:rPr>
              <a:t>Establish a fair level of performance</a:t>
            </a:r>
            <a:r>
              <a:rPr lang="en-US" sz="2400" dirty="0" smtClean="0">
                <a:latin typeface="Comic Sans MS" pitchFamily="66" charset="0"/>
              </a:rPr>
              <a:t> and pay for higher performance.</a:t>
            </a:r>
          </a:p>
          <a:p>
            <a:pPr marL="0" indent="0">
              <a:buNone/>
            </a:pP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     - Workers should benefit from higher output.</a:t>
            </a:r>
          </a:p>
          <a:p>
            <a:pPr marL="0" indent="0">
              <a:buNone/>
            </a:pPr>
            <a:endParaRPr lang="en-US" sz="24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 4 Principles</a:t>
            </a:r>
            <a:endParaRPr lang="en-US" sz="4000" u="sng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9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3962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mic Sans MS" pitchFamily="66" charset="0"/>
              </a:rPr>
              <a:t>i</a:t>
            </a:r>
            <a:r>
              <a:rPr lang="en-US" sz="2400" dirty="0" smtClean="0">
                <a:latin typeface="Comic Sans MS" pitchFamily="66" charset="0"/>
              </a:rPr>
              <a:t>gnores people and relationships in an organization.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omic Sans MS" pitchFamily="66" charset="0"/>
              </a:rPr>
              <a:t>cannot be substitute for sound judgement and other skills of managers.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omic Sans MS" pitchFamily="66" charset="0"/>
              </a:rPr>
              <a:t>ignores environmental factors.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omic Sans MS" pitchFamily="66" charset="0"/>
              </a:rPr>
              <a:t>many aspects of management cannot be modeled.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Problems of Scientific Management</a:t>
            </a:r>
            <a:endParaRPr lang="en-US" sz="4000" u="sng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focuses on applying mathematical models and processes to management situations.</a:t>
            </a:r>
          </a:p>
          <a:p>
            <a:r>
              <a:rPr lang="en-US" sz="2400" dirty="0" smtClean="0">
                <a:latin typeface="Comic Sans MS" pitchFamily="66" charset="0"/>
              </a:rPr>
              <a:t>deals specifically with the development of mathematical models to aid in decision making and problem solving.</a:t>
            </a:r>
          </a:p>
          <a:p>
            <a:r>
              <a:rPr lang="en-US" sz="2400" dirty="0">
                <a:latin typeface="Comic Sans MS" pitchFamily="66" charset="0"/>
              </a:rPr>
              <a:t>f</a:t>
            </a:r>
            <a:r>
              <a:rPr lang="en-US" sz="2400" dirty="0" smtClean="0">
                <a:latin typeface="Comic Sans MS" pitchFamily="66" charset="0"/>
              </a:rPr>
              <a:t>ocuses more directly on the application of management science to organizations.</a:t>
            </a:r>
          </a:p>
          <a:p>
            <a:r>
              <a:rPr lang="en-US" sz="2400" dirty="0" smtClean="0">
                <a:latin typeface="Comic Sans MS" pitchFamily="66" charset="0"/>
              </a:rPr>
              <a:t>This theory has been very useful in the planning and controlling processes.</a:t>
            </a:r>
          </a:p>
          <a:p>
            <a:r>
              <a:rPr lang="en-US" sz="2400" dirty="0">
                <a:latin typeface="Comic Sans MS" pitchFamily="66" charset="0"/>
              </a:rPr>
              <a:t>c</a:t>
            </a:r>
            <a:r>
              <a:rPr lang="en-US" sz="2400" dirty="0" smtClean="0">
                <a:latin typeface="Comic Sans MS" pitchFamily="66" charset="0"/>
              </a:rPr>
              <a:t>annot predict the </a:t>
            </a:r>
            <a:r>
              <a:rPr lang="en-US" sz="2400" dirty="0" err="1" smtClean="0">
                <a:latin typeface="Comic Sans MS" pitchFamily="66" charset="0"/>
              </a:rPr>
              <a:t>behaviour</a:t>
            </a:r>
            <a:r>
              <a:rPr lang="en-US" sz="2400" dirty="0" smtClean="0">
                <a:latin typeface="Comic Sans MS" pitchFamily="66" charset="0"/>
              </a:rPr>
              <a:t> of people in </a:t>
            </a:r>
            <a:r>
              <a:rPr lang="en-US" sz="2400" dirty="0" err="1" smtClean="0">
                <a:latin typeface="Comic Sans MS" pitchFamily="66" charset="0"/>
              </a:rPr>
              <a:t>orgarnizations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Conclusion</a:t>
            </a:r>
            <a:endParaRPr lang="en-US" sz="4000" u="sng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52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3429000"/>
            <a:ext cx="3962400" cy="2316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Anil </a:t>
            </a:r>
            <a:r>
              <a:rPr lang="en-US" dirty="0" err="1" smtClean="0">
                <a:latin typeface="Comic Sans MS" pitchFamily="66" charset="0"/>
              </a:rPr>
              <a:t>Tiwari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K.R. </a:t>
            </a:r>
            <a:r>
              <a:rPr lang="en-US" dirty="0" err="1" smtClean="0">
                <a:latin typeface="Comic Sans MS" pitchFamily="66" charset="0"/>
              </a:rPr>
              <a:t>Dahal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err="1" smtClean="0">
                <a:latin typeface="Comic Sans MS" pitchFamily="66" charset="0"/>
              </a:rPr>
              <a:t>Sulav</a:t>
            </a:r>
            <a:r>
              <a:rPr lang="en-US" dirty="0" smtClean="0">
                <a:latin typeface="Comic Sans MS" pitchFamily="66" charset="0"/>
              </a:rPr>
              <a:t> Nepal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44762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Thanking you.</a:t>
            </a:r>
            <a:endParaRPr lang="en-US" sz="4000" u="sng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92</TotalTime>
  <Words>347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Behavioral Science Theory and Scientific Management Theory</vt:lpstr>
      <vt:lpstr>Scientific Management Theory</vt:lpstr>
      <vt:lpstr>Job specialization</vt:lpstr>
      <vt:lpstr>Evolution of Management Theory</vt:lpstr>
      <vt:lpstr>The 4 Principles</vt:lpstr>
      <vt:lpstr>Problems of Scientific Management</vt:lpstr>
      <vt:lpstr>Conclusion</vt:lpstr>
      <vt:lpstr>Thanking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Management Theory</dc:title>
  <dc:creator>Sulav</dc:creator>
  <cp:lastModifiedBy>Sulav</cp:lastModifiedBy>
  <cp:revision>9</cp:revision>
  <dcterms:created xsi:type="dcterms:W3CDTF">2011-04-16T08:19:48Z</dcterms:created>
  <dcterms:modified xsi:type="dcterms:W3CDTF">2011-04-16T09:52:31Z</dcterms:modified>
</cp:coreProperties>
</file>