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EDB766-695B-4D57-8ADF-C247985E6750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7A17CC-3FBD-4C35-A920-E718DE67C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400800" cy="1600200"/>
          </a:xfrm>
        </p:spPr>
        <p:txBody>
          <a:bodyPr/>
          <a:lstStyle/>
          <a:p>
            <a:r>
              <a:rPr lang="en-US" b="1" dirty="0" smtClean="0"/>
              <a:t>Presented by: Reyoz Kumar Rayamajhi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The System Approach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Basic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2590800"/>
            <a:ext cx="29718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 rot="10800000" flipH="1">
            <a:off x="3352800" y="33909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312451">
            <a:off x="4050565" y="28253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Process 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3276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Machinery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Computers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Human Skills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 rot="13099087">
            <a:off x="1946276" y="2837647"/>
            <a:ext cx="934392" cy="2093375"/>
          </a:xfrm>
          <a:prstGeom prst="curvedLeftArrow">
            <a:avLst>
              <a:gd name="adj1" fmla="val 25000"/>
              <a:gd name="adj2" fmla="val 50000"/>
              <a:gd name="adj3" fmla="val 28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74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>
          <a:xfrm rot="2953820">
            <a:off x="6261534" y="3459797"/>
            <a:ext cx="2264808" cy="953391"/>
          </a:xfrm>
          <a:prstGeom prst="curvedDownArrow">
            <a:avLst>
              <a:gd name="adj1" fmla="val 25000"/>
              <a:gd name="adj2" fmla="val 50000"/>
              <a:gd name="adj3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3048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OUTPUT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57400" y="4953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Feedback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0" y="4114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Boundry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Notched Right Arrow 16"/>
          <p:cNvSpPr/>
          <p:nvPr/>
        </p:nvSpPr>
        <p:spPr>
          <a:xfrm rot="16200000">
            <a:off x="4438650" y="4248150"/>
            <a:ext cx="800100" cy="685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66800" y="1524000"/>
            <a:ext cx="4737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PEST ANALYSIS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914400" y="32004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Raw materials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Money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34200" y="20574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Goods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Services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Profit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Recogination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The Systems Perspective of Organizations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990600"/>
            <a:ext cx="2667000" cy="3505200"/>
          </a:xfrm>
          <a:prstGeom prst="rect">
            <a:avLst/>
          </a:prstGeom>
          <a:solidFill>
            <a:srgbClr val="DAE8F2"/>
          </a:solidFill>
          <a:ln w="38100" cap="sq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Inputs from the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environment: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material inputs,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human inputs,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financial inputs, and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information inputs.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05200" y="990600"/>
            <a:ext cx="2481263" cy="3505200"/>
          </a:xfrm>
          <a:prstGeom prst="rect">
            <a:avLst/>
          </a:prstGeom>
          <a:solidFill>
            <a:srgbClr val="DAE8F2"/>
          </a:solidFill>
          <a:ln w="38100" cap="sq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Transformation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Process</a:t>
            </a:r>
            <a:r>
              <a:rPr lang="en-US" sz="1800" b="1">
                <a:latin typeface="Arial" charset="0"/>
              </a:rPr>
              <a:t>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technology,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operating systems,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administrative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systems, and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control systems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248400" y="990600"/>
            <a:ext cx="2590800" cy="3505200"/>
          </a:xfrm>
          <a:prstGeom prst="rect">
            <a:avLst/>
          </a:prstGeom>
          <a:solidFill>
            <a:srgbClr val="DAE8F2"/>
          </a:solidFill>
          <a:ln w="38100" cap="sq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Outputs into 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the environment: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products/services,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profits/losses,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employee behaviors,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and information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outputs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667000" y="5105400"/>
            <a:ext cx="3810000" cy="533400"/>
          </a:xfrm>
          <a:prstGeom prst="rect">
            <a:avLst/>
          </a:prstGeom>
          <a:solidFill>
            <a:srgbClr val="FFFF99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Element of System: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86400"/>
          </a:xfrm>
        </p:spPr>
        <p:txBody>
          <a:bodyPr/>
          <a:lstStyle/>
          <a:p>
            <a:r>
              <a:rPr lang="en-US" dirty="0" smtClean="0"/>
              <a:t>Goal Oriented: Exist for some purpose</a:t>
            </a:r>
          </a:p>
          <a:p>
            <a:r>
              <a:rPr lang="en-US" dirty="0" smtClean="0"/>
              <a:t>Sub- systems: A particular system has sub-systems and they interact with each other.</a:t>
            </a:r>
          </a:p>
          <a:p>
            <a:r>
              <a:rPr lang="en-US" dirty="0" smtClean="0"/>
              <a:t>Open and Closed Systems:</a:t>
            </a:r>
          </a:p>
          <a:p>
            <a:pPr>
              <a:buNone/>
            </a:pPr>
            <a:r>
              <a:rPr lang="en-US" dirty="0" smtClean="0"/>
              <a:t>Open-  interact with the environment</a:t>
            </a:r>
          </a:p>
          <a:p>
            <a:pPr>
              <a:buNone/>
            </a:pPr>
            <a:r>
              <a:rPr lang="en-US" dirty="0" smtClean="0"/>
              <a:t>Close-do not interact with environment(adopt change)</a:t>
            </a:r>
          </a:p>
          <a:p>
            <a:r>
              <a:rPr lang="en-US" dirty="0" smtClean="0"/>
              <a:t>Synergy: it means that whole is greater than the sum of its parts. In organization terms, synergy means that as separate units within an organization cooperate and interact, they become more productive.</a:t>
            </a:r>
          </a:p>
          <a:p>
            <a:r>
              <a:rPr lang="en-US" dirty="0" smtClean="0"/>
              <a:t>System Boundary</a:t>
            </a:r>
            <a:r>
              <a:rPr lang="en-US" dirty="0" smtClean="0">
                <a:sym typeface="Wingdings" pitchFamily="2" charset="2"/>
              </a:rPr>
              <a:t>: (Open and Close)</a:t>
            </a:r>
          </a:p>
          <a:p>
            <a:r>
              <a:rPr lang="en-US" dirty="0" smtClean="0">
                <a:sym typeface="Wingdings" pitchFamily="2" charset="2"/>
              </a:rPr>
              <a:t>Flow of Information:(Information, Action, Opportunities)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264736">
            <a:off x="1174304" y="2770185"/>
            <a:ext cx="62198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96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</TotalTime>
  <Words>185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The System Approach</vt:lpstr>
      <vt:lpstr>Basic Concepts </vt:lpstr>
      <vt:lpstr>The Systems Perspective of Organizations</vt:lpstr>
      <vt:lpstr>Element of System:</vt:lpstr>
      <vt:lpstr>Feedback: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 Approach</dc:title>
  <dc:creator>user</dc:creator>
  <cp:lastModifiedBy>user</cp:lastModifiedBy>
  <cp:revision>21</cp:revision>
  <dcterms:created xsi:type="dcterms:W3CDTF">2011-03-21T11:13:33Z</dcterms:created>
  <dcterms:modified xsi:type="dcterms:W3CDTF">2011-04-06T09:24:36Z</dcterms:modified>
</cp:coreProperties>
</file>