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1" r:id="rId4"/>
    <p:sldId id="373" r:id="rId5"/>
    <p:sldId id="3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122"/>
    <a:srgbClr val="A6A6A6"/>
    <a:srgbClr val="F8F7F7"/>
    <a:srgbClr val="78909C"/>
    <a:srgbClr val="F48758"/>
    <a:srgbClr val="C55A11"/>
    <a:srgbClr val="2E1504"/>
    <a:srgbClr val="9DC3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0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min Lee" userId="c74b28d209e31b96" providerId="LiveId" clId="{D27CC75F-9E91-4737-8127-39AD8AF30EF7}"/>
    <pc:docChg chg="undo custSel addSld delSld modSld sldOrd">
      <pc:chgData name="Jaemin Lee" userId="c74b28d209e31b96" providerId="LiveId" clId="{D27CC75F-9E91-4737-8127-39AD8AF30EF7}" dt="2017-09-14T08:35:33.480" v="171" actId="255"/>
      <pc:docMkLst>
        <pc:docMk/>
      </pc:docMkLst>
      <pc:sldChg chg="modSp">
        <pc:chgData name="Jaemin Lee" userId="c74b28d209e31b96" providerId="LiveId" clId="{D27CC75F-9E91-4737-8127-39AD8AF30EF7}" dt="2017-09-14T07:58:53.376" v="83" actId="20577"/>
        <pc:sldMkLst>
          <pc:docMk/>
          <pc:sldMk cId="983773727" sldId="257"/>
        </pc:sldMkLst>
        <pc:spChg chg="mod">
          <ac:chgData name="Jaemin Lee" userId="c74b28d209e31b96" providerId="LiveId" clId="{D27CC75F-9E91-4737-8127-39AD8AF30EF7}" dt="2017-09-14T07:58:53.376" v="83" actId="20577"/>
          <ac:spMkLst>
            <pc:docMk/>
            <pc:sldMk cId="983773727" sldId="257"/>
            <ac:spMk id="2" creationId="{00000000-0000-0000-0000-000000000000}"/>
          </ac:spMkLst>
        </pc:spChg>
      </pc:sldChg>
      <pc:sldChg chg="del">
        <pc:chgData name="Jaemin Lee" userId="c74b28d209e31b96" providerId="LiveId" clId="{D27CC75F-9E91-4737-8127-39AD8AF30EF7}" dt="2017-09-14T07:57:59.962" v="53" actId="2696"/>
        <pc:sldMkLst>
          <pc:docMk/>
          <pc:sldMk cId="1463672819" sldId="352"/>
        </pc:sldMkLst>
      </pc:sldChg>
      <pc:sldChg chg="addSp delSp modSp add ord delAnim modAnim">
        <pc:chgData name="Jaemin Lee" userId="c74b28d209e31b96" providerId="LiveId" clId="{D27CC75F-9E91-4737-8127-39AD8AF30EF7}" dt="2017-09-14T08:35:08.610" v="163" actId="255"/>
        <pc:sldMkLst>
          <pc:docMk/>
          <pc:sldMk cId="1955567536" sldId="371"/>
        </pc:sldMkLst>
        <pc:spChg chg="del">
          <ac:chgData name="Jaemin Lee" userId="c74b28d209e31b96" providerId="LiveId" clId="{D27CC75F-9E91-4737-8127-39AD8AF30EF7}" dt="2017-09-14T07:58:57.727" v="84" actId="478"/>
          <ac:spMkLst>
            <pc:docMk/>
            <pc:sldMk cId="1955567536" sldId="371"/>
            <ac:spMk id="12" creationId="{C87A700E-3F8D-4543-98B3-A095AFEE95FC}"/>
          </ac:spMkLst>
        </pc:spChg>
        <pc:spChg chg="del">
          <ac:chgData name="Jaemin Lee" userId="c74b28d209e31b96" providerId="LiveId" clId="{D27CC75F-9E91-4737-8127-39AD8AF30EF7}" dt="2017-09-14T07:58:58.460" v="86" actId="478"/>
          <ac:spMkLst>
            <pc:docMk/>
            <pc:sldMk cId="1955567536" sldId="371"/>
            <ac:spMk id="19" creationId="{C2B606AE-73CF-485F-93A6-F31B5D5A9FE5}"/>
          </ac:spMkLst>
        </pc:spChg>
        <pc:spChg chg="add mod">
          <ac:chgData name="Jaemin Lee" userId="c74b28d209e31b96" providerId="LiveId" clId="{D27CC75F-9E91-4737-8127-39AD8AF30EF7}" dt="2017-09-14T08:35:08.610" v="163" actId="255"/>
          <ac:spMkLst>
            <pc:docMk/>
            <pc:sldMk cId="1955567536" sldId="371"/>
            <ac:spMk id="20" creationId="{8C1B9C40-11E4-4190-A81E-65418816D360}"/>
          </ac:spMkLst>
        </pc:spChg>
        <pc:spChg chg="mod">
          <ac:chgData name="Jaemin Lee" userId="c74b28d209e31b96" providerId="LiveId" clId="{D27CC75F-9E91-4737-8127-39AD8AF30EF7}" dt="2017-09-14T07:59:39.644" v="92" actId="1076"/>
          <ac:spMkLst>
            <pc:docMk/>
            <pc:sldMk cId="1955567536" sldId="371"/>
            <ac:spMk id="21" creationId="{00000000-0000-0000-0000-000000000000}"/>
          </ac:spMkLst>
        </pc:spChg>
        <pc:spChg chg="mod">
          <ac:chgData name="Jaemin Lee" userId="c74b28d209e31b96" providerId="LiveId" clId="{D27CC75F-9E91-4737-8127-39AD8AF30EF7}" dt="2017-09-14T07:59:39.644" v="92" actId="1076"/>
          <ac:spMkLst>
            <pc:docMk/>
            <pc:sldMk cId="1955567536" sldId="371"/>
            <ac:spMk id="22" creationId="{00000000-0000-0000-0000-000000000000}"/>
          </ac:spMkLst>
        </pc:spChg>
        <pc:spChg chg="mod">
          <ac:chgData name="Jaemin Lee" userId="c74b28d209e31b96" providerId="LiveId" clId="{D27CC75F-9E91-4737-8127-39AD8AF30EF7}" dt="2017-09-14T07:59:50.522" v="112" actId="20577"/>
          <ac:spMkLst>
            <pc:docMk/>
            <pc:sldMk cId="1955567536" sldId="371"/>
            <ac:spMk id="23" creationId="{00000000-0000-0000-0000-000000000000}"/>
          </ac:spMkLst>
        </pc:spChg>
        <pc:spChg chg="add mod">
          <ac:chgData name="Jaemin Lee" userId="c74b28d209e31b96" providerId="LiveId" clId="{D27CC75F-9E91-4737-8127-39AD8AF30EF7}" dt="2017-09-14T08:35:08.610" v="163" actId="255"/>
          <ac:spMkLst>
            <pc:docMk/>
            <pc:sldMk cId="1955567536" sldId="371"/>
            <ac:spMk id="25" creationId="{801DA61C-4C0C-4103-9576-F35AD39A7B8B}"/>
          </ac:spMkLst>
        </pc:spChg>
        <pc:spChg chg="add mod">
          <ac:chgData name="Jaemin Lee" userId="c74b28d209e31b96" providerId="LiveId" clId="{D27CC75F-9E91-4737-8127-39AD8AF30EF7}" dt="2017-09-14T08:35:08.610" v="163" actId="255"/>
          <ac:spMkLst>
            <pc:docMk/>
            <pc:sldMk cId="1955567536" sldId="371"/>
            <ac:spMk id="26" creationId="{1CDF7B36-2A75-4D9D-BE21-1BC8294720D3}"/>
          </ac:spMkLst>
        </pc:spChg>
        <pc:spChg chg="del">
          <ac:chgData name="Jaemin Lee" userId="c74b28d209e31b96" providerId="LiveId" clId="{D27CC75F-9E91-4737-8127-39AD8AF30EF7}" dt="2017-09-14T07:58:58.717" v="87" actId="478"/>
          <ac:spMkLst>
            <pc:docMk/>
            <pc:sldMk cId="1955567536" sldId="371"/>
            <ac:spMk id="27" creationId="{190F2109-DD69-457E-A7F3-956D554908FA}"/>
          </ac:spMkLst>
        </pc:spChg>
        <pc:spChg chg="del">
          <ac:chgData name="Jaemin Lee" userId="c74b28d209e31b96" providerId="LiveId" clId="{D27CC75F-9E91-4737-8127-39AD8AF30EF7}" dt="2017-09-14T07:58:57.727" v="84" actId="478"/>
          <ac:spMkLst>
            <pc:docMk/>
            <pc:sldMk cId="1955567536" sldId="371"/>
            <ac:spMk id="28" creationId="{9D2DED15-38F9-4B6B-B086-8760EFFBD93C}"/>
          </ac:spMkLst>
        </pc:spChg>
        <pc:spChg chg="del">
          <ac:chgData name="Jaemin Lee" userId="c74b28d209e31b96" providerId="LiveId" clId="{D27CC75F-9E91-4737-8127-39AD8AF30EF7}" dt="2017-09-14T07:58:57.727" v="84" actId="478"/>
          <ac:spMkLst>
            <pc:docMk/>
            <pc:sldMk cId="1955567536" sldId="371"/>
            <ac:spMk id="29" creationId="{CE2DDB80-755F-42E3-BEDE-EBA842ED194E}"/>
          </ac:spMkLst>
        </pc:spChg>
        <pc:spChg chg="add del mod">
          <ac:chgData name="Jaemin Lee" userId="c74b28d209e31b96" providerId="LiveId" clId="{D27CC75F-9E91-4737-8127-39AD8AF30EF7}" dt="2017-09-14T08:34:37.887" v="154" actId="478"/>
          <ac:spMkLst>
            <pc:docMk/>
            <pc:sldMk cId="1955567536" sldId="371"/>
            <ac:spMk id="31" creationId="{E254B694-2668-4800-B98D-88F3342EF449}"/>
          </ac:spMkLst>
        </pc:spChg>
        <pc:spChg chg="mod">
          <ac:chgData name="Jaemin Lee" userId="c74b28d209e31b96" providerId="LiveId" clId="{D27CC75F-9E91-4737-8127-39AD8AF30EF7}" dt="2017-09-14T07:58:41.269" v="78" actId="20577"/>
          <ac:spMkLst>
            <pc:docMk/>
            <pc:sldMk cId="1955567536" sldId="371"/>
            <ac:spMk id="123" creationId="{00000000-0000-0000-0000-000000000000}"/>
          </ac:spMkLst>
        </pc:spChg>
        <pc:graphicFrameChg chg="add mod">
          <ac:chgData name="Jaemin Lee" userId="c74b28d209e31b96" providerId="LiveId" clId="{D27CC75F-9E91-4737-8127-39AD8AF30EF7}" dt="2017-09-14T08:35:08.610" v="163" actId="255"/>
          <ac:graphicFrameMkLst>
            <pc:docMk/>
            <pc:sldMk cId="1955567536" sldId="371"/>
            <ac:graphicFrameMk id="18" creationId="{4B9CFCE2-1C19-438B-B913-0598E7E0936E}"/>
          </ac:graphicFrameMkLst>
        </pc:graphicFrameChg>
        <pc:graphicFrameChg chg="add del mod modGraphic">
          <ac:chgData name="Jaemin Lee" userId="c74b28d209e31b96" providerId="LiveId" clId="{D27CC75F-9E91-4737-8127-39AD8AF30EF7}" dt="2017-09-14T08:34:36.770" v="153" actId="478"/>
          <ac:graphicFrameMkLst>
            <pc:docMk/>
            <pc:sldMk cId="1955567536" sldId="371"/>
            <ac:graphicFrameMk id="30" creationId="{E8A48C91-842D-4151-8028-F5BA905B842F}"/>
          </ac:graphicFrameMkLst>
        </pc:graphicFrameChg>
        <pc:cxnChg chg="del">
          <ac:chgData name="Jaemin Lee" userId="c74b28d209e31b96" providerId="LiveId" clId="{D27CC75F-9E91-4737-8127-39AD8AF30EF7}" dt="2017-09-14T07:58:59.767" v="88" actId="478"/>
          <ac:cxnSpMkLst>
            <pc:docMk/>
            <pc:sldMk cId="1955567536" sldId="371"/>
            <ac:cxnSpMk id="3" creationId="{540AF879-97B4-49F9-B7FD-2BE608A8A354}"/>
          </ac:cxnSpMkLst>
        </pc:cxnChg>
        <pc:cxnChg chg="del">
          <ac:chgData name="Jaemin Lee" userId="c74b28d209e31b96" providerId="LiveId" clId="{D27CC75F-9E91-4737-8127-39AD8AF30EF7}" dt="2017-09-14T07:59:00.310" v="89" actId="478"/>
          <ac:cxnSpMkLst>
            <pc:docMk/>
            <pc:sldMk cId="1955567536" sldId="371"/>
            <ac:cxnSpMk id="8" creationId="{72E1492F-C2D2-4395-AF92-817C71300934}"/>
          </ac:cxnSpMkLst>
        </pc:cxnChg>
        <pc:cxnChg chg="del">
          <ac:chgData name="Jaemin Lee" userId="c74b28d209e31b96" providerId="LiveId" clId="{D27CC75F-9E91-4737-8127-39AD8AF30EF7}" dt="2017-09-14T07:58:57.965" v="85" actId="478"/>
          <ac:cxnSpMkLst>
            <pc:docMk/>
            <pc:sldMk cId="1955567536" sldId="371"/>
            <ac:cxnSpMk id="10" creationId="{77F775F1-B1E7-4A32-9A4F-9D0FB4DE45EA}"/>
          </ac:cxnSpMkLst>
        </pc:cxnChg>
      </pc:sldChg>
      <pc:sldChg chg="addSp delSp modSp add modAnim">
        <pc:chgData name="Jaemin Lee" userId="c74b28d209e31b96" providerId="LiveId" clId="{D27CC75F-9E91-4737-8127-39AD8AF30EF7}" dt="2017-09-14T08:35:33.480" v="171" actId="255"/>
        <pc:sldMkLst>
          <pc:docMk/>
          <pc:sldMk cId="3688136601" sldId="372"/>
        </pc:sldMkLst>
        <pc:spChg chg="add mod">
          <ac:chgData name="Jaemin Lee" userId="c74b28d209e31b96" providerId="LiveId" clId="{D27CC75F-9E91-4737-8127-39AD8AF30EF7}" dt="2017-09-14T08:35:33.480" v="171" actId="255"/>
          <ac:spMkLst>
            <pc:docMk/>
            <pc:sldMk cId="3688136601" sldId="372"/>
            <ac:spMk id="17" creationId="{55EA069D-FECD-4BC3-9211-0649576CC691}"/>
          </ac:spMkLst>
        </pc:spChg>
        <pc:spChg chg="del mod">
          <ac:chgData name="Jaemin Lee" userId="c74b28d209e31b96" providerId="LiveId" clId="{D27CC75F-9E91-4737-8127-39AD8AF30EF7}" dt="2017-09-14T08:35:14.167" v="167" actId="478"/>
          <ac:spMkLst>
            <pc:docMk/>
            <pc:sldMk cId="3688136601" sldId="372"/>
            <ac:spMk id="20" creationId="{8C1B9C40-11E4-4190-A81E-65418816D360}"/>
          </ac:spMkLst>
        </pc:spChg>
        <pc:spChg chg="del">
          <ac:chgData name="Jaemin Lee" userId="c74b28d209e31b96" providerId="LiveId" clId="{D27CC75F-9E91-4737-8127-39AD8AF30EF7}" dt="2017-09-14T08:35:13.505" v="166" actId="478"/>
          <ac:spMkLst>
            <pc:docMk/>
            <pc:sldMk cId="3688136601" sldId="372"/>
            <ac:spMk id="25" creationId="{801DA61C-4C0C-4103-9576-F35AD39A7B8B}"/>
          </ac:spMkLst>
        </pc:spChg>
        <pc:spChg chg="del">
          <ac:chgData name="Jaemin Lee" userId="c74b28d209e31b96" providerId="LiveId" clId="{D27CC75F-9E91-4737-8127-39AD8AF30EF7}" dt="2017-09-14T08:35:14.992" v="168" actId="478"/>
          <ac:spMkLst>
            <pc:docMk/>
            <pc:sldMk cId="3688136601" sldId="372"/>
            <ac:spMk id="26" creationId="{1CDF7B36-2A75-4D9D-BE21-1BC8294720D3}"/>
          </ac:spMkLst>
        </pc:spChg>
        <pc:spChg chg="add mod">
          <ac:chgData name="Jaemin Lee" userId="c74b28d209e31b96" providerId="LiveId" clId="{D27CC75F-9E91-4737-8127-39AD8AF30EF7}" dt="2017-09-14T08:35:33.480" v="171" actId="255"/>
          <ac:spMkLst>
            <pc:docMk/>
            <pc:sldMk cId="3688136601" sldId="372"/>
            <ac:spMk id="28" creationId="{95487D4E-7C03-4FF3-BF91-0955DC606D73}"/>
          </ac:spMkLst>
        </pc:spChg>
        <pc:spChg chg="add mod">
          <ac:chgData name="Jaemin Lee" userId="c74b28d209e31b96" providerId="LiveId" clId="{D27CC75F-9E91-4737-8127-39AD8AF30EF7}" dt="2017-09-14T08:35:33.480" v="171" actId="255"/>
          <ac:spMkLst>
            <pc:docMk/>
            <pc:sldMk cId="3688136601" sldId="372"/>
            <ac:spMk id="29" creationId="{BD586A72-62AA-4669-8786-37C97E4A9755}"/>
          </ac:spMkLst>
        </pc:spChg>
        <pc:graphicFrameChg chg="del">
          <ac:chgData name="Jaemin Lee" userId="c74b28d209e31b96" providerId="LiveId" clId="{D27CC75F-9E91-4737-8127-39AD8AF30EF7}" dt="2017-09-14T08:35:11.753" v="164" actId="255"/>
          <ac:graphicFrameMkLst>
            <pc:docMk/>
            <pc:sldMk cId="3688136601" sldId="372"/>
            <ac:graphicFrameMk id="18" creationId="{4B9CFCE2-1C19-438B-B913-0598E7E0936E}"/>
          </ac:graphicFrameMkLst>
        </pc:graphicFrameChg>
        <pc:graphicFrameChg chg="add del">
          <ac:chgData name="Jaemin Lee" userId="c74b28d209e31b96" providerId="LiveId" clId="{D27CC75F-9E91-4737-8127-39AD8AF30EF7}" dt="2017-09-14T08:34:35.064" v="152" actId="478"/>
          <ac:graphicFrameMkLst>
            <pc:docMk/>
            <pc:sldMk cId="3688136601" sldId="372"/>
            <ac:graphicFrameMk id="30" creationId="{E8A48C91-842D-4151-8028-F5BA905B842F}"/>
          </ac:graphicFrameMkLst>
        </pc:graphicFrameChg>
        <pc:picChg chg="add mod">
          <ac:chgData name="Jaemin Lee" userId="c74b28d209e31b96" providerId="LiveId" clId="{D27CC75F-9E91-4737-8127-39AD8AF30EF7}" dt="2017-09-14T08:35:26.730" v="170" actId="1076"/>
          <ac:picMkLst>
            <pc:docMk/>
            <pc:sldMk cId="3688136601" sldId="372"/>
            <ac:picMk id="19" creationId="{B4E1CF61-3481-4D87-AD7A-2ADB86EE05B0}"/>
          </ac:picMkLst>
        </pc:picChg>
        <pc:picChg chg="add mod">
          <ac:chgData name="Jaemin Lee" userId="c74b28d209e31b96" providerId="LiveId" clId="{D27CC75F-9E91-4737-8127-39AD8AF30EF7}" dt="2017-09-14T08:35:26.730" v="170" actId="1076"/>
          <ac:picMkLst>
            <pc:docMk/>
            <pc:sldMk cId="3688136601" sldId="372"/>
            <ac:picMk id="27" creationId="{B321AE37-0E50-487E-990D-5BFD730F63C8}"/>
          </ac:picMkLst>
        </pc:picChg>
        <pc:picChg chg="add mod">
          <ac:chgData name="Jaemin Lee" userId="c74b28d209e31b96" providerId="LiveId" clId="{D27CC75F-9E91-4737-8127-39AD8AF30EF7}" dt="2017-09-14T08:35:26.730" v="170" actId="1076"/>
          <ac:picMkLst>
            <pc:docMk/>
            <pc:sldMk cId="3688136601" sldId="372"/>
            <ac:picMk id="32" creationId="{557BE9FF-65BD-481D-9B7A-DF7A5E147B99}"/>
          </ac:picMkLst>
        </pc:picChg>
      </pc:sldChg>
    </pc:docChg>
  </pc:docChgLst>
  <pc:docChgLst>
    <pc:chgData name="Jaemin Lee" userId="c74b28d209e31b96" providerId="LiveId" clId="{DBACCFFB-E58B-46D2-A1E4-2ACAE5DF691C}"/>
    <pc:docChg chg="undo custSel addSld delSld modSld sldOrd">
      <pc:chgData name="Jaemin Lee" userId="c74b28d209e31b96" providerId="LiveId" clId="{DBACCFFB-E58B-46D2-A1E4-2ACAE5DF691C}" dt="2017-08-17T23:22:19.400" v="6760" actId="2696"/>
      <pc:docMkLst>
        <pc:docMk/>
      </pc:docMkLst>
      <pc:sldChg chg="modSp">
        <pc:chgData name="Jaemin Lee" userId="c74b28d209e31b96" providerId="LiveId" clId="{DBACCFFB-E58B-46D2-A1E4-2ACAE5DF691C}" dt="2017-08-17T21:09:08.133" v="4880" actId="20577"/>
        <pc:sldMkLst>
          <pc:docMk/>
          <pc:sldMk cId="983773727" sldId="257"/>
        </pc:sldMkLst>
        <pc:spChg chg="mod">
          <ac:chgData name="Jaemin Lee" userId="c74b28d209e31b96" providerId="LiveId" clId="{DBACCFFB-E58B-46D2-A1E4-2ACAE5DF691C}" dt="2017-08-17T21:09:08.133" v="4880" actId="20577"/>
          <ac:spMkLst>
            <pc:docMk/>
            <pc:sldMk cId="983773727" sldId="257"/>
            <ac:spMk id="2" creationId="{00000000-0000-0000-0000-000000000000}"/>
          </ac:spMkLst>
        </pc:spChg>
      </pc:sldChg>
      <pc:sldChg chg="del">
        <pc:chgData name="Jaemin Lee" userId="c74b28d209e31b96" providerId="LiveId" clId="{DBACCFFB-E58B-46D2-A1E4-2ACAE5DF691C}" dt="2017-08-17T21:00:42.261" v="4550" actId="2696"/>
        <pc:sldMkLst>
          <pc:docMk/>
          <pc:sldMk cId="2427837844" sldId="303"/>
        </pc:sldMkLst>
      </pc:sldChg>
      <pc:sldChg chg="modSp">
        <pc:chgData name="Jaemin Lee" userId="c74b28d209e31b96" providerId="LiveId" clId="{DBACCFFB-E58B-46D2-A1E4-2ACAE5DF691C}" dt="2017-08-17T21:09:34.236" v="4890" actId="20577"/>
        <pc:sldMkLst>
          <pc:docMk/>
          <pc:sldMk cId="777788703" sldId="317"/>
        </pc:sldMkLst>
        <pc:spChg chg="mod">
          <ac:chgData name="Jaemin Lee" userId="c74b28d209e31b96" providerId="LiveId" clId="{DBACCFFB-E58B-46D2-A1E4-2ACAE5DF691C}" dt="2017-08-17T21:08:37.779" v="4833" actId="20577"/>
          <ac:spMkLst>
            <pc:docMk/>
            <pc:sldMk cId="777788703" sldId="317"/>
            <ac:spMk id="7" creationId="{00000000-0000-0000-0000-000000000000}"/>
          </ac:spMkLst>
        </pc:spChg>
        <pc:spChg chg="mod">
          <ac:chgData name="Jaemin Lee" userId="c74b28d209e31b96" providerId="LiveId" clId="{DBACCFFB-E58B-46D2-A1E4-2ACAE5DF691C}" dt="2017-08-17T21:09:34.236" v="4890" actId="20577"/>
          <ac:spMkLst>
            <pc:docMk/>
            <pc:sldMk cId="777788703" sldId="317"/>
            <ac:spMk id="9" creationId="{00000000-0000-0000-0000-000000000000}"/>
          </ac:spMkLst>
        </pc:spChg>
      </pc:sldChg>
      <pc:sldChg chg="addSp delSp">
        <pc:chgData name="Jaemin Lee" userId="c74b28d209e31b96" providerId="LiveId" clId="{DBACCFFB-E58B-46D2-A1E4-2ACAE5DF691C}" dt="2017-08-17T21:10:35.390" v="4927" actId="2696"/>
        <pc:sldMkLst>
          <pc:docMk/>
          <pc:sldMk cId="397246421" sldId="342"/>
        </pc:sldMkLst>
        <pc:spChg chg="add">
          <ac:chgData name="Jaemin Lee" userId="c74b28d209e31b96" providerId="LiveId" clId="{DBACCFFB-E58B-46D2-A1E4-2ACAE5DF691C}" dt="2017-08-17T21:10:35.390" v="4927" actId="2696"/>
          <ac:spMkLst>
            <pc:docMk/>
            <pc:sldMk cId="397246421" sldId="342"/>
            <ac:spMk id="13" creationId="{27EF4B83-00F6-4A04-B938-9C850944E94C}"/>
          </ac:spMkLst>
        </pc:spChg>
        <pc:spChg chg="add">
          <ac:chgData name="Jaemin Lee" userId="c74b28d209e31b96" providerId="LiveId" clId="{DBACCFFB-E58B-46D2-A1E4-2ACAE5DF691C}" dt="2017-08-17T21:10:35.390" v="4927" actId="2696"/>
          <ac:spMkLst>
            <pc:docMk/>
            <pc:sldMk cId="397246421" sldId="342"/>
            <ac:spMk id="14" creationId="{4074FFA3-956C-46D5-B5CA-31BF1A7D1A98}"/>
          </ac:spMkLst>
        </pc:spChg>
        <pc:spChg chg="add">
          <ac:chgData name="Jaemin Lee" userId="c74b28d209e31b96" providerId="LiveId" clId="{DBACCFFB-E58B-46D2-A1E4-2ACAE5DF691C}" dt="2017-08-17T21:10:35.390" v="4927" actId="2696"/>
          <ac:spMkLst>
            <pc:docMk/>
            <pc:sldMk cId="397246421" sldId="342"/>
            <ac:spMk id="17" creationId="{BEE4C0EF-D682-48D1-A0D1-2547103C3772}"/>
          </ac:spMkLst>
        </pc:spChg>
        <pc:spChg chg="add">
          <ac:chgData name="Jaemin Lee" userId="c74b28d209e31b96" providerId="LiveId" clId="{DBACCFFB-E58B-46D2-A1E4-2ACAE5DF691C}" dt="2017-08-17T21:10:35.390" v="4927" actId="2696"/>
          <ac:spMkLst>
            <pc:docMk/>
            <pc:sldMk cId="397246421" sldId="342"/>
            <ac:spMk id="19" creationId="{B1601EC6-6921-4507-A503-3BCBF7507DC6}"/>
          </ac:spMkLst>
        </pc:spChg>
        <pc:spChg chg="del">
          <ac:chgData name="Jaemin Lee" userId="c74b28d209e31b96" providerId="LiveId" clId="{DBACCFFB-E58B-46D2-A1E4-2ACAE5DF691C}" dt="2017-08-17T21:10:34.727" v="4926" actId="478"/>
          <ac:spMkLst>
            <pc:docMk/>
            <pc:sldMk cId="397246421" sldId="342"/>
            <ac:spMk id="21" creationId="{00000000-0000-0000-0000-000000000000}"/>
          </ac:spMkLst>
        </pc:spChg>
        <pc:spChg chg="del">
          <ac:chgData name="Jaemin Lee" userId="c74b28d209e31b96" providerId="LiveId" clId="{DBACCFFB-E58B-46D2-A1E4-2ACAE5DF691C}" dt="2017-08-17T21:10:34.727" v="4926" actId="478"/>
          <ac:spMkLst>
            <pc:docMk/>
            <pc:sldMk cId="397246421" sldId="342"/>
            <ac:spMk id="22" creationId="{00000000-0000-0000-0000-000000000000}"/>
          </ac:spMkLst>
        </pc:spChg>
        <pc:spChg chg="del">
          <ac:chgData name="Jaemin Lee" userId="c74b28d209e31b96" providerId="LiveId" clId="{DBACCFFB-E58B-46D2-A1E4-2ACAE5DF691C}" dt="2017-08-17T21:10:34.727" v="4926" actId="478"/>
          <ac:spMkLst>
            <pc:docMk/>
            <pc:sldMk cId="397246421" sldId="342"/>
            <ac:spMk id="23" creationId="{00000000-0000-0000-0000-000000000000}"/>
          </ac:spMkLst>
        </pc:spChg>
        <pc:spChg chg="del">
          <ac:chgData name="Jaemin Lee" userId="c74b28d209e31b96" providerId="LiveId" clId="{DBACCFFB-E58B-46D2-A1E4-2ACAE5DF691C}" dt="2017-08-17T21:10:34.727" v="4926" actId="478"/>
          <ac:spMkLst>
            <pc:docMk/>
            <pc:sldMk cId="397246421" sldId="342"/>
            <ac:spMk id="123" creationId="{00000000-0000-0000-0000-000000000000}"/>
          </ac:spMkLst>
        </pc:spChg>
      </pc:sldChg>
      <pc:sldChg chg="addSp delSp modSp">
        <pc:chgData name="Jaemin Lee" userId="c74b28d209e31b96" providerId="LiveId" clId="{DBACCFFB-E58B-46D2-A1E4-2ACAE5DF691C}" dt="2017-08-17T21:16:12.994" v="5115" actId="20577"/>
        <pc:sldMkLst>
          <pc:docMk/>
          <pc:sldMk cId="678570014" sldId="343"/>
        </pc:sldMkLst>
        <pc:spChg chg="del">
          <ac:chgData name="Jaemin Lee" userId="c74b28d209e31b96" providerId="LiveId" clId="{DBACCFFB-E58B-46D2-A1E4-2ACAE5DF691C}" dt="2017-08-17T21:11:19.175" v="4949" actId="478"/>
          <ac:spMkLst>
            <pc:docMk/>
            <pc:sldMk cId="678570014" sldId="343"/>
            <ac:spMk id="3" creationId="{35DF62B7-8970-48F8-8A97-F9B40124B6DF}"/>
          </ac:spMkLst>
        </pc:spChg>
        <pc:spChg chg="del">
          <ac:chgData name="Jaemin Lee" userId="c74b28d209e31b96" providerId="LiveId" clId="{DBACCFFB-E58B-46D2-A1E4-2ACAE5DF691C}" dt="2017-08-17T21:11:17.773" v="4948" actId="478"/>
          <ac:spMkLst>
            <pc:docMk/>
            <pc:sldMk cId="678570014" sldId="343"/>
            <ac:spMk id="11" creationId="{2BA35D95-0D03-4A21-B25C-48434F32FB50}"/>
          </ac:spMkLst>
        </pc:spChg>
        <pc:spChg chg="del">
          <ac:chgData name="Jaemin Lee" userId="c74b28d209e31b96" providerId="LiveId" clId="{DBACCFFB-E58B-46D2-A1E4-2ACAE5DF691C}" dt="2017-08-17T21:11:21.862" v="4951" actId="478"/>
          <ac:spMkLst>
            <pc:docMk/>
            <pc:sldMk cId="678570014" sldId="343"/>
            <ac:spMk id="14" creationId="{E1E77EE3-8329-4386-8B72-161299847C6C}"/>
          </ac:spMkLst>
        </pc:spChg>
        <pc:spChg chg="add del">
          <ac:chgData name="Jaemin Lee" userId="c74b28d209e31b96" providerId="LiveId" clId="{DBACCFFB-E58B-46D2-A1E4-2ACAE5DF691C}" dt="2017-08-17T21:10:56.442" v="4937" actId="20577"/>
          <ac:spMkLst>
            <pc:docMk/>
            <pc:sldMk cId="678570014" sldId="343"/>
            <ac:spMk id="17" creationId="{4CD168C8-B248-45D7-B16C-4C2C106023BF}"/>
          </ac:spMkLst>
        </pc:spChg>
        <pc:spChg chg="add del">
          <ac:chgData name="Jaemin Lee" userId="c74b28d209e31b96" providerId="LiveId" clId="{DBACCFFB-E58B-46D2-A1E4-2ACAE5DF691C}" dt="2017-08-17T21:10:56.442" v="4937" actId="20577"/>
          <ac:spMkLst>
            <pc:docMk/>
            <pc:sldMk cId="678570014" sldId="343"/>
            <ac:spMk id="18" creationId="{CAF03523-C057-4AE8-A9F0-36FA8837FD9F}"/>
          </ac:spMkLst>
        </pc:spChg>
        <pc:spChg chg="add del">
          <ac:chgData name="Jaemin Lee" userId="c74b28d209e31b96" providerId="LiveId" clId="{DBACCFFB-E58B-46D2-A1E4-2ACAE5DF691C}" dt="2017-08-17T21:10:56.442" v="4937" actId="20577"/>
          <ac:spMkLst>
            <pc:docMk/>
            <pc:sldMk cId="678570014" sldId="343"/>
            <ac:spMk id="19" creationId="{A04D92B5-F0AE-4AFD-9F67-04462C55BFE8}"/>
          </ac:spMkLst>
        </pc:spChg>
        <pc:spChg chg="add del">
          <ac:chgData name="Jaemin Lee" userId="c74b28d209e31b96" providerId="LiveId" clId="{DBACCFFB-E58B-46D2-A1E4-2ACAE5DF691C}" dt="2017-08-17T21:10:56.442" v="4937" actId="20577"/>
          <ac:spMkLst>
            <pc:docMk/>
            <pc:sldMk cId="678570014" sldId="343"/>
            <ac:spMk id="20" creationId="{8B65AB0D-2B2E-4B73-BE6A-4F53476611FB}"/>
          </ac:spMkLst>
        </pc:spChg>
        <pc:spChg chg="del">
          <ac:chgData name="Jaemin Lee" userId="c74b28d209e31b96" providerId="LiveId" clId="{DBACCFFB-E58B-46D2-A1E4-2ACAE5DF691C}" dt="2017-08-17T21:10:58.258" v="4938" actId="478"/>
          <ac:spMkLst>
            <pc:docMk/>
            <pc:sldMk cId="678570014" sldId="343"/>
            <ac:spMk id="21" creationId="{00000000-0000-0000-0000-000000000000}"/>
          </ac:spMkLst>
        </pc:spChg>
        <pc:spChg chg="del">
          <ac:chgData name="Jaemin Lee" userId="c74b28d209e31b96" providerId="LiveId" clId="{DBACCFFB-E58B-46D2-A1E4-2ACAE5DF691C}" dt="2017-08-17T21:10:58.258" v="4938" actId="478"/>
          <ac:spMkLst>
            <pc:docMk/>
            <pc:sldMk cId="678570014" sldId="343"/>
            <ac:spMk id="22" creationId="{00000000-0000-0000-0000-000000000000}"/>
          </ac:spMkLst>
        </pc:spChg>
        <pc:spChg chg="del">
          <ac:chgData name="Jaemin Lee" userId="c74b28d209e31b96" providerId="LiveId" clId="{DBACCFFB-E58B-46D2-A1E4-2ACAE5DF691C}" dt="2017-08-17T21:10:58.258" v="4938" actId="478"/>
          <ac:spMkLst>
            <pc:docMk/>
            <pc:sldMk cId="678570014" sldId="343"/>
            <ac:spMk id="23" creationId="{00000000-0000-0000-0000-000000000000}"/>
          </ac:spMkLst>
        </pc:spChg>
        <pc:spChg chg="add">
          <ac:chgData name="Jaemin Lee" userId="c74b28d209e31b96" providerId="LiveId" clId="{DBACCFFB-E58B-46D2-A1E4-2ACAE5DF691C}" dt="2017-08-17T21:10:58.789" v="4939" actId="20577"/>
          <ac:spMkLst>
            <pc:docMk/>
            <pc:sldMk cId="678570014" sldId="343"/>
            <ac:spMk id="25" creationId="{9C8416B9-41AB-42D9-A599-1530EFEF92C0}"/>
          </ac:spMkLst>
        </pc:spChg>
        <pc:spChg chg="add">
          <ac:chgData name="Jaemin Lee" userId="c74b28d209e31b96" providerId="LiveId" clId="{DBACCFFB-E58B-46D2-A1E4-2ACAE5DF691C}" dt="2017-08-17T21:10:58.789" v="4939" actId="20577"/>
          <ac:spMkLst>
            <pc:docMk/>
            <pc:sldMk cId="678570014" sldId="343"/>
            <ac:spMk id="26" creationId="{1312B83C-1DA5-4FF8-B729-BCAF65C35B8C}"/>
          </ac:spMkLst>
        </pc:spChg>
        <pc:spChg chg="add">
          <ac:chgData name="Jaemin Lee" userId="c74b28d209e31b96" providerId="LiveId" clId="{DBACCFFB-E58B-46D2-A1E4-2ACAE5DF691C}" dt="2017-08-17T21:10:58.789" v="4939" actId="20577"/>
          <ac:spMkLst>
            <pc:docMk/>
            <pc:sldMk cId="678570014" sldId="343"/>
            <ac:spMk id="27" creationId="{92E10011-D4D2-46F6-939B-E5B271E0E9EF}"/>
          </ac:spMkLst>
        </pc:spChg>
        <pc:spChg chg="add mod">
          <ac:chgData name="Jaemin Lee" userId="c74b28d209e31b96" providerId="LiveId" clId="{DBACCFFB-E58B-46D2-A1E4-2ACAE5DF691C}" dt="2017-08-17T21:11:04.502" v="4946" actId="20577"/>
          <ac:spMkLst>
            <pc:docMk/>
            <pc:sldMk cId="678570014" sldId="343"/>
            <ac:spMk id="28" creationId="{42CD1F47-84D2-465B-9B53-F3448A8A4BDA}"/>
          </ac:spMkLst>
        </pc:spChg>
        <pc:spChg chg="add mod">
          <ac:chgData name="Jaemin Lee" userId="c74b28d209e31b96" providerId="LiveId" clId="{DBACCFFB-E58B-46D2-A1E4-2ACAE5DF691C}" dt="2017-08-17T21:16:12.994" v="5115" actId="20577"/>
          <ac:spMkLst>
            <pc:docMk/>
            <pc:sldMk cId="678570014" sldId="343"/>
            <ac:spMk id="29" creationId="{D0639D4F-2243-450E-A945-641154ABED85}"/>
          </ac:spMkLst>
        </pc:spChg>
        <pc:spChg chg="add del mod">
          <ac:chgData name="Jaemin Lee" userId="c74b28d209e31b96" providerId="LiveId" clId="{DBACCFFB-E58B-46D2-A1E4-2ACAE5DF691C}" dt="2017-08-17T21:15:07.364" v="5074" actId="478"/>
          <ac:spMkLst>
            <pc:docMk/>
            <pc:sldMk cId="678570014" sldId="343"/>
            <ac:spMk id="30" creationId="{AC61FEE0-FA57-482F-A64A-A4351419777C}"/>
          </ac:spMkLst>
        </pc:spChg>
        <pc:spChg chg="add mod">
          <ac:chgData name="Jaemin Lee" userId="c74b28d209e31b96" providerId="LiveId" clId="{DBACCFFB-E58B-46D2-A1E4-2ACAE5DF691C}" dt="2017-08-17T21:14:54.957" v="5072" actId="6549"/>
          <ac:spMkLst>
            <pc:docMk/>
            <pc:sldMk cId="678570014" sldId="343"/>
            <ac:spMk id="31" creationId="{17C1321D-5094-4CEC-A1EF-F704E1D960C4}"/>
          </ac:spMkLst>
        </pc:spChg>
        <pc:spChg chg="del">
          <ac:chgData name="Jaemin Lee" userId="c74b28d209e31b96" providerId="LiveId" clId="{DBACCFFB-E58B-46D2-A1E4-2ACAE5DF691C}" dt="2017-08-17T21:10:58.258" v="4938" actId="478"/>
          <ac:spMkLst>
            <pc:docMk/>
            <pc:sldMk cId="678570014" sldId="343"/>
            <ac:spMk id="123" creationId="{00000000-0000-0000-0000-000000000000}"/>
          </ac:spMkLst>
        </pc:spChg>
        <pc:picChg chg="del">
          <ac:chgData name="Jaemin Lee" userId="c74b28d209e31b96" providerId="LiveId" clId="{DBACCFFB-E58B-46D2-A1E4-2ACAE5DF691C}" dt="2017-08-17T21:11:17.773" v="4948" actId="478"/>
          <ac:picMkLst>
            <pc:docMk/>
            <pc:sldMk cId="678570014" sldId="343"/>
            <ac:picMk id="2" creationId="{2CB7255B-D0C4-4D21-BF92-A62D113FACC8}"/>
          </ac:picMkLst>
        </pc:picChg>
        <pc:picChg chg="del">
          <ac:chgData name="Jaemin Lee" userId="c74b28d209e31b96" providerId="LiveId" clId="{DBACCFFB-E58B-46D2-A1E4-2ACAE5DF691C}" dt="2017-08-17T21:11:19.675" v="4950" actId="478"/>
          <ac:picMkLst>
            <pc:docMk/>
            <pc:sldMk cId="678570014" sldId="343"/>
            <ac:picMk id="4" creationId="{4C530B8C-5977-4312-B19D-4881430E7D83}"/>
          </ac:picMkLst>
        </pc:picChg>
        <pc:picChg chg="del">
          <ac:chgData name="Jaemin Lee" userId="c74b28d209e31b96" providerId="LiveId" clId="{DBACCFFB-E58B-46D2-A1E4-2ACAE5DF691C}" dt="2017-08-17T21:11:17.773" v="4948" actId="478"/>
          <ac:picMkLst>
            <pc:docMk/>
            <pc:sldMk cId="678570014" sldId="343"/>
            <ac:picMk id="5" creationId="{B7FA8B94-B5B3-439D-A423-ECB9FD0C07A6}"/>
          </ac:picMkLst>
        </pc:picChg>
        <pc:picChg chg="del">
          <ac:chgData name="Jaemin Lee" userId="c74b28d209e31b96" providerId="LiveId" clId="{DBACCFFB-E58B-46D2-A1E4-2ACAE5DF691C}" dt="2017-08-17T21:11:23.046" v="4952" actId="478"/>
          <ac:picMkLst>
            <pc:docMk/>
            <pc:sldMk cId="678570014" sldId="343"/>
            <ac:picMk id="12" creationId="{0E6830D4-2BC6-4F1A-A2C9-539376ECF3EE}"/>
          </ac:picMkLst>
        </pc:picChg>
      </pc:sldChg>
      <pc:sldChg chg="addSp delSp">
        <pc:chgData name="Jaemin Lee" userId="c74b28d209e31b96" providerId="LiveId" clId="{DBACCFFB-E58B-46D2-A1E4-2ACAE5DF691C}" dt="2017-08-17T21:10:42.492" v="4931" actId="2696"/>
        <pc:sldMkLst>
          <pc:docMk/>
          <pc:sldMk cId="1959763725" sldId="344"/>
        </pc:sldMkLst>
        <pc:spChg chg="add">
          <ac:chgData name="Jaemin Lee" userId="c74b28d209e31b96" providerId="LiveId" clId="{DBACCFFB-E58B-46D2-A1E4-2ACAE5DF691C}" dt="2017-08-17T21:10:42.492" v="4931" actId="2696"/>
          <ac:spMkLst>
            <pc:docMk/>
            <pc:sldMk cId="1959763725" sldId="344"/>
            <ac:spMk id="12" creationId="{34448321-420B-41B6-BA78-4226EFF00FBE}"/>
          </ac:spMkLst>
        </pc:spChg>
        <pc:spChg chg="add">
          <ac:chgData name="Jaemin Lee" userId="c74b28d209e31b96" providerId="LiveId" clId="{DBACCFFB-E58B-46D2-A1E4-2ACAE5DF691C}" dt="2017-08-17T21:10:42.492" v="4931" actId="2696"/>
          <ac:spMkLst>
            <pc:docMk/>
            <pc:sldMk cId="1959763725" sldId="344"/>
            <ac:spMk id="13" creationId="{9137A11A-5526-4D1B-8AEC-BD145BB1294E}"/>
          </ac:spMkLst>
        </pc:spChg>
        <pc:spChg chg="add">
          <ac:chgData name="Jaemin Lee" userId="c74b28d209e31b96" providerId="LiveId" clId="{DBACCFFB-E58B-46D2-A1E4-2ACAE5DF691C}" dt="2017-08-17T21:10:42.492" v="4931" actId="2696"/>
          <ac:spMkLst>
            <pc:docMk/>
            <pc:sldMk cId="1959763725" sldId="344"/>
            <ac:spMk id="14" creationId="{EB78DEB8-61C3-47B7-90D7-F4AA8266A24F}"/>
          </ac:spMkLst>
        </pc:spChg>
        <pc:spChg chg="add">
          <ac:chgData name="Jaemin Lee" userId="c74b28d209e31b96" providerId="LiveId" clId="{DBACCFFB-E58B-46D2-A1E4-2ACAE5DF691C}" dt="2017-08-17T21:10:42.492" v="4931" actId="2696"/>
          <ac:spMkLst>
            <pc:docMk/>
            <pc:sldMk cId="1959763725" sldId="344"/>
            <ac:spMk id="17" creationId="{0D3F7BF2-E4A5-40B2-90B5-0481F82583CE}"/>
          </ac:spMkLst>
        </pc:spChg>
        <pc:spChg chg="del">
          <ac:chgData name="Jaemin Lee" userId="c74b28d209e31b96" providerId="LiveId" clId="{DBACCFFB-E58B-46D2-A1E4-2ACAE5DF691C}" dt="2017-08-17T21:10:41.891" v="4930" actId="478"/>
          <ac:spMkLst>
            <pc:docMk/>
            <pc:sldMk cId="1959763725" sldId="344"/>
            <ac:spMk id="21" creationId="{00000000-0000-0000-0000-000000000000}"/>
          </ac:spMkLst>
        </pc:spChg>
        <pc:spChg chg="del">
          <ac:chgData name="Jaemin Lee" userId="c74b28d209e31b96" providerId="LiveId" clId="{DBACCFFB-E58B-46D2-A1E4-2ACAE5DF691C}" dt="2017-08-17T21:10:41.891" v="4930" actId="478"/>
          <ac:spMkLst>
            <pc:docMk/>
            <pc:sldMk cId="1959763725" sldId="344"/>
            <ac:spMk id="22" creationId="{00000000-0000-0000-0000-000000000000}"/>
          </ac:spMkLst>
        </pc:spChg>
        <pc:spChg chg="del">
          <ac:chgData name="Jaemin Lee" userId="c74b28d209e31b96" providerId="LiveId" clId="{DBACCFFB-E58B-46D2-A1E4-2ACAE5DF691C}" dt="2017-08-17T21:10:41.891" v="4930" actId="478"/>
          <ac:spMkLst>
            <pc:docMk/>
            <pc:sldMk cId="1959763725" sldId="344"/>
            <ac:spMk id="23" creationId="{00000000-0000-0000-0000-000000000000}"/>
          </ac:spMkLst>
        </pc:spChg>
        <pc:spChg chg="del">
          <ac:chgData name="Jaemin Lee" userId="c74b28d209e31b96" providerId="LiveId" clId="{DBACCFFB-E58B-46D2-A1E4-2ACAE5DF691C}" dt="2017-08-17T21:10:41.891" v="4930" actId="478"/>
          <ac:spMkLst>
            <pc:docMk/>
            <pc:sldMk cId="1959763725" sldId="344"/>
            <ac:spMk id="123" creationId="{00000000-0000-0000-0000-000000000000}"/>
          </ac:spMkLst>
        </pc:spChg>
      </pc:sldChg>
      <pc:sldChg chg="addSp delSp">
        <pc:chgData name="Jaemin Lee" userId="c74b28d209e31b96" providerId="LiveId" clId="{DBACCFFB-E58B-46D2-A1E4-2ACAE5DF691C}" dt="2017-08-17T21:10:38.675" v="4929" actId="2696"/>
        <pc:sldMkLst>
          <pc:docMk/>
          <pc:sldMk cId="3804525815" sldId="345"/>
        </pc:sldMkLst>
        <pc:spChg chg="add">
          <ac:chgData name="Jaemin Lee" userId="c74b28d209e31b96" providerId="LiveId" clId="{DBACCFFB-E58B-46D2-A1E4-2ACAE5DF691C}" dt="2017-08-17T21:10:38.675" v="4929" actId="2696"/>
          <ac:spMkLst>
            <pc:docMk/>
            <pc:sldMk cId="3804525815" sldId="345"/>
            <ac:spMk id="14" creationId="{3024272B-2212-43B5-AC07-68F9C89879BD}"/>
          </ac:spMkLst>
        </pc:spChg>
        <pc:spChg chg="add">
          <ac:chgData name="Jaemin Lee" userId="c74b28d209e31b96" providerId="LiveId" clId="{DBACCFFB-E58B-46D2-A1E4-2ACAE5DF691C}" dt="2017-08-17T21:10:38.675" v="4929" actId="2696"/>
          <ac:spMkLst>
            <pc:docMk/>
            <pc:sldMk cId="3804525815" sldId="345"/>
            <ac:spMk id="17" creationId="{ED1C03C9-6D1A-4E1F-ACB9-2028B2943C62}"/>
          </ac:spMkLst>
        </pc:spChg>
        <pc:spChg chg="add">
          <ac:chgData name="Jaemin Lee" userId="c74b28d209e31b96" providerId="LiveId" clId="{DBACCFFB-E58B-46D2-A1E4-2ACAE5DF691C}" dt="2017-08-17T21:10:38.675" v="4929" actId="2696"/>
          <ac:spMkLst>
            <pc:docMk/>
            <pc:sldMk cId="3804525815" sldId="345"/>
            <ac:spMk id="18" creationId="{E9645CE1-5BBD-45F2-876C-C89231A9DCCB}"/>
          </ac:spMkLst>
        </pc:spChg>
        <pc:spChg chg="add">
          <ac:chgData name="Jaemin Lee" userId="c74b28d209e31b96" providerId="LiveId" clId="{DBACCFFB-E58B-46D2-A1E4-2ACAE5DF691C}" dt="2017-08-17T21:10:38.675" v="4929" actId="2696"/>
          <ac:spMkLst>
            <pc:docMk/>
            <pc:sldMk cId="3804525815" sldId="345"/>
            <ac:spMk id="19" creationId="{7CE0CC3B-96AD-4B72-96D9-DB4275CBEC93}"/>
          </ac:spMkLst>
        </pc:spChg>
        <pc:spChg chg="del">
          <ac:chgData name="Jaemin Lee" userId="c74b28d209e31b96" providerId="LiveId" clId="{DBACCFFB-E58B-46D2-A1E4-2ACAE5DF691C}" dt="2017-08-17T21:10:38.128" v="4928" actId="478"/>
          <ac:spMkLst>
            <pc:docMk/>
            <pc:sldMk cId="3804525815" sldId="345"/>
            <ac:spMk id="21" creationId="{00000000-0000-0000-0000-000000000000}"/>
          </ac:spMkLst>
        </pc:spChg>
        <pc:spChg chg="del">
          <ac:chgData name="Jaemin Lee" userId="c74b28d209e31b96" providerId="LiveId" clId="{DBACCFFB-E58B-46D2-A1E4-2ACAE5DF691C}" dt="2017-08-17T21:10:38.128" v="4928" actId="478"/>
          <ac:spMkLst>
            <pc:docMk/>
            <pc:sldMk cId="3804525815" sldId="345"/>
            <ac:spMk id="22" creationId="{00000000-0000-0000-0000-000000000000}"/>
          </ac:spMkLst>
        </pc:spChg>
        <pc:spChg chg="del">
          <ac:chgData name="Jaemin Lee" userId="c74b28d209e31b96" providerId="LiveId" clId="{DBACCFFB-E58B-46D2-A1E4-2ACAE5DF691C}" dt="2017-08-17T21:10:38.128" v="4928" actId="478"/>
          <ac:spMkLst>
            <pc:docMk/>
            <pc:sldMk cId="3804525815" sldId="345"/>
            <ac:spMk id="23" creationId="{00000000-0000-0000-0000-000000000000}"/>
          </ac:spMkLst>
        </pc:spChg>
        <pc:spChg chg="del">
          <ac:chgData name="Jaemin Lee" userId="c74b28d209e31b96" providerId="LiveId" clId="{DBACCFFB-E58B-46D2-A1E4-2ACAE5DF691C}" dt="2017-08-17T21:10:38.128" v="4928" actId="478"/>
          <ac:spMkLst>
            <pc:docMk/>
            <pc:sldMk cId="3804525815" sldId="345"/>
            <ac:spMk id="123" creationId="{00000000-0000-0000-0000-000000000000}"/>
          </ac:spMkLst>
        </pc:spChg>
      </pc:sldChg>
      <pc:sldChg chg="addSp delSp modSp">
        <pc:chgData name="Jaemin Lee" userId="c74b28d209e31b96" providerId="LiveId" clId="{DBACCFFB-E58B-46D2-A1E4-2ACAE5DF691C}" dt="2017-08-17T21:10:50.320" v="4935" actId="2696"/>
        <pc:sldMkLst>
          <pc:docMk/>
          <pc:sldMk cId="1397488772" sldId="346"/>
        </pc:sldMkLst>
        <pc:spChg chg="mod">
          <ac:chgData name="Jaemin Lee" userId="c74b28d209e31b96" providerId="LiveId" clId="{DBACCFFB-E58B-46D2-A1E4-2ACAE5DF691C}" dt="2017-08-17T21:07:51.964" v="4806" actId="20577"/>
          <ac:spMkLst>
            <pc:docMk/>
            <pc:sldMk cId="1397488772" sldId="346"/>
            <ac:spMk id="11" creationId="{2BA35D95-0D03-4A21-B25C-48434F32FB50}"/>
          </ac:spMkLst>
        </pc:spChg>
        <pc:spChg chg="add mod">
          <ac:chgData name="Jaemin Lee" userId="c74b28d209e31b96" providerId="LiveId" clId="{DBACCFFB-E58B-46D2-A1E4-2ACAE5DF691C}" dt="2017-08-17T21:03:46.266" v="4656" actId="20577"/>
          <ac:spMkLst>
            <pc:docMk/>
            <pc:sldMk cId="1397488772" sldId="346"/>
            <ac:spMk id="13" creationId="{48CEF295-164B-42BC-966A-67FD4C97ED00}"/>
          </ac:spMkLst>
        </pc:spChg>
        <pc:spChg chg="add mod">
          <ac:chgData name="Jaemin Lee" userId="c74b28d209e31b96" providerId="LiveId" clId="{DBACCFFB-E58B-46D2-A1E4-2ACAE5DF691C}" dt="2017-08-17T21:08:08.100" v="4807" actId="20577"/>
          <ac:spMkLst>
            <pc:docMk/>
            <pc:sldMk cId="1397488772" sldId="346"/>
            <ac:spMk id="14" creationId="{AF0A6C15-CDCE-4B35-BC1C-96FB44C947DE}"/>
          </ac:spMkLst>
        </pc:spChg>
        <pc:spChg chg="add del">
          <ac:chgData name="Jaemin Lee" userId="c74b28d209e31b96" providerId="LiveId" clId="{DBACCFFB-E58B-46D2-A1E4-2ACAE5DF691C}" dt="2017-08-17T21:10:47.446" v="4933" actId="478"/>
          <ac:spMkLst>
            <pc:docMk/>
            <pc:sldMk cId="1397488772" sldId="346"/>
            <ac:spMk id="17" creationId="{A4A2AFCF-6193-4CC4-BCA5-0C913020E17F}"/>
          </ac:spMkLst>
        </pc:spChg>
        <pc:spChg chg="add del">
          <ac:chgData name="Jaemin Lee" userId="c74b28d209e31b96" providerId="LiveId" clId="{DBACCFFB-E58B-46D2-A1E4-2ACAE5DF691C}" dt="2017-08-17T21:10:47.446" v="4933" actId="478"/>
          <ac:spMkLst>
            <pc:docMk/>
            <pc:sldMk cId="1397488772" sldId="346"/>
            <ac:spMk id="18" creationId="{A9949A95-30F4-4483-A8DD-623639B897C9}"/>
          </ac:spMkLst>
        </pc:spChg>
        <pc:spChg chg="add del">
          <ac:chgData name="Jaemin Lee" userId="c74b28d209e31b96" providerId="LiveId" clId="{DBACCFFB-E58B-46D2-A1E4-2ACAE5DF691C}" dt="2017-08-17T21:10:47.446" v="4933" actId="478"/>
          <ac:spMkLst>
            <pc:docMk/>
            <pc:sldMk cId="1397488772" sldId="346"/>
            <ac:spMk id="19" creationId="{51206868-7710-4257-AFCA-F0B95EF9406D}"/>
          </ac:spMkLst>
        </pc:spChg>
        <pc:spChg chg="add del">
          <ac:chgData name="Jaemin Lee" userId="c74b28d209e31b96" providerId="LiveId" clId="{DBACCFFB-E58B-46D2-A1E4-2ACAE5DF691C}" dt="2017-08-17T21:10:47.446" v="4933" actId="478"/>
          <ac:spMkLst>
            <pc:docMk/>
            <pc:sldMk cId="1397488772" sldId="346"/>
            <ac:spMk id="20" creationId="{6502F6DE-960E-4677-928D-5337F95214A5}"/>
          </ac:spMkLst>
        </pc:spChg>
        <pc:spChg chg="del">
          <ac:chgData name="Jaemin Lee" userId="c74b28d209e31b96" providerId="LiveId" clId="{DBACCFFB-E58B-46D2-A1E4-2ACAE5DF691C}" dt="2017-08-17T21:10:49.753" v="4934" actId="478"/>
          <ac:spMkLst>
            <pc:docMk/>
            <pc:sldMk cId="1397488772" sldId="346"/>
            <ac:spMk id="21" creationId="{00000000-0000-0000-0000-000000000000}"/>
          </ac:spMkLst>
        </pc:spChg>
        <pc:spChg chg="del">
          <ac:chgData name="Jaemin Lee" userId="c74b28d209e31b96" providerId="LiveId" clId="{DBACCFFB-E58B-46D2-A1E4-2ACAE5DF691C}" dt="2017-08-17T21:10:49.753" v="4934" actId="478"/>
          <ac:spMkLst>
            <pc:docMk/>
            <pc:sldMk cId="1397488772" sldId="346"/>
            <ac:spMk id="22" creationId="{00000000-0000-0000-0000-000000000000}"/>
          </ac:spMkLst>
        </pc:spChg>
        <pc:spChg chg="del">
          <ac:chgData name="Jaemin Lee" userId="c74b28d209e31b96" providerId="LiveId" clId="{DBACCFFB-E58B-46D2-A1E4-2ACAE5DF691C}" dt="2017-08-17T21:10:49.753" v="4934" actId="478"/>
          <ac:spMkLst>
            <pc:docMk/>
            <pc:sldMk cId="1397488772" sldId="346"/>
            <ac:spMk id="23" creationId="{00000000-0000-0000-0000-000000000000}"/>
          </ac:spMkLst>
        </pc:spChg>
        <pc:spChg chg="add">
          <ac:chgData name="Jaemin Lee" userId="c74b28d209e31b96" providerId="LiveId" clId="{DBACCFFB-E58B-46D2-A1E4-2ACAE5DF691C}" dt="2017-08-17T21:10:50.320" v="4935" actId="2696"/>
          <ac:spMkLst>
            <pc:docMk/>
            <pc:sldMk cId="1397488772" sldId="346"/>
            <ac:spMk id="25" creationId="{94707FF3-3DFA-47F5-AC9B-89AEDF9A5BC4}"/>
          </ac:spMkLst>
        </pc:spChg>
        <pc:spChg chg="add">
          <ac:chgData name="Jaemin Lee" userId="c74b28d209e31b96" providerId="LiveId" clId="{DBACCFFB-E58B-46D2-A1E4-2ACAE5DF691C}" dt="2017-08-17T21:10:50.320" v="4935" actId="2696"/>
          <ac:spMkLst>
            <pc:docMk/>
            <pc:sldMk cId="1397488772" sldId="346"/>
            <ac:spMk id="26" creationId="{6A2C0F98-AC73-44FC-8454-D4D35C4F90F9}"/>
          </ac:spMkLst>
        </pc:spChg>
        <pc:spChg chg="add">
          <ac:chgData name="Jaemin Lee" userId="c74b28d209e31b96" providerId="LiveId" clId="{DBACCFFB-E58B-46D2-A1E4-2ACAE5DF691C}" dt="2017-08-17T21:10:50.320" v="4935" actId="2696"/>
          <ac:spMkLst>
            <pc:docMk/>
            <pc:sldMk cId="1397488772" sldId="346"/>
            <ac:spMk id="27" creationId="{80B5664A-653D-4834-8CA0-15D9C8B8D268}"/>
          </ac:spMkLst>
        </pc:spChg>
        <pc:spChg chg="add">
          <ac:chgData name="Jaemin Lee" userId="c74b28d209e31b96" providerId="LiveId" clId="{DBACCFFB-E58B-46D2-A1E4-2ACAE5DF691C}" dt="2017-08-17T21:10:50.320" v="4935" actId="2696"/>
          <ac:spMkLst>
            <pc:docMk/>
            <pc:sldMk cId="1397488772" sldId="346"/>
            <ac:spMk id="28" creationId="{18D21724-5187-49B9-8EF7-ACB5DA33D20F}"/>
          </ac:spMkLst>
        </pc:spChg>
        <pc:spChg chg="del">
          <ac:chgData name="Jaemin Lee" userId="c74b28d209e31b96" providerId="LiveId" clId="{DBACCFFB-E58B-46D2-A1E4-2ACAE5DF691C}" dt="2017-08-17T21:10:49.753" v="4934" actId="478"/>
          <ac:spMkLst>
            <pc:docMk/>
            <pc:sldMk cId="1397488772" sldId="346"/>
            <ac:spMk id="123" creationId="{00000000-0000-0000-0000-000000000000}"/>
          </ac:spMkLst>
        </pc:spChg>
      </pc:sldChg>
      <pc:sldChg chg="addSp delSp modSp add ord modAnim">
        <pc:chgData name="Jaemin Lee" userId="c74b28d209e31b96" providerId="LiveId" clId="{DBACCFFB-E58B-46D2-A1E4-2ACAE5DF691C}" dt="2017-08-17T23:08:58.585" v="6756" actId="255"/>
        <pc:sldMkLst>
          <pc:docMk/>
          <pc:sldMk cId="840158917" sldId="347"/>
        </pc:sldMkLst>
        <pc:spChg chg="del">
          <ac:chgData name="Jaemin Lee" userId="c74b28d209e31b96" providerId="LiveId" clId="{DBACCFFB-E58B-46D2-A1E4-2ACAE5DF691C}" dt="2017-08-17T17:25:24.769" v="29" actId="478"/>
          <ac:spMkLst>
            <pc:docMk/>
            <pc:sldMk cId="840158917" sldId="347"/>
            <ac:spMk id="11" creationId="{00000000-0000-0000-0000-000000000000}"/>
          </ac:spMkLst>
        </pc:spChg>
        <pc:spChg chg="add mod">
          <ac:chgData name="Jaemin Lee" userId="c74b28d209e31b96" providerId="LiveId" clId="{DBACCFFB-E58B-46D2-A1E4-2ACAE5DF691C}" dt="2017-08-17T17:58:15.321" v="496" actId="255"/>
          <ac:spMkLst>
            <pc:docMk/>
            <pc:sldMk cId="840158917" sldId="347"/>
            <ac:spMk id="12" creationId="{C87A700E-3F8D-4543-98B3-A095AFEE95FC}"/>
          </ac:spMkLst>
        </pc:spChg>
        <pc:spChg chg="add del mod">
          <ac:chgData name="Jaemin Lee" userId="c74b28d209e31b96" providerId="LiveId" clId="{DBACCFFB-E58B-46D2-A1E4-2ACAE5DF691C}" dt="2017-08-17T17:42:56.422" v="138" actId="478"/>
          <ac:spMkLst>
            <pc:docMk/>
            <pc:sldMk cId="840158917" sldId="347"/>
            <ac:spMk id="13" creationId="{A1CACAD6-F043-4AB3-81AD-D59862E47EB9}"/>
          </ac:spMkLst>
        </pc:spChg>
        <pc:spChg chg="add mod ord">
          <ac:chgData name="Jaemin Lee" userId="c74b28d209e31b96" providerId="LiveId" clId="{DBACCFFB-E58B-46D2-A1E4-2ACAE5DF691C}" dt="2017-08-17T17:42:51.017" v="136" actId="167"/>
          <ac:spMkLst>
            <pc:docMk/>
            <pc:sldMk cId="840158917" sldId="347"/>
            <ac:spMk id="19" creationId="{C2B606AE-73CF-485F-93A6-F31B5D5A9FE5}"/>
          </ac:spMkLst>
        </pc:spChg>
        <pc:spChg chg="mod">
          <ac:chgData name="Jaemin Lee" userId="c74b28d209e31b96" providerId="LiveId" clId="{DBACCFFB-E58B-46D2-A1E4-2ACAE5DF691C}" dt="2017-08-17T19:57:15.310" v="2543" actId="1076"/>
          <ac:spMkLst>
            <pc:docMk/>
            <pc:sldMk cId="840158917" sldId="347"/>
            <ac:spMk id="21" creationId="{00000000-0000-0000-0000-000000000000}"/>
          </ac:spMkLst>
        </pc:spChg>
        <pc:spChg chg="mod">
          <ac:chgData name="Jaemin Lee" userId="c74b28d209e31b96" providerId="LiveId" clId="{DBACCFFB-E58B-46D2-A1E4-2ACAE5DF691C}" dt="2017-08-17T19:57:15.310" v="2543" actId="1076"/>
          <ac:spMkLst>
            <pc:docMk/>
            <pc:sldMk cId="840158917" sldId="347"/>
            <ac:spMk id="22" creationId="{00000000-0000-0000-0000-000000000000}"/>
          </ac:spMkLst>
        </pc:spChg>
        <pc:spChg chg="mod">
          <ac:chgData name="Jaemin Lee" userId="c74b28d209e31b96" providerId="LiveId" clId="{DBACCFFB-E58B-46D2-A1E4-2ACAE5DF691C}" dt="2017-08-17T23:08:58.585" v="6756" actId="255"/>
          <ac:spMkLst>
            <pc:docMk/>
            <pc:sldMk cId="840158917" sldId="347"/>
            <ac:spMk id="23" creationId="{00000000-0000-0000-0000-000000000000}"/>
          </ac:spMkLst>
        </pc:spChg>
        <pc:spChg chg="add del mod">
          <ac:chgData name="Jaemin Lee" userId="c74b28d209e31b96" providerId="LiveId" clId="{DBACCFFB-E58B-46D2-A1E4-2ACAE5DF691C}" dt="2017-08-17T17:42:53.765" v="137" actId="478"/>
          <ac:spMkLst>
            <pc:docMk/>
            <pc:sldMk cId="840158917" sldId="347"/>
            <ac:spMk id="25" creationId="{EB552256-C3AC-43F8-8413-CE3BF66766D5}"/>
          </ac:spMkLst>
        </pc:spChg>
        <pc:spChg chg="add mod ord">
          <ac:chgData name="Jaemin Lee" userId="c74b28d209e31b96" providerId="LiveId" clId="{DBACCFFB-E58B-46D2-A1E4-2ACAE5DF691C}" dt="2017-08-17T17:42:49.063" v="135" actId="167"/>
          <ac:spMkLst>
            <pc:docMk/>
            <pc:sldMk cId="840158917" sldId="347"/>
            <ac:spMk id="27" creationId="{190F2109-DD69-457E-A7F3-956D554908FA}"/>
          </ac:spMkLst>
        </pc:spChg>
        <pc:spChg chg="add mod">
          <ac:chgData name="Jaemin Lee" userId="c74b28d209e31b96" providerId="LiveId" clId="{DBACCFFB-E58B-46D2-A1E4-2ACAE5DF691C}" dt="2017-08-17T17:58:42.104" v="506" actId="255"/>
          <ac:spMkLst>
            <pc:docMk/>
            <pc:sldMk cId="840158917" sldId="347"/>
            <ac:spMk id="28" creationId="{9D2DED15-38F9-4B6B-B086-8760EFFBD93C}"/>
          </ac:spMkLst>
        </pc:spChg>
        <pc:spChg chg="add mod">
          <ac:chgData name="Jaemin Lee" userId="c74b28d209e31b96" providerId="LiveId" clId="{DBACCFFB-E58B-46D2-A1E4-2ACAE5DF691C}" dt="2017-08-17T17:58:45.359" v="508" actId="255"/>
          <ac:spMkLst>
            <pc:docMk/>
            <pc:sldMk cId="840158917" sldId="347"/>
            <ac:spMk id="29" creationId="{CE2DDB80-755F-42E3-BEDE-EBA842ED194E}"/>
          </ac:spMkLst>
        </pc:spChg>
        <pc:spChg chg="mod">
          <ac:chgData name="Jaemin Lee" userId="c74b28d209e31b96" providerId="LiveId" clId="{DBACCFFB-E58B-46D2-A1E4-2ACAE5DF691C}" dt="2017-08-17T19:57:10.273" v="2542" actId="20577"/>
          <ac:spMkLst>
            <pc:docMk/>
            <pc:sldMk cId="840158917" sldId="347"/>
            <ac:spMk id="123" creationId="{00000000-0000-0000-0000-000000000000}"/>
          </ac:spMkLst>
        </pc:spChg>
        <pc:picChg chg="del">
          <ac:chgData name="Jaemin Lee" userId="c74b28d209e31b96" providerId="LiveId" clId="{DBACCFFB-E58B-46D2-A1E4-2ACAE5DF691C}" dt="2017-08-17T17:22:38.579" v="2" actId="478"/>
          <ac:picMkLst>
            <pc:docMk/>
            <pc:sldMk cId="840158917" sldId="347"/>
            <ac:picMk id="4" creationId="{890A8D4F-A1CC-4E42-9502-F397C910B321}"/>
          </ac:picMkLst>
        </pc:picChg>
        <pc:cxnChg chg="add mod">
          <ac:chgData name="Jaemin Lee" userId="c74b28d209e31b96" providerId="LiveId" clId="{DBACCFFB-E58B-46D2-A1E4-2ACAE5DF691C}" dt="2017-08-17T17:27:35.824" v="76" actId="1076"/>
          <ac:cxnSpMkLst>
            <pc:docMk/>
            <pc:sldMk cId="840158917" sldId="347"/>
            <ac:cxnSpMk id="3" creationId="{540AF879-97B4-49F9-B7FD-2BE608A8A354}"/>
          </ac:cxnSpMkLst>
        </pc:cxnChg>
        <pc:cxnChg chg="add mod">
          <ac:chgData name="Jaemin Lee" userId="c74b28d209e31b96" providerId="LiveId" clId="{DBACCFFB-E58B-46D2-A1E4-2ACAE5DF691C}" dt="2017-08-17T17:27:35.824" v="76" actId="1076"/>
          <ac:cxnSpMkLst>
            <pc:docMk/>
            <pc:sldMk cId="840158917" sldId="347"/>
            <ac:cxnSpMk id="8" creationId="{72E1492F-C2D2-4395-AF92-817C71300934}"/>
          </ac:cxnSpMkLst>
        </pc:cxnChg>
        <pc:cxnChg chg="add mod">
          <ac:chgData name="Jaemin Lee" userId="c74b28d209e31b96" providerId="LiveId" clId="{DBACCFFB-E58B-46D2-A1E4-2ACAE5DF691C}" dt="2017-08-17T17:27:35.824" v="76" actId="1076"/>
          <ac:cxnSpMkLst>
            <pc:docMk/>
            <pc:sldMk cId="840158917" sldId="347"/>
            <ac:cxnSpMk id="10" creationId="{77F775F1-B1E7-4A32-9A4F-9D0FB4DE45EA}"/>
          </ac:cxnSpMkLst>
        </pc:cxnChg>
      </pc:sldChg>
      <pc:sldChg chg="addSp delSp modSp add delAnim modAnim">
        <pc:chgData name="Jaemin Lee" userId="c74b28d209e31b96" providerId="LiveId" clId="{DBACCFFB-E58B-46D2-A1E4-2ACAE5DF691C}" dt="2017-08-17T20:13:17.719" v="2997" actId="20577"/>
        <pc:sldMkLst>
          <pc:docMk/>
          <pc:sldMk cId="642643379" sldId="348"/>
        </pc:sldMkLst>
        <pc:spChg chg="add mod">
          <ac:chgData name="Jaemin Lee" userId="c74b28d209e31b96" providerId="LiveId" clId="{DBACCFFB-E58B-46D2-A1E4-2ACAE5DF691C}" dt="2017-08-17T17:44:15.784" v="149" actId="14100"/>
          <ac:spMkLst>
            <pc:docMk/>
            <pc:sldMk cId="642643379" sldId="348"/>
            <ac:spMk id="2" creationId="{092DE8F7-F018-49B5-80B2-959A7087CB45}"/>
          </ac:spMkLst>
        </pc:spChg>
        <pc:spChg chg="add mod">
          <ac:chgData name="Jaemin Lee" userId="c74b28d209e31b96" providerId="LiveId" clId="{DBACCFFB-E58B-46D2-A1E4-2ACAE5DF691C}" dt="2017-08-17T17:45:56.066" v="185" actId="20577"/>
          <ac:spMkLst>
            <pc:docMk/>
            <pc:sldMk cId="642643379" sldId="348"/>
            <ac:spMk id="4" creationId="{F52D177C-C48A-46DE-AAE1-B9492165C80E}"/>
          </ac:spMkLst>
        </pc:spChg>
        <pc:spChg chg="add mod">
          <ac:chgData name="Jaemin Lee" userId="c74b28d209e31b96" providerId="LiveId" clId="{DBACCFFB-E58B-46D2-A1E4-2ACAE5DF691C}" dt="2017-08-17T18:16:38.793" v="1026" actId="1076"/>
          <ac:spMkLst>
            <pc:docMk/>
            <pc:sldMk cId="642643379" sldId="348"/>
            <ac:spMk id="5" creationId="{542B18EE-717A-440D-A9BE-E2174A8FEADB}"/>
          </ac:spMkLst>
        </pc:spChg>
        <pc:spChg chg="mod">
          <ac:chgData name="Jaemin Lee" userId="c74b28d209e31b96" providerId="LiveId" clId="{DBACCFFB-E58B-46D2-A1E4-2ACAE5DF691C}" dt="2017-08-17T17:51:17.854" v="340" actId="1076"/>
          <ac:spMkLst>
            <pc:docMk/>
            <pc:sldMk cId="642643379" sldId="348"/>
            <ac:spMk id="12" creationId="{C87A700E-3F8D-4543-98B3-A095AFEE95FC}"/>
          </ac:spMkLst>
        </pc:spChg>
        <pc:spChg chg="del">
          <ac:chgData name="Jaemin Lee" userId="c74b28d209e31b96" providerId="LiveId" clId="{DBACCFFB-E58B-46D2-A1E4-2ACAE5DF691C}" dt="2017-08-17T17:43:51.734" v="145" actId="478"/>
          <ac:spMkLst>
            <pc:docMk/>
            <pc:sldMk cId="642643379" sldId="348"/>
            <ac:spMk id="19" creationId="{C2B606AE-73CF-485F-93A6-F31B5D5A9FE5}"/>
          </ac:spMkLst>
        </pc:spChg>
        <pc:spChg chg="add mod">
          <ac:chgData name="Jaemin Lee" userId="c74b28d209e31b96" providerId="LiveId" clId="{DBACCFFB-E58B-46D2-A1E4-2ACAE5DF691C}" dt="2017-08-17T17:44:35.783" v="154" actId="20577"/>
          <ac:spMkLst>
            <pc:docMk/>
            <pc:sldMk cId="642643379" sldId="348"/>
            <ac:spMk id="20" creationId="{2972701F-79D3-4C1E-8D28-059DB2BD5418}"/>
          </ac:spMkLst>
        </pc:spChg>
        <pc:spChg chg="del">
          <ac:chgData name="Jaemin Lee" userId="c74b28d209e31b96" providerId="LiveId" clId="{DBACCFFB-E58B-46D2-A1E4-2ACAE5DF691C}" dt="2017-08-17T19:57:21.744" v="2546" actId="478"/>
          <ac:spMkLst>
            <pc:docMk/>
            <pc:sldMk cId="642643379" sldId="348"/>
            <ac:spMk id="21" creationId="{00000000-0000-0000-0000-000000000000}"/>
          </ac:spMkLst>
        </pc:spChg>
        <pc:spChg chg="del">
          <ac:chgData name="Jaemin Lee" userId="c74b28d209e31b96" providerId="LiveId" clId="{DBACCFFB-E58B-46D2-A1E4-2ACAE5DF691C}" dt="2017-08-17T19:57:21.744" v="2546" actId="478"/>
          <ac:spMkLst>
            <pc:docMk/>
            <pc:sldMk cId="642643379" sldId="348"/>
            <ac:spMk id="22" creationId="{00000000-0000-0000-0000-000000000000}"/>
          </ac:spMkLst>
        </pc:spChg>
        <pc:spChg chg="del mod">
          <ac:chgData name="Jaemin Lee" userId="c74b28d209e31b96" providerId="LiveId" clId="{DBACCFFB-E58B-46D2-A1E4-2ACAE5DF691C}" dt="2017-08-17T19:57:25.893" v="2548" actId="478"/>
          <ac:spMkLst>
            <pc:docMk/>
            <pc:sldMk cId="642643379" sldId="348"/>
            <ac:spMk id="23" creationId="{00000000-0000-0000-0000-000000000000}"/>
          </ac:spMkLst>
        </pc:spChg>
        <pc:spChg chg="add mod">
          <ac:chgData name="Jaemin Lee" userId="c74b28d209e31b96" providerId="LiveId" clId="{DBACCFFB-E58B-46D2-A1E4-2ACAE5DF691C}" dt="2017-08-17T17:44:36.513" v="155" actId="20577"/>
          <ac:spMkLst>
            <pc:docMk/>
            <pc:sldMk cId="642643379" sldId="348"/>
            <ac:spMk id="25" creationId="{AE4BF42F-66B1-4EF6-806F-9EB77194E1A7}"/>
          </ac:spMkLst>
        </pc:spChg>
        <pc:spChg chg="add mod">
          <ac:chgData name="Jaemin Lee" userId="c74b28d209e31b96" providerId="LiveId" clId="{DBACCFFB-E58B-46D2-A1E4-2ACAE5DF691C}" dt="2017-08-17T17:44:37.165" v="156" actId="20577"/>
          <ac:spMkLst>
            <pc:docMk/>
            <pc:sldMk cId="642643379" sldId="348"/>
            <ac:spMk id="26" creationId="{D702DA25-DF5A-4080-A093-669D8236C783}"/>
          </ac:spMkLst>
        </pc:spChg>
        <pc:spChg chg="del">
          <ac:chgData name="Jaemin Lee" userId="c74b28d209e31b96" providerId="LiveId" clId="{DBACCFFB-E58B-46D2-A1E4-2ACAE5DF691C}" dt="2017-08-17T17:43:51.734" v="145" actId="478"/>
          <ac:spMkLst>
            <pc:docMk/>
            <pc:sldMk cId="642643379" sldId="348"/>
            <ac:spMk id="27" creationId="{190F2109-DD69-457E-A7F3-956D554908FA}"/>
          </ac:spMkLst>
        </pc:spChg>
        <pc:spChg chg="del">
          <ac:chgData name="Jaemin Lee" userId="c74b28d209e31b96" providerId="LiveId" clId="{DBACCFFB-E58B-46D2-A1E4-2ACAE5DF691C}" dt="2017-08-17T17:43:51.734" v="145" actId="478"/>
          <ac:spMkLst>
            <pc:docMk/>
            <pc:sldMk cId="642643379" sldId="348"/>
            <ac:spMk id="28" creationId="{9D2DED15-38F9-4B6B-B086-8760EFFBD93C}"/>
          </ac:spMkLst>
        </pc:spChg>
        <pc:spChg chg="del">
          <ac:chgData name="Jaemin Lee" userId="c74b28d209e31b96" providerId="LiveId" clId="{DBACCFFB-E58B-46D2-A1E4-2ACAE5DF691C}" dt="2017-08-17T17:43:51.734" v="145" actId="478"/>
          <ac:spMkLst>
            <pc:docMk/>
            <pc:sldMk cId="642643379" sldId="348"/>
            <ac:spMk id="29" creationId="{CE2DDB80-755F-42E3-BEDE-EBA842ED194E}"/>
          </ac:spMkLst>
        </pc:spChg>
        <pc:spChg chg="add mod">
          <ac:chgData name="Jaemin Lee" userId="c74b28d209e31b96" providerId="LiveId" clId="{DBACCFFB-E58B-46D2-A1E4-2ACAE5DF691C}" dt="2017-08-17T17:44:38.099" v="157" actId="20577"/>
          <ac:spMkLst>
            <pc:docMk/>
            <pc:sldMk cId="642643379" sldId="348"/>
            <ac:spMk id="30" creationId="{DA2FFBB0-9B1A-45B0-87E3-121CD3A2D82A}"/>
          </ac:spMkLst>
        </pc:spChg>
        <pc:spChg chg="add mod">
          <ac:chgData name="Jaemin Lee" userId="c74b28d209e31b96" providerId="LiveId" clId="{DBACCFFB-E58B-46D2-A1E4-2ACAE5DF691C}" dt="2017-08-17T17:44:38.699" v="158" actId="20577"/>
          <ac:spMkLst>
            <pc:docMk/>
            <pc:sldMk cId="642643379" sldId="348"/>
            <ac:spMk id="31" creationId="{A1C0BFAC-3C20-426B-91C4-DD0C2E2AB25E}"/>
          </ac:spMkLst>
        </pc:spChg>
        <pc:spChg chg="add mod">
          <ac:chgData name="Jaemin Lee" userId="c74b28d209e31b96" providerId="LiveId" clId="{DBACCFFB-E58B-46D2-A1E4-2ACAE5DF691C}" dt="2017-08-17T17:44:40.285" v="159" actId="20577"/>
          <ac:spMkLst>
            <pc:docMk/>
            <pc:sldMk cId="642643379" sldId="348"/>
            <ac:spMk id="32" creationId="{FAAC6F2A-F60D-4761-986B-828A456FEFE1}"/>
          </ac:spMkLst>
        </pc:spChg>
        <pc:spChg chg="add mod">
          <ac:chgData name="Jaemin Lee" userId="c74b28d209e31b96" providerId="LiveId" clId="{DBACCFFB-E58B-46D2-A1E4-2ACAE5DF691C}" dt="2017-08-17T17:44:40.848" v="160" actId="20577"/>
          <ac:spMkLst>
            <pc:docMk/>
            <pc:sldMk cId="642643379" sldId="348"/>
            <ac:spMk id="33" creationId="{269709A0-C425-4A51-8C1E-431FABC34C7F}"/>
          </ac:spMkLst>
        </pc:spChg>
        <pc:spChg chg="add mod">
          <ac:chgData name="Jaemin Lee" userId="c74b28d209e31b96" providerId="LiveId" clId="{DBACCFFB-E58B-46D2-A1E4-2ACAE5DF691C}" dt="2017-08-17T17:44:41.449" v="161" actId="20577"/>
          <ac:spMkLst>
            <pc:docMk/>
            <pc:sldMk cId="642643379" sldId="348"/>
            <ac:spMk id="34" creationId="{B723BAB5-07C3-49A1-BD58-003E7785339C}"/>
          </ac:spMkLst>
        </pc:spChg>
        <pc:spChg chg="add mod">
          <ac:chgData name="Jaemin Lee" userId="c74b28d209e31b96" providerId="LiveId" clId="{DBACCFFB-E58B-46D2-A1E4-2ACAE5DF691C}" dt="2017-08-17T17:44:42.102" v="162" actId="20577"/>
          <ac:spMkLst>
            <pc:docMk/>
            <pc:sldMk cId="642643379" sldId="348"/>
            <ac:spMk id="35" creationId="{ED601096-3B5F-42AF-9E81-710B84DA9F04}"/>
          </ac:spMkLst>
        </pc:spChg>
        <pc:spChg chg="add mod">
          <ac:chgData name="Jaemin Lee" userId="c74b28d209e31b96" providerId="LiveId" clId="{DBACCFFB-E58B-46D2-A1E4-2ACAE5DF691C}" dt="2017-08-17T17:44:42.718" v="163" actId="20577"/>
          <ac:spMkLst>
            <pc:docMk/>
            <pc:sldMk cId="642643379" sldId="348"/>
            <ac:spMk id="36" creationId="{92B3722F-17B8-4A3B-9854-19BEF94F148C}"/>
          </ac:spMkLst>
        </pc:spChg>
        <pc:spChg chg="add mod">
          <ac:chgData name="Jaemin Lee" userId="c74b28d209e31b96" providerId="LiveId" clId="{DBACCFFB-E58B-46D2-A1E4-2ACAE5DF691C}" dt="2017-08-17T17:44:43.420" v="164" actId="20577"/>
          <ac:spMkLst>
            <pc:docMk/>
            <pc:sldMk cId="642643379" sldId="348"/>
            <ac:spMk id="37" creationId="{C5E67890-DE4A-41AB-B317-3D78CAEE697A}"/>
          </ac:spMkLst>
        </pc:spChg>
        <pc:spChg chg="add mod">
          <ac:chgData name="Jaemin Lee" userId="c74b28d209e31b96" providerId="LiveId" clId="{DBACCFFB-E58B-46D2-A1E4-2ACAE5DF691C}" dt="2017-08-17T17:44:44.073" v="165" actId="20577"/>
          <ac:spMkLst>
            <pc:docMk/>
            <pc:sldMk cId="642643379" sldId="348"/>
            <ac:spMk id="38" creationId="{ECCCD7C1-2B22-49EB-81B0-480DDAD89451}"/>
          </ac:spMkLst>
        </pc:spChg>
        <pc:spChg chg="add mod">
          <ac:chgData name="Jaemin Lee" userId="c74b28d209e31b96" providerId="LiveId" clId="{DBACCFFB-E58B-46D2-A1E4-2ACAE5DF691C}" dt="2017-08-17T17:44:44.773" v="166" actId="20577"/>
          <ac:spMkLst>
            <pc:docMk/>
            <pc:sldMk cId="642643379" sldId="348"/>
            <ac:spMk id="39" creationId="{7CBA7819-E5DA-48FE-8237-DA33A50F87CD}"/>
          </ac:spMkLst>
        </pc:spChg>
        <pc:spChg chg="add mod">
          <ac:chgData name="Jaemin Lee" userId="c74b28d209e31b96" providerId="LiveId" clId="{DBACCFFB-E58B-46D2-A1E4-2ACAE5DF691C}" dt="2017-08-17T17:44:45.290" v="167" actId="20577"/>
          <ac:spMkLst>
            <pc:docMk/>
            <pc:sldMk cId="642643379" sldId="348"/>
            <ac:spMk id="40" creationId="{DF2C384F-6421-4AB8-BF03-BE5C6F2A607F}"/>
          </ac:spMkLst>
        </pc:spChg>
        <pc:spChg chg="add mod">
          <ac:chgData name="Jaemin Lee" userId="c74b28d209e31b96" providerId="LiveId" clId="{DBACCFFB-E58B-46D2-A1E4-2ACAE5DF691C}" dt="2017-08-17T17:45:56.066" v="185" actId="20577"/>
          <ac:spMkLst>
            <pc:docMk/>
            <pc:sldMk cId="642643379" sldId="348"/>
            <ac:spMk id="41" creationId="{86D9067F-B531-4F1F-971A-EFF9D7D53AE9}"/>
          </ac:spMkLst>
        </pc:spChg>
        <pc:spChg chg="add mod">
          <ac:chgData name="Jaemin Lee" userId="c74b28d209e31b96" providerId="LiveId" clId="{DBACCFFB-E58B-46D2-A1E4-2ACAE5DF691C}" dt="2017-08-17T17:45:56.066" v="185" actId="20577"/>
          <ac:spMkLst>
            <pc:docMk/>
            <pc:sldMk cId="642643379" sldId="348"/>
            <ac:spMk id="42" creationId="{B318A3CC-9B9F-48A0-9517-3C67A95D73AD}"/>
          </ac:spMkLst>
        </pc:spChg>
        <pc:spChg chg="add mod">
          <ac:chgData name="Jaemin Lee" userId="c74b28d209e31b96" providerId="LiveId" clId="{DBACCFFB-E58B-46D2-A1E4-2ACAE5DF691C}" dt="2017-08-17T17:45:56.066" v="185" actId="20577"/>
          <ac:spMkLst>
            <pc:docMk/>
            <pc:sldMk cId="642643379" sldId="348"/>
            <ac:spMk id="43" creationId="{F737CAD5-39C4-4EF6-AE4E-CAAF7953C516}"/>
          </ac:spMkLst>
        </pc:spChg>
        <pc:spChg chg="add mod">
          <ac:chgData name="Jaemin Lee" userId="c74b28d209e31b96" providerId="LiveId" clId="{DBACCFFB-E58B-46D2-A1E4-2ACAE5DF691C}" dt="2017-08-17T17:45:56.066" v="185" actId="20577"/>
          <ac:spMkLst>
            <pc:docMk/>
            <pc:sldMk cId="642643379" sldId="348"/>
            <ac:spMk id="44" creationId="{1F6DB7EF-4A4B-429D-AEEB-AD5D4ED807BC}"/>
          </ac:spMkLst>
        </pc:spChg>
        <pc:spChg chg="add mod">
          <ac:chgData name="Jaemin Lee" userId="c74b28d209e31b96" providerId="LiveId" clId="{DBACCFFB-E58B-46D2-A1E4-2ACAE5DF691C}" dt="2017-08-17T17:45:56.066" v="185" actId="20577"/>
          <ac:spMkLst>
            <pc:docMk/>
            <pc:sldMk cId="642643379" sldId="348"/>
            <ac:spMk id="45" creationId="{E9DB244B-DBA7-45A1-8BB3-11290105AB3A}"/>
          </ac:spMkLst>
        </pc:spChg>
        <pc:spChg chg="add mod">
          <ac:chgData name="Jaemin Lee" userId="c74b28d209e31b96" providerId="LiveId" clId="{DBACCFFB-E58B-46D2-A1E4-2ACAE5DF691C}" dt="2017-08-17T17:45:56.066" v="185" actId="20577"/>
          <ac:spMkLst>
            <pc:docMk/>
            <pc:sldMk cId="642643379" sldId="348"/>
            <ac:spMk id="46" creationId="{7B3E326E-6774-4A2D-BA20-66B3B08FAB9C}"/>
          </ac:spMkLst>
        </pc:spChg>
        <pc:spChg chg="add mod">
          <ac:chgData name="Jaemin Lee" userId="c74b28d209e31b96" providerId="LiveId" clId="{DBACCFFB-E58B-46D2-A1E4-2ACAE5DF691C}" dt="2017-08-17T17:45:56.066" v="185" actId="20577"/>
          <ac:spMkLst>
            <pc:docMk/>
            <pc:sldMk cId="642643379" sldId="348"/>
            <ac:spMk id="47" creationId="{80984693-93A6-4653-9DCA-40CC9F27A3E6}"/>
          </ac:spMkLst>
        </pc:spChg>
        <pc:spChg chg="add mod">
          <ac:chgData name="Jaemin Lee" userId="c74b28d209e31b96" providerId="LiveId" clId="{DBACCFFB-E58B-46D2-A1E4-2ACAE5DF691C}" dt="2017-08-17T17:45:56.066" v="185" actId="20577"/>
          <ac:spMkLst>
            <pc:docMk/>
            <pc:sldMk cId="642643379" sldId="348"/>
            <ac:spMk id="48" creationId="{FB9EE3DA-7917-4846-83F2-E19E51E2C7DA}"/>
          </ac:spMkLst>
        </pc:spChg>
        <pc:spChg chg="add mod">
          <ac:chgData name="Jaemin Lee" userId="c74b28d209e31b96" providerId="LiveId" clId="{DBACCFFB-E58B-46D2-A1E4-2ACAE5DF691C}" dt="2017-08-17T17:45:56.066" v="185" actId="20577"/>
          <ac:spMkLst>
            <pc:docMk/>
            <pc:sldMk cId="642643379" sldId="348"/>
            <ac:spMk id="49" creationId="{54FE1E41-A829-4110-B5BF-933E4353185E}"/>
          </ac:spMkLst>
        </pc:spChg>
        <pc:spChg chg="add mod">
          <ac:chgData name="Jaemin Lee" userId="c74b28d209e31b96" providerId="LiveId" clId="{DBACCFFB-E58B-46D2-A1E4-2ACAE5DF691C}" dt="2017-08-17T17:45:56.066" v="185" actId="20577"/>
          <ac:spMkLst>
            <pc:docMk/>
            <pc:sldMk cId="642643379" sldId="348"/>
            <ac:spMk id="50" creationId="{705EBD00-1643-4E4F-92C1-68F4CC7A708C}"/>
          </ac:spMkLst>
        </pc:spChg>
        <pc:spChg chg="add mod">
          <ac:chgData name="Jaemin Lee" userId="c74b28d209e31b96" providerId="LiveId" clId="{DBACCFFB-E58B-46D2-A1E4-2ACAE5DF691C}" dt="2017-08-17T17:45:56.066" v="185" actId="20577"/>
          <ac:spMkLst>
            <pc:docMk/>
            <pc:sldMk cId="642643379" sldId="348"/>
            <ac:spMk id="51" creationId="{F418F9A3-5008-4A10-A4EF-6C773EBBE8A6}"/>
          </ac:spMkLst>
        </pc:spChg>
        <pc:spChg chg="add mod">
          <ac:chgData name="Jaemin Lee" userId="c74b28d209e31b96" providerId="LiveId" clId="{DBACCFFB-E58B-46D2-A1E4-2ACAE5DF691C}" dt="2017-08-17T17:45:56.066" v="185" actId="20577"/>
          <ac:spMkLst>
            <pc:docMk/>
            <pc:sldMk cId="642643379" sldId="348"/>
            <ac:spMk id="52" creationId="{8837C814-4569-41FE-9DA2-4B3DB720632B}"/>
          </ac:spMkLst>
        </pc:spChg>
        <pc:spChg chg="add mod">
          <ac:chgData name="Jaemin Lee" userId="c74b28d209e31b96" providerId="LiveId" clId="{DBACCFFB-E58B-46D2-A1E4-2ACAE5DF691C}" dt="2017-08-17T18:16:38.793" v="1026" actId="1076"/>
          <ac:spMkLst>
            <pc:docMk/>
            <pc:sldMk cId="642643379" sldId="348"/>
            <ac:spMk id="53" creationId="{BE5A5E5D-F9D8-4D2C-98A5-A9489B27D2CA}"/>
          </ac:spMkLst>
        </pc:spChg>
        <pc:spChg chg="add del mod">
          <ac:chgData name="Jaemin Lee" userId="c74b28d209e31b96" providerId="LiveId" clId="{DBACCFFB-E58B-46D2-A1E4-2ACAE5DF691C}" dt="2017-08-17T17:49:54.563" v="309" actId="478"/>
          <ac:spMkLst>
            <pc:docMk/>
            <pc:sldMk cId="642643379" sldId="348"/>
            <ac:spMk id="54" creationId="{41B9C619-5096-4AA9-87EB-639F8FB44767}"/>
          </ac:spMkLst>
        </pc:spChg>
        <pc:spChg chg="add mod">
          <ac:chgData name="Jaemin Lee" userId="c74b28d209e31b96" providerId="LiveId" clId="{DBACCFFB-E58B-46D2-A1E4-2ACAE5DF691C}" dt="2017-08-17T18:16:38.793" v="1026" actId="1076"/>
          <ac:spMkLst>
            <pc:docMk/>
            <pc:sldMk cId="642643379" sldId="348"/>
            <ac:spMk id="55" creationId="{BC7AB064-263F-4CA6-9055-5292EB4EEC29}"/>
          </ac:spMkLst>
        </pc:spChg>
        <pc:spChg chg="add mod">
          <ac:chgData name="Jaemin Lee" userId="c74b28d209e31b96" providerId="LiveId" clId="{DBACCFFB-E58B-46D2-A1E4-2ACAE5DF691C}" dt="2017-08-17T18:16:38.793" v="1026" actId="1076"/>
          <ac:spMkLst>
            <pc:docMk/>
            <pc:sldMk cId="642643379" sldId="348"/>
            <ac:spMk id="56" creationId="{8439055A-ABF4-4A1E-BAB6-BCAEBAC85448}"/>
          </ac:spMkLst>
        </pc:spChg>
        <pc:spChg chg="add del">
          <ac:chgData name="Jaemin Lee" userId="c74b28d209e31b96" providerId="LiveId" clId="{DBACCFFB-E58B-46D2-A1E4-2ACAE5DF691C}" dt="2017-08-17T19:57:20.627" v="2545" actId="20577"/>
          <ac:spMkLst>
            <pc:docMk/>
            <pc:sldMk cId="642643379" sldId="348"/>
            <ac:spMk id="57" creationId="{9FCCE76D-7022-44D2-A6DC-3CECEFEE8FC0}"/>
          </ac:spMkLst>
        </pc:spChg>
        <pc:spChg chg="add del">
          <ac:chgData name="Jaemin Lee" userId="c74b28d209e31b96" providerId="LiveId" clId="{DBACCFFB-E58B-46D2-A1E4-2ACAE5DF691C}" dt="2017-08-17T19:57:20.627" v="2545" actId="20577"/>
          <ac:spMkLst>
            <pc:docMk/>
            <pc:sldMk cId="642643379" sldId="348"/>
            <ac:spMk id="58" creationId="{00F83986-E9B1-4091-A1C8-5B1A16308760}"/>
          </ac:spMkLst>
        </pc:spChg>
        <pc:spChg chg="add del">
          <ac:chgData name="Jaemin Lee" userId="c74b28d209e31b96" providerId="LiveId" clId="{DBACCFFB-E58B-46D2-A1E4-2ACAE5DF691C}" dt="2017-08-17T19:57:20.627" v="2545" actId="20577"/>
          <ac:spMkLst>
            <pc:docMk/>
            <pc:sldMk cId="642643379" sldId="348"/>
            <ac:spMk id="59" creationId="{F018FA31-9433-4DEE-BCB3-560F5800E4BD}"/>
          </ac:spMkLst>
        </pc:spChg>
        <pc:spChg chg="add del">
          <ac:chgData name="Jaemin Lee" userId="c74b28d209e31b96" providerId="LiveId" clId="{DBACCFFB-E58B-46D2-A1E4-2ACAE5DF691C}" dt="2017-08-17T19:57:20.627" v="2545" actId="20577"/>
          <ac:spMkLst>
            <pc:docMk/>
            <pc:sldMk cId="642643379" sldId="348"/>
            <ac:spMk id="60" creationId="{DD07F280-754D-4E70-834B-C639493A9F79}"/>
          </ac:spMkLst>
        </pc:spChg>
        <pc:spChg chg="add">
          <ac:chgData name="Jaemin Lee" userId="c74b28d209e31b96" providerId="LiveId" clId="{DBACCFFB-E58B-46D2-A1E4-2ACAE5DF691C}" dt="2017-08-17T19:57:22.345" v="2547" actId="20577"/>
          <ac:spMkLst>
            <pc:docMk/>
            <pc:sldMk cId="642643379" sldId="348"/>
            <ac:spMk id="61" creationId="{A9BBDDAF-F608-430B-8BA8-4767896F3CB6}"/>
          </ac:spMkLst>
        </pc:spChg>
        <pc:spChg chg="add">
          <ac:chgData name="Jaemin Lee" userId="c74b28d209e31b96" providerId="LiveId" clId="{DBACCFFB-E58B-46D2-A1E4-2ACAE5DF691C}" dt="2017-08-17T19:57:22.345" v="2547" actId="20577"/>
          <ac:spMkLst>
            <pc:docMk/>
            <pc:sldMk cId="642643379" sldId="348"/>
            <ac:spMk id="62" creationId="{7FF8A0A9-97BC-496B-8CD3-4ADCCE5E89C3}"/>
          </ac:spMkLst>
        </pc:spChg>
        <pc:spChg chg="add">
          <ac:chgData name="Jaemin Lee" userId="c74b28d209e31b96" providerId="LiveId" clId="{DBACCFFB-E58B-46D2-A1E4-2ACAE5DF691C}" dt="2017-08-17T19:57:22.345" v="2547" actId="20577"/>
          <ac:spMkLst>
            <pc:docMk/>
            <pc:sldMk cId="642643379" sldId="348"/>
            <ac:spMk id="63" creationId="{B1179F90-5E02-47A2-8E0F-4D84EC933EEB}"/>
          </ac:spMkLst>
        </pc:spChg>
        <pc:spChg chg="add mod">
          <ac:chgData name="Jaemin Lee" userId="c74b28d209e31b96" providerId="LiveId" clId="{DBACCFFB-E58B-46D2-A1E4-2ACAE5DF691C}" dt="2017-08-17T20:13:17.719" v="2997" actId="20577"/>
          <ac:spMkLst>
            <pc:docMk/>
            <pc:sldMk cId="642643379" sldId="348"/>
            <ac:spMk id="64" creationId="{CDCDE722-1E7B-4514-B999-3C3B3B2D07D0}"/>
          </ac:spMkLst>
        </pc:spChg>
        <pc:spChg chg="del">
          <ac:chgData name="Jaemin Lee" userId="c74b28d209e31b96" providerId="LiveId" clId="{DBACCFFB-E58B-46D2-A1E4-2ACAE5DF691C}" dt="2017-08-17T19:57:21.744" v="2546" actId="478"/>
          <ac:spMkLst>
            <pc:docMk/>
            <pc:sldMk cId="642643379" sldId="348"/>
            <ac:spMk id="123" creationId="{00000000-0000-0000-0000-000000000000}"/>
          </ac:spMkLst>
        </pc:spChg>
      </pc:sldChg>
      <pc:sldChg chg="add del">
        <pc:chgData name="Jaemin Lee" userId="c74b28d209e31b96" providerId="LiveId" clId="{DBACCFFB-E58B-46D2-A1E4-2ACAE5DF691C}" dt="2017-08-17T17:55:03.600" v="384" actId="2696"/>
        <pc:sldMkLst>
          <pc:docMk/>
          <pc:sldMk cId="466226852" sldId="349"/>
        </pc:sldMkLst>
      </pc:sldChg>
      <pc:sldChg chg="addSp delSp modSp add del delAnim modAnim">
        <pc:chgData name="Jaemin Lee" userId="c74b28d209e31b96" providerId="LiveId" clId="{DBACCFFB-E58B-46D2-A1E4-2ACAE5DF691C}" dt="2017-08-17T19:30:33.349" v="2150" actId="2696"/>
        <pc:sldMkLst>
          <pc:docMk/>
          <pc:sldMk cId="3038895701" sldId="349"/>
        </pc:sldMkLst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2" creationId="{092DE8F7-F018-49B5-80B2-959A7087CB45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4" creationId="{F52D177C-C48A-46DE-AAE1-B9492165C80E}"/>
          </ac:spMkLst>
        </pc:spChg>
        <pc:spChg chg="del">
          <ac:chgData name="Jaemin Lee" userId="c74b28d209e31b96" providerId="LiveId" clId="{DBACCFFB-E58B-46D2-A1E4-2ACAE5DF691C}" dt="2017-08-17T17:55:27.140" v="386" actId="478"/>
          <ac:spMkLst>
            <pc:docMk/>
            <pc:sldMk cId="3038895701" sldId="349"/>
            <ac:spMk id="5" creationId="{542B18EE-717A-440D-A9BE-E2174A8FEADB}"/>
          </ac:spMkLst>
        </pc:spChg>
        <pc:spChg chg="mod">
          <ac:chgData name="Jaemin Lee" userId="c74b28d209e31b96" providerId="LiveId" clId="{DBACCFFB-E58B-46D2-A1E4-2ACAE5DF691C}" dt="2017-08-17T19:27:08.418" v="2027" actId="1076"/>
          <ac:spMkLst>
            <pc:docMk/>
            <pc:sldMk cId="3038895701" sldId="349"/>
            <ac:spMk id="12" creationId="{C87A700E-3F8D-4543-98B3-A095AFEE95FC}"/>
          </ac:spMkLst>
        </pc:spChg>
        <pc:spChg chg="add mod">
          <ac:chgData name="Jaemin Lee" userId="c74b28d209e31b96" providerId="LiveId" clId="{DBACCFFB-E58B-46D2-A1E4-2ACAE5DF691C}" dt="2017-08-17T19:27:57.746" v="2091" actId="2696"/>
          <ac:spMkLst>
            <pc:docMk/>
            <pc:sldMk cId="3038895701" sldId="349"/>
            <ac:spMk id="18" creationId="{80FF677F-3C24-4674-A016-5FCAAEF00F41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20" creationId="{2972701F-79D3-4C1E-8D28-059DB2BD5418}"/>
          </ac:spMkLst>
        </pc:spChg>
        <pc:spChg chg="mod">
          <ac:chgData name="Jaemin Lee" userId="c74b28d209e31b96" providerId="LiveId" clId="{DBACCFFB-E58B-46D2-A1E4-2ACAE5DF691C}" dt="2017-08-17T18:16:26.566" v="1025" actId="2696"/>
          <ac:spMkLst>
            <pc:docMk/>
            <pc:sldMk cId="3038895701" sldId="349"/>
            <ac:spMk id="23" creationId="{00000000-0000-0000-0000-000000000000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25" creationId="{AE4BF42F-66B1-4EF6-806F-9EB77194E1A7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26" creationId="{D702DA25-DF5A-4080-A093-669D8236C783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30" creationId="{DA2FFBB0-9B1A-45B0-87E3-121CD3A2D82A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31" creationId="{A1C0BFAC-3C20-426B-91C4-DD0C2E2AB25E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32" creationId="{FAAC6F2A-F60D-4761-986B-828A456FEFE1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33" creationId="{269709A0-C425-4A51-8C1E-431FABC34C7F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34" creationId="{B723BAB5-07C3-49A1-BD58-003E7785339C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35" creationId="{ED601096-3B5F-42AF-9E81-710B84DA9F04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36" creationId="{92B3722F-17B8-4A3B-9854-19BEF94F148C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37" creationId="{C5E67890-DE4A-41AB-B317-3D78CAEE697A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38" creationId="{ECCCD7C1-2B22-49EB-81B0-480DDAD89451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39" creationId="{7CBA7819-E5DA-48FE-8237-DA33A50F87CD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40" creationId="{DF2C384F-6421-4AB8-BF03-BE5C6F2A607F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41" creationId="{86D9067F-B531-4F1F-971A-EFF9D7D53AE9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42" creationId="{B318A3CC-9B9F-48A0-9517-3C67A95D73AD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43" creationId="{F737CAD5-39C4-4EF6-AE4E-CAAF7953C516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44" creationId="{1F6DB7EF-4A4B-429D-AEEB-AD5D4ED807BC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45" creationId="{E9DB244B-DBA7-45A1-8BB3-11290105AB3A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46" creationId="{7B3E326E-6774-4A2D-BA20-66B3B08FAB9C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47" creationId="{80984693-93A6-4653-9DCA-40CC9F27A3E6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48" creationId="{FB9EE3DA-7917-4846-83F2-E19E51E2C7DA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49" creationId="{54FE1E41-A829-4110-B5BF-933E4353185E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50" creationId="{705EBD00-1643-4E4F-92C1-68F4CC7A708C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51" creationId="{F418F9A3-5008-4A10-A4EF-6C773EBBE8A6}"/>
          </ac:spMkLst>
        </pc:spChg>
        <pc:spChg chg="mod">
          <ac:chgData name="Jaemin Lee" userId="c74b28d209e31b96" providerId="LiveId" clId="{DBACCFFB-E58B-46D2-A1E4-2ACAE5DF691C}" dt="2017-08-17T18:10:29.177" v="956" actId="1076"/>
          <ac:spMkLst>
            <pc:docMk/>
            <pc:sldMk cId="3038895701" sldId="349"/>
            <ac:spMk id="52" creationId="{8837C814-4569-41FE-9DA2-4B3DB720632B}"/>
          </ac:spMkLst>
        </pc:spChg>
        <pc:spChg chg="del">
          <ac:chgData name="Jaemin Lee" userId="c74b28d209e31b96" providerId="LiveId" clId="{DBACCFFB-E58B-46D2-A1E4-2ACAE5DF691C}" dt="2017-08-17T17:55:27.140" v="386" actId="478"/>
          <ac:spMkLst>
            <pc:docMk/>
            <pc:sldMk cId="3038895701" sldId="349"/>
            <ac:spMk id="53" creationId="{BE5A5E5D-F9D8-4D2C-98A5-A9489B27D2CA}"/>
          </ac:spMkLst>
        </pc:spChg>
        <pc:spChg chg="add del mod">
          <ac:chgData name="Jaemin Lee" userId="c74b28d209e31b96" providerId="LiveId" clId="{DBACCFFB-E58B-46D2-A1E4-2ACAE5DF691C}" dt="2017-08-17T17:57:23.679" v="470" actId="478"/>
          <ac:spMkLst>
            <pc:docMk/>
            <pc:sldMk cId="3038895701" sldId="349"/>
            <ac:spMk id="54" creationId="{388A28F9-ED16-443F-85A5-2796F47ABCF3}"/>
          </ac:spMkLst>
        </pc:spChg>
        <pc:spChg chg="del">
          <ac:chgData name="Jaemin Lee" userId="c74b28d209e31b96" providerId="LiveId" clId="{DBACCFFB-E58B-46D2-A1E4-2ACAE5DF691C}" dt="2017-08-17T17:55:27.140" v="386" actId="478"/>
          <ac:spMkLst>
            <pc:docMk/>
            <pc:sldMk cId="3038895701" sldId="349"/>
            <ac:spMk id="55" creationId="{BC7AB064-263F-4CA6-9055-5292EB4EEC29}"/>
          </ac:spMkLst>
        </pc:spChg>
        <pc:spChg chg="del">
          <ac:chgData name="Jaemin Lee" userId="c74b28d209e31b96" providerId="LiveId" clId="{DBACCFFB-E58B-46D2-A1E4-2ACAE5DF691C}" dt="2017-08-17T17:55:27.140" v="386" actId="478"/>
          <ac:spMkLst>
            <pc:docMk/>
            <pc:sldMk cId="3038895701" sldId="349"/>
            <ac:spMk id="56" creationId="{8439055A-ABF4-4A1E-BAB6-BCAEBAC85448}"/>
          </ac:spMkLst>
        </pc:spChg>
        <pc:spChg chg="add mod">
          <ac:chgData name="Jaemin Lee" userId="c74b28d209e31b96" providerId="LiveId" clId="{DBACCFFB-E58B-46D2-A1E4-2ACAE5DF691C}" dt="2017-08-17T19:27:08.418" v="2027" actId="1076"/>
          <ac:spMkLst>
            <pc:docMk/>
            <pc:sldMk cId="3038895701" sldId="349"/>
            <ac:spMk id="57" creationId="{15899ABC-B47D-4367-8864-289CDAD3923C}"/>
          </ac:spMkLst>
        </pc:spChg>
        <pc:spChg chg="add del mod">
          <ac:chgData name="Jaemin Lee" userId="c74b28d209e31b96" providerId="LiveId" clId="{DBACCFFB-E58B-46D2-A1E4-2ACAE5DF691C}" dt="2017-08-17T18:43:06.736" v="1701" actId="478"/>
          <ac:spMkLst>
            <pc:docMk/>
            <pc:sldMk cId="3038895701" sldId="349"/>
            <ac:spMk id="58" creationId="{D0D0B2AD-8283-456E-AEE0-CCFCB6261CED}"/>
          </ac:spMkLst>
        </pc:spChg>
        <pc:spChg chg="add del mod">
          <ac:chgData name="Jaemin Lee" userId="c74b28d209e31b96" providerId="LiveId" clId="{DBACCFFB-E58B-46D2-A1E4-2ACAE5DF691C}" dt="2017-08-17T18:43:10.804" v="1702" actId="478"/>
          <ac:spMkLst>
            <pc:docMk/>
            <pc:sldMk cId="3038895701" sldId="349"/>
            <ac:spMk id="59" creationId="{E1EE806B-18F4-4CE5-8F0F-4445B50D6D80}"/>
          </ac:spMkLst>
        </pc:spChg>
        <pc:spChg chg="add mod">
          <ac:chgData name="Jaemin Lee" userId="c74b28d209e31b96" providerId="LiveId" clId="{DBACCFFB-E58B-46D2-A1E4-2ACAE5DF691C}" dt="2017-08-17T19:27:03.130" v="2026" actId="1076"/>
          <ac:spMkLst>
            <pc:docMk/>
            <pc:sldMk cId="3038895701" sldId="349"/>
            <ac:spMk id="62" creationId="{9B9647ED-4FEF-43BB-AE71-C757088E4629}"/>
          </ac:spMkLst>
        </pc:spChg>
        <pc:spChg chg="add mod">
          <ac:chgData name="Jaemin Lee" userId="c74b28d209e31b96" providerId="LiveId" clId="{DBACCFFB-E58B-46D2-A1E4-2ACAE5DF691C}" dt="2017-08-17T19:28:44.914" v="2095" actId="1076"/>
          <ac:spMkLst>
            <pc:docMk/>
            <pc:sldMk cId="3038895701" sldId="349"/>
            <ac:spMk id="63" creationId="{77D4396C-FD2D-4C25-AE35-00B20E21C1C9}"/>
          </ac:spMkLst>
        </pc:spChg>
        <pc:spChg chg="add mod">
          <ac:chgData name="Jaemin Lee" userId="c74b28d209e31b96" providerId="LiveId" clId="{DBACCFFB-E58B-46D2-A1E4-2ACAE5DF691C}" dt="2017-08-17T19:30:01.451" v="2149" actId="20577"/>
          <ac:spMkLst>
            <pc:docMk/>
            <pc:sldMk cId="3038895701" sldId="349"/>
            <ac:spMk id="64" creationId="{8CE3828E-5625-4F7B-B4F9-F1D138C09663}"/>
          </ac:spMkLst>
        </pc:spChg>
        <pc:cxnChg chg="mod">
          <ac:chgData name="Jaemin Lee" userId="c74b28d209e31b96" providerId="LiveId" clId="{DBACCFFB-E58B-46D2-A1E4-2ACAE5DF691C}" dt="2017-08-17T18:10:29.177" v="956" actId="1076"/>
          <ac:cxnSpMkLst>
            <pc:docMk/>
            <pc:sldMk cId="3038895701" sldId="349"/>
            <ac:cxnSpMk id="3" creationId="{540AF879-97B4-49F9-B7FD-2BE608A8A354}"/>
          </ac:cxnSpMkLst>
        </pc:cxnChg>
        <pc:cxnChg chg="mod">
          <ac:chgData name="Jaemin Lee" userId="c74b28d209e31b96" providerId="LiveId" clId="{DBACCFFB-E58B-46D2-A1E4-2ACAE5DF691C}" dt="2017-08-17T18:10:29.177" v="956" actId="1076"/>
          <ac:cxnSpMkLst>
            <pc:docMk/>
            <pc:sldMk cId="3038895701" sldId="349"/>
            <ac:cxnSpMk id="8" creationId="{72E1492F-C2D2-4395-AF92-817C71300934}"/>
          </ac:cxnSpMkLst>
        </pc:cxnChg>
        <pc:cxnChg chg="mod ord">
          <ac:chgData name="Jaemin Lee" userId="c74b28d209e31b96" providerId="LiveId" clId="{DBACCFFB-E58B-46D2-A1E4-2ACAE5DF691C}" dt="2017-08-17T18:17:50.023" v="1030" actId="166"/>
          <ac:cxnSpMkLst>
            <pc:docMk/>
            <pc:sldMk cId="3038895701" sldId="349"/>
            <ac:cxnSpMk id="10" creationId="{77F775F1-B1E7-4A32-9A4F-9D0FB4DE45EA}"/>
          </ac:cxnSpMkLst>
        </pc:cxnChg>
        <pc:cxnChg chg="add del mod">
          <ac:chgData name="Jaemin Lee" userId="c74b28d209e31b96" providerId="LiveId" clId="{DBACCFFB-E58B-46D2-A1E4-2ACAE5DF691C}" dt="2017-08-17T18:43:17.675" v="1704" actId="478"/>
          <ac:cxnSpMkLst>
            <pc:docMk/>
            <pc:sldMk cId="3038895701" sldId="349"/>
            <ac:cxnSpMk id="13" creationId="{EBAD5118-A942-415D-9FC3-D9AE0581DF11}"/>
          </ac:cxnSpMkLst>
        </pc:cxnChg>
        <pc:cxnChg chg="add mod">
          <ac:chgData name="Jaemin Lee" userId="c74b28d209e31b96" providerId="LiveId" clId="{DBACCFFB-E58B-46D2-A1E4-2ACAE5DF691C}" dt="2017-08-17T18:10:29.177" v="956" actId="1076"/>
          <ac:cxnSpMkLst>
            <pc:docMk/>
            <pc:sldMk cId="3038895701" sldId="349"/>
            <ac:cxnSpMk id="60" creationId="{86C00D5A-8A4B-467B-B55B-3DE63E97606B}"/>
          </ac:cxnSpMkLst>
        </pc:cxnChg>
        <pc:cxnChg chg="add del mod">
          <ac:chgData name="Jaemin Lee" userId="c74b28d209e31b96" providerId="LiveId" clId="{DBACCFFB-E58B-46D2-A1E4-2ACAE5DF691C}" dt="2017-08-17T18:43:17.027" v="1703" actId="478"/>
          <ac:cxnSpMkLst>
            <pc:docMk/>
            <pc:sldMk cId="3038895701" sldId="349"/>
            <ac:cxnSpMk id="61" creationId="{1D7D62A6-6999-4951-8D09-219F233C98A9}"/>
          </ac:cxnSpMkLst>
        </pc:cxnChg>
      </pc:sldChg>
      <pc:sldChg chg="add del">
        <pc:chgData name="Jaemin Lee" userId="c74b28d209e31b96" providerId="LiveId" clId="{DBACCFFB-E58B-46D2-A1E4-2ACAE5DF691C}" dt="2017-08-17T19:16:52.263" v="1801" actId="2696"/>
        <pc:sldMkLst>
          <pc:docMk/>
          <pc:sldMk cId="453436644" sldId="350"/>
        </pc:sldMkLst>
      </pc:sldChg>
      <pc:sldChg chg="addSp delSp modSp add del delAnim">
        <pc:chgData name="Jaemin Lee" userId="c74b28d209e31b96" providerId="LiveId" clId="{DBACCFFB-E58B-46D2-A1E4-2ACAE5DF691C}" dt="2017-08-17T19:08:03.770" v="1715" actId="2696"/>
        <pc:sldMkLst>
          <pc:docMk/>
          <pc:sldMk cId="3107439574" sldId="350"/>
        </pc:sldMkLst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2" creationId="{092DE8F7-F018-49B5-80B2-959A7087CB45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4" creationId="{F52D177C-C48A-46DE-AAE1-B9492165C80E}"/>
          </ac:spMkLst>
        </pc:spChg>
        <pc:spChg chg="add del mod">
          <ac:chgData name="Jaemin Lee" userId="c74b28d209e31b96" providerId="LiveId" clId="{DBACCFFB-E58B-46D2-A1E4-2ACAE5DF691C}" dt="2017-08-17T18:52:40.401" v="1707" actId="478"/>
          <ac:spMkLst>
            <pc:docMk/>
            <pc:sldMk cId="3107439574" sldId="350"/>
            <ac:spMk id="5" creationId="{EBA0B1FA-C593-42A4-AFDD-69CFA3EAA94B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12" creationId="{C87A700E-3F8D-4543-98B3-A095AFEE95FC}"/>
          </ac:spMkLst>
        </pc:spChg>
        <pc:spChg chg="add del mod">
          <ac:chgData name="Jaemin Lee" userId="c74b28d209e31b96" providerId="LiveId" clId="{DBACCFFB-E58B-46D2-A1E4-2ACAE5DF691C}" dt="2017-08-17T18:52:40.401" v="1707" actId="478"/>
          <ac:spMkLst>
            <pc:docMk/>
            <pc:sldMk cId="3107439574" sldId="350"/>
            <ac:spMk id="18" creationId="{23803A63-BA2F-4159-8480-55A830AA7465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20" creationId="{2972701F-79D3-4C1E-8D28-059DB2BD5418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25" creationId="{AE4BF42F-66B1-4EF6-806F-9EB77194E1A7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26" creationId="{D702DA25-DF5A-4080-A093-669D8236C783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30" creationId="{DA2FFBB0-9B1A-45B0-87E3-121CD3A2D82A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31" creationId="{A1C0BFAC-3C20-426B-91C4-DD0C2E2AB25E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32" creationId="{FAAC6F2A-F60D-4761-986B-828A456FEFE1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33" creationId="{269709A0-C425-4A51-8C1E-431FABC34C7F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34" creationId="{B723BAB5-07C3-49A1-BD58-003E7785339C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35" creationId="{ED601096-3B5F-42AF-9E81-710B84DA9F04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36" creationId="{92B3722F-17B8-4A3B-9854-19BEF94F148C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37" creationId="{C5E67890-DE4A-41AB-B317-3D78CAEE697A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38" creationId="{ECCCD7C1-2B22-49EB-81B0-480DDAD89451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39" creationId="{7CBA7819-E5DA-48FE-8237-DA33A50F87CD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40" creationId="{DF2C384F-6421-4AB8-BF03-BE5C6F2A607F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41" creationId="{86D9067F-B531-4F1F-971A-EFF9D7D53AE9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42" creationId="{B318A3CC-9B9F-48A0-9517-3C67A95D73AD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43" creationId="{F737CAD5-39C4-4EF6-AE4E-CAAF7953C516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44" creationId="{1F6DB7EF-4A4B-429D-AEEB-AD5D4ED807BC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45" creationId="{E9DB244B-DBA7-45A1-8BB3-11290105AB3A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46" creationId="{7B3E326E-6774-4A2D-BA20-66B3B08FAB9C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47" creationId="{80984693-93A6-4653-9DCA-40CC9F27A3E6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48" creationId="{FB9EE3DA-7917-4846-83F2-E19E51E2C7DA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49" creationId="{54FE1E41-A829-4110-B5BF-933E4353185E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50" creationId="{705EBD00-1643-4E4F-92C1-68F4CC7A708C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51" creationId="{F418F9A3-5008-4A10-A4EF-6C773EBBE8A6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52" creationId="{8837C814-4569-41FE-9DA2-4B3DB720632B}"/>
          </ac:spMkLst>
        </pc:spChg>
        <pc:spChg chg="add del mod">
          <ac:chgData name="Jaemin Lee" userId="c74b28d209e31b96" providerId="LiveId" clId="{DBACCFFB-E58B-46D2-A1E4-2ACAE5DF691C}" dt="2017-08-17T18:19:14.620" v="1056" actId="478"/>
          <ac:spMkLst>
            <pc:docMk/>
            <pc:sldMk cId="3107439574" sldId="350"/>
            <ac:spMk id="53" creationId="{FD04091E-9A22-4060-A2A5-44A2460CBE4D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57" creationId="{15899ABC-B47D-4367-8864-289CDAD3923C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58" creationId="{D0D0B2AD-8283-456E-AEE0-CCFCB6261CED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59" creationId="{E1EE806B-18F4-4CE5-8F0F-4445B50D6D80}"/>
          </ac:spMkLst>
        </pc:spChg>
        <pc:spChg chg="del">
          <ac:chgData name="Jaemin Lee" userId="c74b28d209e31b96" providerId="LiveId" clId="{DBACCFFB-E58B-46D2-A1E4-2ACAE5DF691C}" dt="2017-08-17T18:10:39.436" v="957" actId="478"/>
          <ac:spMkLst>
            <pc:docMk/>
            <pc:sldMk cId="3107439574" sldId="350"/>
            <ac:spMk id="62" creationId="{9B9647ED-4FEF-43BB-AE71-C757088E4629}"/>
          </ac:spMkLst>
        </pc:spChg>
        <pc:spChg chg="add del mod">
          <ac:chgData name="Jaemin Lee" userId="c74b28d209e31b96" providerId="LiveId" clId="{DBACCFFB-E58B-46D2-A1E4-2ACAE5DF691C}" dt="2017-08-17T18:52:40.401" v="1707" actId="478"/>
          <ac:spMkLst>
            <pc:docMk/>
            <pc:sldMk cId="3107439574" sldId="350"/>
            <ac:spMk id="63" creationId="{D84BB0C6-F207-4643-B9A8-95CE50B3E578}"/>
          </ac:spMkLst>
        </pc:spChg>
        <pc:spChg chg="add del mod">
          <ac:chgData name="Jaemin Lee" userId="c74b28d209e31b96" providerId="LiveId" clId="{DBACCFFB-E58B-46D2-A1E4-2ACAE5DF691C}" dt="2017-08-17T18:52:40.401" v="1707" actId="478"/>
          <ac:spMkLst>
            <pc:docMk/>
            <pc:sldMk cId="3107439574" sldId="350"/>
            <ac:spMk id="64" creationId="{EE1AA2F0-CD7F-44A1-B7AD-843B93DE1825}"/>
          </ac:spMkLst>
        </pc:spChg>
        <pc:spChg chg="add del mod">
          <ac:chgData name="Jaemin Lee" userId="c74b28d209e31b96" providerId="LiveId" clId="{DBACCFFB-E58B-46D2-A1E4-2ACAE5DF691C}" dt="2017-08-17T18:52:40.401" v="1707" actId="478"/>
          <ac:spMkLst>
            <pc:docMk/>
            <pc:sldMk cId="3107439574" sldId="350"/>
            <ac:spMk id="66" creationId="{F5E12C93-399C-45AE-AA05-8377C9F99E3E}"/>
          </ac:spMkLst>
        </pc:spChg>
        <pc:spChg chg="add del mod">
          <ac:chgData name="Jaemin Lee" userId="c74b28d209e31b96" providerId="LiveId" clId="{DBACCFFB-E58B-46D2-A1E4-2ACAE5DF691C}" dt="2017-08-17T18:52:40.401" v="1707" actId="478"/>
          <ac:spMkLst>
            <pc:docMk/>
            <pc:sldMk cId="3107439574" sldId="350"/>
            <ac:spMk id="70" creationId="{5092EDDC-BB74-4420-BAF6-ACB11B37698D}"/>
          </ac:spMkLst>
        </pc:spChg>
        <pc:spChg chg="add del mod">
          <ac:chgData name="Jaemin Lee" userId="c74b28d209e31b96" providerId="LiveId" clId="{DBACCFFB-E58B-46D2-A1E4-2ACAE5DF691C}" dt="2017-08-17T18:52:40.401" v="1707" actId="478"/>
          <ac:spMkLst>
            <pc:docMk/>
            <pc:sldMk cId="3107439574" sldId="350"/>
            <ac:spMk id="72" creationId="{D2583C23-5C9A-48D6-A541-D16C421CD5C9}"/>
          </ac:spMkLst>
        </pc:spChg>
        <pc:spChg chg="add del mod">
          <ac:chgData name="Jaemin Lee" userId="c74b28d209e31b96" providerId="LiveId" clId="{DBACCFFB-E58B-46D2-A1E4-2ACAE5DF691C}" dt="2017-08-17T18:52:40.401" v="1707" actId="478"/>
          <ac:spMkLst>
            <pc:docMk/>
            <pc:sldMk cId="3107439574" sldId="350"/>
            <ac:spMk id="79" creationId="{429A0BEF-362D-4959-BE90-CA37C5145E66}"/>
          </ac:spMkLst>
        </pc:spChg>
        <pc:spChg chg="add mod">
          <ac:chgData name="Jaemin Lee" userId="c74b28d209e31b96" providerId="LiveId" clId="{DBACCFFB-E58B-46D2-A1E4-2ACAE5DF691C}" dt="2017-08-17T18:31:36.269" v="1269" actId="1076"/>
          <ac:spMkLst>
            <pc:docMk/>
            <pc:sldMk cId="3107439574" sldId="350"/>
            <ac:spMk id="81" creationId="{D9590AA6-D891-41BA-9141-497239F8FB25}"/>
          </ac:spMkLst>
        </pc:spChg>
        <pc:spChg chg="add del mod">
          <ac:chgData name="Jaemin Lee" userId="c74b28d209e31b96" providerId="LiveId" clId="{DBACCFFB-E58B-46D2-A1E4-2ACAE5DF691C}" dt="2017-08-17T18:29:29.184" v="1260" actId="478"/>
          <ac:spMkLst>
            <pc:docMk/>
            <pc:sldMk cId="3107439574" sldId="350"/>
            <ac:spMk id="82" creationId="{B5B2113E-E5F8-43E4-B620-7B0373125234}"/>
          </ac:spMkLst>
        </pc:spChg>
        <pc:spChg chg="add mod">
          <ac:chgData name="Jaemin Lee" userId="c74b28d209e31b96" providerId="LiveId" clId="{DBACCFFB-E58B-46D2-A1E4-2ACAE5DF691C}" dt="2017-08-17T18:31:36.269" v="1269" actId="1076"/>
          <ac:spMkLst>
            <pc:docMk/>
            <pc:sldMk cId="3107439574" sldId="350"/>
            <ac:spMk id="83" creationId="{343666D7-283C-473A-A507-0FEA61B60B89}"/>
          </ac:spMkLst>
        </pc:spChg>
        <pc:spChg chg="add mod">
          <ac:chgData name="Jaemin Lee" userId="c74b28d209e31b96" providerId="LiveId" clId="{DBACCFFB-E58B-46D2-A1E4-2ACAE5DF691C}" dt="2017-08-17T18:31:36.269" v="1269" actId="1076"/>
          <ac:spMkLst>
            <pc:docMk/>
            <pc:sldMk cId="3107439574" sldId="350"/>
            <ac:spMk id="85" creationId="{C35112F9-6739-4DA1-9872-DF8F3C4E2F67}"/>
          </ac:spMkLst>
        </pc:spChg>
        <pc:spChg chg="add mod">
          <ac:chgData name="Jaemin Lee" userId="c74b28d209e31b96" providerId="LiveId" clId="{DBACCFFB-E58B-46D2-A1E4-2ACAE5DF691C}" dt="2017-08-17T18:31:36.269" v="1269" actId="1076"/>
          <ac:spMkLst>
            <pc:docMk/>
            <pc:sldMk cId="3107439574" sldId="350"/>
            <ac:spMk id="86" creationId="{EFA54195-8848-4A30-BF22-B31FCF674451}"/>
          </ac:spMkLst>
        </pc:spChg>
        <pc:spChg chg="add mod">
          <ac:chgData name="Jaemin Lee" userId="c74b28d209e31b96" providerId="LiveId" clId="{DBACCFFB-E58B-46D2-A1E4-2ACAE5DF691C}" dt="2017-08-17T18:36:06.017" v="1370" actId="1076"/>
          <ac:spMkLst>
            <pc:docMk/>
            <pc:sldMk cId="3107439574" sldId="350"/>
            <ac:spMk id="99" creationId="{B04B9FF3-15D8-48B8-8ADE-897C670D692E}"/>
          </ac:spMkLst>
        </pc:spChg>
        <pc:spChg chg="add mod">
          <ac:chgData name="Jaemin Lee" userId="c74b28d209e31b96" providerId="LiveId" clId="{DBACCFFB-E58B-46D2-A1E4-2ACAE5DF691C}" dt="2017-08-17T18:36:06.017" v="1370" actId="1076"/>
          <ac:spMkLst>
            <pc:docMk/>
            <pc:sldMk cId="3107439574" sldId="350"/>
            <ac:spMk id="100" creationId="{C7D30A2E-9AF8-4206-8DB9-BC037A3331B6}"/>
          </ac:spMkLst>
        </pc:spChg>
        <pc:grpChg chg="add del mod">
          <ac:chgData name="Jaemin Lee" userId="c74b28d209e31b96" providerId="LiveId" clId="{DBACCFFB-E58B-46D2-A1E4-2ACAE5DF691C}" dt="2017-08-17T18:29:34.503" v="1261" actId="478"/>
          <ac:grpSpMkLst>
            <pc:docMk/>
            <pc:sldMk cId="3107439574" sldId="350"/>
            <ac:grpSpMk id="87" creationId="{E712EEED-2F1C-4561-B59B-919DC236EE5B}"/>
          </ac:grpSpMkLst>
        </pc:grpChg>
        <pc:grpChg chg="add del">
          <ac:chgData name="Jaemin Lee" userId="c74b28d209e31b96" providerId="LiveId" clId="{DBACCFFB-E58B-46D2-A1E4-2ACAE5DF691C}" dt="2017-08-17T18:53:15.880" v="1711" actId="478"/>
          <ac:grpSpMkLst>
            <pc:docMk/>
            <pc:sldMk cId="3107439574" sldId="350"/>
            <ac:grpSpMk id="106" creationId="{A5DD01A0-A1AC-4916-9E74-AE5EC92988C3}"/>
          </ac:grpSpMkLst>
        </pc:grpChg>
        <pc:picChg chg="add del">
          <ac:chgData name="Jaemin Lee" userId="c74b28d209e31b96" providerId="LiveId" clId="{DBACCFFB-E58B-46D2-A1E4-2ACAE5DF691C}" dt="2017-08-17T18:30:16.305" v="1263" actId="478"/>
          <ac:picMkLst>
            <pc:docMk/>
            <pc:sldMk cId="3107439574" sldId="350"/>
            <ac:picMk id="84" creationId="{6650AFFE-36C0-4CA2-87F3-3E2DBBB08AC6}"/>
          </ac:picMkLst>
        </pc:picChg>
        <pc:picChg chg="add mod">
          <ac:chgData name="Jaemin Lee" userId="c74b28d209e31b96" providerId="LiveId" clId="{DBACCFFB-E58B-46D2-A1E4-2ACAE5DF691C}" dt="2017-08-17T18:32:17.768" v="1276" actId="1076"/>
          <ac:picMkLst>
            <pc:docMk/>
            <pc:sldMk cId="3107439574" sldId="350"/>
            <ac:picMk id="95" creationId="{B4F392A9-0E2B-4A59-90EF-978380DE0142}"/>
          </ac:picMkLst>
        </pc:picChg>
        <pc:picChg chg="add mod">
          <ac:chgData name="Jaemin Lee" userId="c74b28d209e31b96" providerId="LiveId" clId="{DBACCFFB-E58B-46D2-A1E4-2ACAE5DF691C}" dt="2017-08-17T18:32:12.463" v="1274" actId="1076"/>
          <ac:picMkLst>
            <pc:docMk/>
            <pc:sldMk cId="3107439574" sldId="350"/>
            <ac:picMk id="96" creationId="{13232968-9A55-429C-9A4B-2C98144FBE89}"/>
          </ac:picMkLst>
        </pc:picChg>
        <pc:picChg chg="add del">
          <ac:chgData name="Jaemin Lee" userId="c74b28d209e31b96" providerId="LiveId" clId="{DBACCFFB-E58B-46D2-A1E4-2ACAE5DF691C}" dt="2017-08-17T18:52:46.387" v="1709" actId="478"/>
          <ac:picMkLst>
            <pc:docMk/>
            <pc:sldMk cId="3107439574" sldId="350"/>
            <ac:picMk id="103" creationId="{6D9B16DF-A1A8-4839-8609-7D5AFDDCD758}"/>
          </ac:picMkLst>
        </pc:picChg>
        <pc:picChg chg="add mod">
          <ac:chgData name="Jaemin Lee" userId="c74b28d209e31b96" providerId="LiveId" clId="{DBACCFFB-E58B-46D2-A1E4-2ACAE5DF691C}" dt="2017-08-17T18:53:21.367" v="1713" actId="1076"/>
          <ac:picMkLst>
            <pc:docMk/>
            <pc:sldMk cId="3107439574" sldId="350"/>
            <ac:picMk id="104" creationId="{675FCBFA-0A8C-4DB4-8D43-1307CAD48464}"/>
          </ac:picMkLst>
        </pc:picChg>
        <pc:cxnChg chg="del">
          <ac:chgData name="Jaemin Lee" userId="c74b28d209e31b96" providerId="LiveId" clId="{DBACCFFB-E58B-46D2-A1E4-2ACAE5DF691C}" dt="2017-08-17T18:10:39.436" v="957" actId="478"/>
          <ac:cxnSpMkLst>
            <pc:docMk/>
            <pc:sldMk cId="3107439574" sldId="350"/>
            <ac:cxnSpMk id="3" creationId="{540AF879-97B4-49F9-B7FD-2BE608A8A354}"/>
          </ac:cxnSpMkLst>
        </pc:cxnChg>
        <pc:cxnChg chg="add del mod">
          <ac:chgData name="Jaemin Lee" userId="c74b28d209e31b96" providerId="LiveId" clId="{DBACCFFB-E58B-46D2-A1E4-2ACAE5DF691C}" dt="2017-08-17T18:52:40.401" v="1707" actId="478"/>
          <ac:cxnSpMkLst>
            <pc:docMk/>
            <pc:sldMk cId="3107439574" sldId="350"/>
            <ac:cxnSpMk id="7" creationId="{BD5FF556-D92B-4B91-8F3A-6DA1DC4DF00E}"/>
          </ac:cxnSpMkLst>
        </pc:cxnChg>
        <pc:cxnChg chg="del">
          <ac:chgData name="Jaemin Lee" userId="c74b28d209e31b96" providerId="LiveId" clId="{DBACCFFB-E58B-46D2-A1E4-2ACAE5DF691C}" dt="2017-08-17T18:10:39.436" v="957" actId="478"/>
          <ac:cxnSpMkLst>
            <pc:docMk/>
            <pc:sldMk cId="3107439574" sldId="350"/>
            <ac:cxnSpMk id="8" creationId="{72E1492F-C2D2-4395-AF92-817C71300934}"/>
          </ac:cxnSpMkLst>
        </pc:cxnChg>
        <pc:cxnChg chg="del">
          <ac:chgData name="Jaemin Lee" userId="c74b28d209e31b96" providerId="LiveId" clId="{DBACCFFB-E58B-46D2-A1E4-2ACAE5DF691C}" dt="2017-08-17T18:10:39.436" v="957" actId="478"/>
          <ac:cxnSpMkLst>
            <pc:docMk/>
            <pc:sldMk cId="3107439574" sldId="350"/>
            <ac:cxnSpMk id="10" creationId="{77F775F1-B1E7-4A32-9A4F-9D0FB4DE45EA}"/>
          </ac:cxnSpMkLst>
        </pc:cxnChg>
        <pc:cxnChg chg="del">
          <ac:chgData name="Jaemin Lee" userId="c74b28d209e31b96" providerId="LiveId" clId="{DBACCFFB-E58B-46D2-A1E4-2ACAE5DF691C}" dt="2017-08-17T18:10:39.436" v="957" actId="478"/>
          <ac:cxnSpMkLst>
            <pc:docMk/>
            <pc:sldMk cId="3107439574" sldId="350"/>
            <ac:cxnSpMk id="13" creationId="{EBAD5118-A942-415D-9FC3-D9AE0581DF11}"/>
          </ac:cxnSpMkLst>
        </pc:cxnChg>
        <pc:cxnChg chg="add del mod">
          <ac:chgData name="Jaemin Lee" userId="c74b28d209e31b96" providerId="LiveId" clId="{DBACCFFB-E58B-46D2-A1E4-2ACAE5DF691C}" dt="2017-08-17T18:52:40.401" v="1707" actId="478"/>
          <ac:cxnSpMkLst>
            <pc:docMk/>
            <pc:sldMk cId="3107439574" sldId="350"/>
            <ac:cxnSpMk id="54" creationId="{ECCC6E99-C9E7-4B47-8408-BC4254F62DFD}"/>
          </ac:cxnSpMkLst>
        </pc:cxnChg>
        <pc:cxnChg chg="del">
          <ac:chgData name="Jaemin Lee" userId="c74b28d209e31b96" providerId="LiveId" clId="{DBACCFFB-E58B-46D2-A1E4-2ACAE5DF691C}" dt="2017-08-17T18:10:39.436" v="957" actId="478"/>
          <ac:cxnSpMkLst>
            <pc:docMk/>
            <pc:sldMk cId="3107439574" sldId="350"/>
            <ac:cxnSpMk id="60" creationId="{86C00D5A-8A4B-467B-B55B-3DE63E97606B}"/>
          </ac:cxnSpMkLst>
        </pc:cxnChg>
        <pc:cxnChg chg="del">
          <ac:chgData name="Jaemin Lee" userId="c74b28d209e31b96" providerId="LiveId" clId="{DBACCFFB-E58B-46D2-A1E4-2ACAE5DF691C}" dt="2017-08-17T18:10:39.436" v="957" actId="478"/>
          <ac:cxnSpMkLst>
            <pc:docMk/>
            <pc:sldMk cId="3107439574" sldId="350"/>
            <ac:cxnSpMk id="61" creationId="{1D7D62A6-6999-4951-8D09-219F233C98A9}"/>
          </ac:cxnSpMkLst>
        </pc:cxnChg>
        <pc:cxnChg chg="add del mod">
          <ac:chgData name="Jaemin Lee" userId="c74b28d209e31b96" providerId="LiveId" clId="{DBACCFFB-E58B-46D2-A1E4-2ACAE5DF691C}" dt="2017-08-17T18:52:40.401" v="1707" actId="478"/>
          <ac:cxnSpMkLst>
            <pc:docMk/>
            <pc:sldMk cId="3107439574" sldId="350"/>
            <ac:cxnSpMk id="65" creationId="{D1E0FE61-10BA-4054-B452-23D48B0EB1B0}"/>
          </ac:cxnSpMkLst>
        </pc:cxnChg>
        <pc:cxnChg chg="add del mod">
          <ac:chgData name="Jaemin Lee" userId="c74b28d209e31b96" providerId="LiveId" clId="{DBACCFFB-E58B-46D2-A1E4-2ACAE5DF691C}" dt="2017-08-17T18:52:40.401" v="1707" actId="478"/>
          <ac:cxnSpMkLst>
            <pc:docMk/>
            <pc:sldMk cId="3107439574" sldId="350"/>
            <ac:cxnSpMk id="74" creationId="{B4A19659-5F95-4E55-97A4-B0E9631171D1}"/>
          </ac:cxnSpMkLst>
        </pc:cxnChg>
        <pc:cxnChg chg="add del mod">
          <ac:chgData name="Jaemin Lee" userId="c74b28d209e31b96" providerId="LiveId" clId="{DBACCFFB-E58B-46D2-A1E4-2ACAE5DF691C}" dt="2017-08-17T18:52:40.401" v="1707" actId="478"/>
          <ac:cxnSpMkLst>
            <pc:docMk/>
            <pc:sldMk cId="3107439574" sldId="350"/>
            <ac:cxnSpMk id="78" creationId="{501F276C-1A07-418B-AC8E-8CBF96FEAD80}"/>
          </ac:cxnSpMkLst>
        </pc:cxnChg>
        <pc:cxnChg chg="mod">
          <ac:chgData name="Jaemin Lee" userId="c74b28d209e31b96" providerId="LiveId" clId="{DBACCFFB-E58B-46D2-A1E4-2ACAE5DF691C}" dt="2017-08-17T18:53:15.880" v="1711" actId="478"/>
          <ac:cxnSpMkLst>
            <pc:docMk/>
            <pc:sldMk cId="3107439574" sldId="350"/>
            <ac:cxnSpMk id="109" creationId="{172BEBB5-AF6D-4D8D-AF02-CA870A4ABD96}"/>
          </ac:cxnSpMkLst>
        </pc:cxnChg>
        <pc:cxnChg chg="mod">
          <ac:chgData name="Jaemin Lee" userId="c74b28d209e31b96" providerId="LiveId" clId="{DBACCFFB-E58B-46D2-A1E4-2ACAE5DF691C}" dt="2017-08-17T18:53:15.880" v="1711" actId="478"/>
          <ac:cxnSpMkLst>
            <pc:docMk/>
            <pc:sldMk cId="3107439574" sldId="350"/>
            <ac:cxnSpMk id="110" creationId="{D05D8DDB-66D8-4705-A30D-10E423AF1F64}"/>
          </ac:cxnSpMkLst>
        </pc:cxnChg>
        <pc:cxnChg chg="mod">
          <ac:chgData name="Jaemin Lee" userId="c74b28d209e31b96" providerId="LiveId" clId="{DBACCFFB-E58B-46D2-A1E4-2ACAE5DF691C}" dt="2017-08-17T18:53:15.880" v="1711" actId="478"/>
          <ac:cxnSpMkLst>
            <pc:docMk/>
            <pc:sldMk cId="3107439574" sldId="350"/>
            <ac:cxnSpMk id="111" creationId="{11917D36-53A2-4A79-B2E0-9881ACAE1B85}"/>
          </ac:cxnSpMkLst>
        </pc:cxnChg>
      </pc:sldChg>
      <pc:sldChg chg="add del">
        <pc:chgData name="Jaemin Lee" userId="c74b28d209e31b96" providerId="LiveId" clId="{DBACCFFB-E58B-46D2-A1E4-2ACAE5DF691C}" dt="2017-08-17T19:16:56.722" v="1805" actId="2696"/>
        <pc:sldMkLst>
          <pc:docMk/>
          <pc:sldMk cId="3290917096" sldId="350"/>
        </pc:sldMkLst>
      </pc:sldChg>
      <pc:sldChg chg="addSp delSp modSp add delAnim">
        <pc:chgData name="Jaemin Lee" userId="c74b28d209e31b96" providerId="LiveId" clId="{DBACCFFB-E58B-46D2-A1E4-2ACAE5DF691C}" dt="2017-08-17T20:21:24.672" v="3479" actId="20577"/>
        <pc:sldMkLst>
          <pc:docMk/>
          <pc:sldMk cId="3842836143" sldId="350"/>
        </pc:sldMkLst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2" creationId="{092DE8F7-F018-49B5-80B2-959A7087CB45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4" creationId="{F52D177C-C48A-46DE-AAE1-B9492165C80E}"/>
          </ac:spMkLst>
        </pc:spChg>
        <pc:spChg chg="add mod">
          <ac:chgData name="Jaemin Lee" userId="c74b28d209e31b96" providerId="LiveId" clId="{DBACCFFB-E58B-46D2-A1E4-2ACAE5DF691C}" dt="2017-08-17T19:21:52.047" v="1889" actId="1076"/>
          <ac:spMkLst>
            <pc:docMk/>
            <pc:sldMk cId="3842836143" sldId="350"/>
            <ac:spMk id="5" creationId="{41E06061-49F3-474A-8AA7-1802AF4C90CC}"/>
          </ac:spMkLst>
        </pc:spChg>
        <pc:spChg chg="add mod">
          <ac:chgData name="Jaemin Lee" userId="c74b28d209e31b96" providerId="LiveId" clId="{DBACCFFB-E58B-46D2-A1E4-2ACAE5DF691C}" dt="2017-08-17T19:21:52.047" v="1889" actId="1076"/>
          <ac:spMkLst>
            <pc:docMk/>
            <pc:sldMk cId="3842836143" sldId="350"/>
            <ac:spMk id="6" creationId="{3265DFB1-9673-450A-80EC-932535C50B89}"/>
          </ac:spMkLst>
        </pc:spChg>
        <pc:spChg chg="del">
          <ac:chgData name="Jaemin Lee" userId="c74b28d209e31b96" providerId="LiveId" clId="{DBACCFFB-E58B-46D2-A1E4-2ACAE5DF691C}" dt="2017-08-17T19:21:37.305" v="1878" actId="478"/>
          <ac:spMkLst>
            <pc:docMk/>
            <pc:sldMk cId="3842836143" sldId="350"/>
            <ac:spMk id="12" creationId="{C87A700E-3F8D-4543-98B3-A095AFEE95FC}"/>
          </ac:spMkLst>
        </pc:spChg>
        <pc:spChg chg="add mod">
          <ac:chgData name="Jaemin Lee" userId="c74b28d209e31b96" providerId="LiveId" clId="{DBACCFFB-E58B-46D2-A1E4-2ACAE5DF691C}" dt="2017-08-17T19:21:52.047" v="1889" actId="1076"/>
          <ac:spMkLst>
            <pc:docMk/>
            <pc:sldMk cId="3842836143" sldId="350"/>
            <ac:spMk id="19" creationId="{8DDEA920-09A5-415C-ABAC-F5839FE45FD0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20" creationId="{2972701F-79D3-4C1E-8D28-059DB2BD5418}"/>
          </ac:spMkLst>
        </pc:spChg>
        <pc:spChg chg="del">
          <ac:chgData name="Jaemin Lee" userId="c74b28d209e31b96" providerId="LiveId" clId="{DBACCFFB-E58B-46D2-A1E4-2ACAE5DF691C}" dt="2017-08-17T19:57:34.422" v="2570" actId="478"/>
          <ac:spMkLst>
            <pc:docMk/>
            <pc:sldMk cId="3842836143" sldId="350"/>
            <ac:spMk id="21" creationId="{00000000-0000-0000-0000-000000000000}"/>
          </ac:spMkLst>
        </pc:spChg>
        <pc:spChg chg="del">
          <ac:chgData name="Jaemin Lee" userId="c74b28d209e31b96" providerId="LiveId" clId="{DBACCFFB-E58B-46D2-A1E4-2ACAE5DF691C}" dt="2017-08-17T19:57:34.422" v="2570" actId="478"/>
          <ac:spMkLst>
            <pc:docMk/>
            <pc:sldMk cId="3842836143" sldId="350"/>
            <ac:spMk id="22" creationId="{00000000-0000-0000-0000-000000000000}"/>
          </ac:spMkLst>
        </pc:spChg>
        <pc:spChg chg="del mod">
          <ac:chgData name="Jaemin Lee" userId="c74b28d209e31b96" providerId="LiveId" clId="{DBACCFFB-E58B-46D2-A1E4-2ACAE5DF691C}" dt="2017-08-17T19:57:36.986" v="2572" actId="478"/>
          <ac:spMkLst>
            <pc:docMk/>
            <pc:sldMk cId="3842836143" sldId="350"/>
            <ac:spMk id="23" creationId="{00000000-0000-0000-0000-000000000000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25" creationId="{AE4BF42F-66B1-4EF6-806F-9EB77194E1A7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26" creationId="{D702DA25-DF5A-4080-A093-669D8236C783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30" creationId="{DA2FFBB0-9B1A-45B0-87E3-121CD3A2D82A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31" creationId="{A1C0BFAC-3C20-426B-91C4-DD0C2E2AB25E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32" creationId="{FAAC6F2A-F60D-4761-986B-828A456FEFE1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33" creationId="{269709A0-C425-4A51-8C1E-431FABC34C7F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34" creationId="{B723BAB5-07C3-49A1-BD58-003E7785339C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35" creationId="{ED601096-3B5F-42AF-9E81-710B84DA9F04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36" creationId="{92B3722F-17B8-4A3B-9854-19BEF94F148C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37" creationId="{C5E67890-DE4A-41AB-B317-3D78CAEE697A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38" creationId="{ECCCD7C1-2B22-49EB-81B0-480DDAD89451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39" creationId="{7CBA7819-E5DA-48FE-8237-DA33A50F87CD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40" creationId="{DF2C384F-6421-4AB8-BF03-BE5C6F2A607F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41" creationId="{86D9067F-B531-4F1F-971A-EFF9D7D53AE9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42" creationId="{B318A3CC-9B9F-48A0-9517-3C67A95D73AD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43" creationId="{F737CAD5-39C4-4EF6-AE4E-CAAF7953C516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44" creationId="{1F6DB7EF-4A4B-429D-AEEB-AD5D4ED807BC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45" creationId="{E9DB244B-DBA7-45A1-8BB3-11290105AB3A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46" creationId="{7B3E326E-6774-4A2D-BA20-66B3B08FAB9C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47" creationId="{80984693-93A6-4653-9DCA-40CC9F27A3E6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48" creationId="{FB9EE3DA-7917-4846-83F2-E19E51E2C7DA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49" creationId="{54FE1E41-A829-4110-B5BF-933E4353185E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50" creationId="{705EBD00-1643-4E4F-92C1-68F4CC7A708C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51" creationId="{F418F9A3-5008-4A10-A4EF-6C773EBBE8A6}"/>
          </ac:spMkLst>
        </pc:spChg>
        <pc:spChg chg="del">
          <ac:chgData name="Jaemin Lee" userId="c74b28d209e31b96" providerId="LiveId" clId="{DBACCFFB-E58B-46D2-A1E4-2ACAE5DF691C}" dt="2017-08-17T19:18:11.544" v="1807" actId="478"/>
          <ac:spMkLst>
            <pc:docMk/>
            <pc:sldMk cId="3842836143" sldId="350"/>
            <ac:spMk id="52" creationId="{8837C814-4569-41FE-9DA2-4B3DB720632B}"/>
          </ac:spMkLst>
        </pc:spChg>
        <pc:spChg chg="add mod">
          <ac:chgData name="Jaemin Lee" userId="c74b28d209e31b96" providerId="LiveId" clId="{DBACCFFB-E58B-46D2-A1E4-2ACAE5DF691C}" dt="2017-08-17T19:21:52.047" v="1889" actId="1076"/>
          <ac:spMkLst>
            <pc:docMk/>
            <pc:sldMk cId="3842836143" sldId="350"/>
            <ac:spMk id="53" creationId="{5AD8419B-6C0F-4209-A2A8-5A3D1D1D4E78}"/>
          </ac:spMkLst>
        </pc:spChg>
        <pc:spChg chg="add mod">
          <ac:chgData name="Jaemin Lee" userId="c74b28d209e31b96" providerId="LiveId" clId="{DBACCFFB-E58B-46D2-A1E4-2ACAE5DF691C}" dt="2017-08-17T19:21:52.047" v="1889" actId="1076"/>
          <ac:spMkLst>
            <pc:docMk/>
            <pc:sldMk cId="3842836143" sldId="350"/>
            <ac:spMk id="55" creationId="{351853ED-2677-4128-BD39-D5C3CE54F375}"/>
          </ac:spMkLst>
        </pc:spChg>
        <pc:spChg chg="add mod">
          <ac:chgData name="Jaemin Lee" userId="c74b28d209e31b96" providerId="LiveId" clId="{DBACCFFB-E58B-46D2-A1E4-2ACAE5DF691C}" dt="2017-08-17T19:21:52.047" v="1889" actId="1076"/>
          <ac:spMkLst>
            <pc:docMk/>
            <pc:sldMk cId="3842836143" sldId="350"/>
            <ac:spMk id="56" creationId="{ED909403-6215-4760-AEEA-CF669C427671}"/>
          </ac:spMkLst>
        </pc:spChg>
        <pc:spChg chg="del">
          <ac:chgData name="Jaemin Lee" userId="c74b28d209e31b96" providerId="LiveId" clId="{DBACCFFB-E58B-46D2-A1E4-2ACAE5DF691C}" dt="2017-08-17T19:21:37.305" v="1878" actId="478"/>
          <ac:spMkLst>
            <pc:docMk/>
            <pc:sldMk cId="3842836143" sldId="350"/>
            <ac:spMk id="57" creationId="{15899ABC-B47D-4367-8864-289CDAD3923C}"/>
          </ac:spMkLst>
        </pc:spChg>
        <pc:spChg chg="del">
          <ac:chgData name="Jaemin Lee" userId="c74b28d209e31b96" providerId="LiveId" clId="{DBACCFFB-E58B-46D2-A1E4-2ACAE5DF691C}" dt="2017-08-17T19:21:37.305" v="1878" actId="478"/>
          <ac:spMkLst>
            <pc:docMk/>
            <pc:sldMk cId="3842836143" sldId="350"/>
            <ac:spMk id="62" creationId="{9B9647ED-4FEF-43BB-AE71-C757088E4629}"/>
          </ac:spMkLst>
        </pc:spChg>
        <pc:spChg chg="add mod">
          <ac:chgData name="Jaemin Lee" userId="c74b28d209e31b96" providerId="LiveId" clId="{DBACCFFB-E58B-46D2-A1E4-2ACAE5DF691C}" dt="2017-08-17T19:56:34.353" v="2508" actId="1076"/>
          <ac:spMkLst>
            <pc:docMk/>
            <pc:sldMk cId="3842836143" sldId="350"/>
            <ac:spMk id="64" creationId="{0D2E37AF-F570-4D66-B7EE-B24A386B802A}"/>
          </ac:spMkLst>
        </pc:spChg>
        <pc:spChg chg="add mod">
          <ac:chgData name="Jaemin Lee" userId="c74b28d209e31b96" providerId="LiveId" clId="{DBACCFFB-E58B-46D2-A1E4-2ACAE5DF691C}" dt="2017-08-17T19:21:52.047" v="1889" actId="1076"/>
          <ac:spMkLst>
            <pc:docMk/>
            <pc:sldMk cId="3842836143" sldId="350"/>
            <ac:spMk id="65" creationId="{AAC891F3-281A-4C38-9020-5617678EEC7B}"/>
          </ac:spMkLst>
        </pc:spChg>
        <pc:spChg chg="add mod">
          <ac:chgData name="Jaemin Lee" userId="c74b28d209e31b96" providerId="LiveId" clId="{DBACCFFB-E58B-46D2-A1E4-2ACAE5DF691C}" dt="2017-08-17T19:56:34.353" v="2508" actId="1076"/>
          <ac:spMkLst>
            <pc:docMk/>
            <pc:sldMk cId="3842836143" sldId="350"/>
            <ac:spMk id="67" creationId="{3CDC2EC7-FF64-4730-8C98-CE040AE667E6}"/>
          </ac:spMkLst>
        </pc:spChg>
        <pc:spChg chg="add mod">
          <ac:chgData name="Jaemin Lee" userId="c74b28d209e31b96" providerId="LiveId" clId="{DBACCFFB-E58B-46D2-A1E4-2ACAE5DF691C}" dt="2017-08-17T20:13:46.205" v="3013" actId="20577"/>
          <ac:spMkLst>
            <pc:docMk/>
            <pc:sldMk cId="3842836143" sldId="350"/>
            <ac:spMk id="68" creationId="{0C4F7E19-7FDD-4226-8454-79196F3B2C8B}"/>
          </ac:spMkLst>
        </pc:spChg>
        <pc:spChg chg="add del mod">
          <ac:chgData name="Jaemin Lee" userId="c74b28d209e31b96" providerId="LiveId" clId="{DBACCFFB-E58B-46D2-A1E4-2ACAE5DF691C}" dt="2017-08-17T19:49:39.490" v="2317" actId="478"/>
          <ac:spMkLst>
            <pc:docMk/>
            <pc:sldMk cId="3842836143" sldId="350"/>
            <ac:spMk id="69" creationId="{7CDE9D53-B3CF-4897-9BD5-F98B8D27EF20}"/>
          </ac:spMkLst>
        </pc:spChg>
        <pc:spChg chg="add del">
          <ac:chgData name="Jaemin Lee" userId="c74b28d209e31b96" providerId="LiveId" clId="{DBACCFFB-E58B-46D2-A1E4-2ACAE5DF691C}" dt="2017-08-17T19:22:45.816" v="1948" actId="478"/>
          <ac:spMkLst>
            <pc:docMk/>
            <pc:sldMk cId="3842836143" sldId="350"/>
            <ac:spMk id="70" creationId="{8E2CB454-86A6-48F1-9549-12EB7067F4B1}"/>
          </ac:spMkLst>
        </pc:spChg>
        <pc:spChg chg="add del">
          <ac:chgData name="Jaemin Lee" userId="c74b28d209e31b96" providerId="LiveId" clId="{DBACCFFB-E58B-46D2-A1E4-2ACAE5DF691C}" dt="2017-08-17T19:22:49.105" v="1950" actId="478"/>
          <ac:spMkLst>
            <pc:docMk/>
            <pc:sldMk cId="3842836143" sldId="350"/>
            <ac:spMk id="71" creationId="{8EEF6BE8-1526-44A8-9616-4177D4365506}"/>
          </ac:spMkLst>
        </pc:spChg>
        <pc:spChg chg="add mod">
          <ac:chgData name="Jaemin Lee" userId="c74b28d209e31b96" providerId="LiveId" clId="{DBACCFFB-E58B-46D2-A1E4-2ACAE5DF691C}" dt="2017-08-17T19:56:34.353" v="2508" actId="1076"/>
          <ac:spMkLst>
            <pc:docMk/>
            <pc:sldMk cId="3842836143" sldId="350"/>
            <ac:spMk id="72" creationId="{30B03C5B-5BA4-4B7D-9EE2-F222BF4F19F2}"/>
          </ac:spMkLst>
        </pc:spChg>
        <pc:spChg chg="add mod">
          <ac:chgData name="Jaemin Lee" userId="c74b28d209e31b96" providerId="LiveId" clId="{DBACCFFB-E58B-46D2-A1E4-2ACAE5DF691C}" dt="2017-08-17T19:56:34.353" v="2508" actId="1076"/>
          <ac:spMkLst>
            <pc:docMk/>
            <pc:sldMk cId="3842836143" sldId="350"/>
            <ac:spMk id="73" creationId="{DE0E0E69-D442-4667-B1E1-D4389D140427}"/>
          </ac:spMkLst>
        </pc:spChg>
        <pc:spChg chg="add mod">
          <ac:chgData name="Jaemin Lee" userId="c74b28d209e31b96" providerId="LiveId" clId="{DBACCFFB-E58B-46D2-A1E4-2ACAE5DF691C}" dt="2017-08-17T19:52:06.724" v="2377" actId="20577"/>
          <ac:spMkLst>
            <pc:docMk/>
            <pc:sldMk cId="3842836143" sldId="350"/>
            <ac:spMk id="74" creationId="{9E793D65-EB7C-45E4-BEC6-84308A10FA4D}"/>
          </ac:spMkLst>
        </pc:spChg>
        <pc:spChg chg="add del mod">
          <ac:chgData name="Jaemin Lee" userId="c74b28d209e31b96" providerId="LiveId" clId="{DBACCFFB-E58B-46D2-A1E4-2ACAE5DF691C}" dt="2017-08-17T19:49:41.152" v="2318" actId="478"/>
          <ac:spMkLst>
            <pc:docMk/>
            <pc:sldMk cId="3842836143" sldId="350"/>
            <ac:spMk id="75" creationId="{2CE4C2B7-D0CE-4022-BD94-3BEC6825EB2F}"/>
          </ac:spMkLst>
        </pc:spChg>
        <pc:spChg chg="add mod">
          <ac:chgData name="Jaemin Lee" userId="c74b28d209e31b96" providerId="LiveId" clId="{DBACCFFB-E58B-46D2-A1E4-2ACAE5DF691C}" dt="2017-08-17T20:13:50.659" v="3015" actId="20577"/>
          <ac:spMkLst>
            <pc:docMk/>
            <pc:sldMk cId="3842836143" sldId="350"/>
            <ac:spMk id="77" creationId="{44075BD7-61BD-47A4-8B5B-4398E930D266}"/>
          </ac:spMkLst>
        </pc:spChg>
        <pc:spChg chg="add mod">
          <ac:chgData name="Jaemin Lee" userId="c74b28d209e31b96" providerId="LiveId" clId="{DBACCFFB-E58B-46D2-A1E4-2ACAE5DF691C}" dt="2017-08-17T19:52:25.581" v="2383" actId="1076"/>
          <ac:spMkLst>
            <pc:docMk/>
            <pc:sldMk cId="3842836143" sldId="350"/>
            <ac:spMk id="78" creationId="{4A7B86C9-BCA0-4679-99B0-B02DDF09EFE9}"/>
          </ac:spMkLst>
        </pc:spChg>
        <pc:spChg chg="add mod">
          <ac:chgData name="Jaemin Lee" userId="c74b28d209e31b96" providerId="LiveId" clId="{DBACCFFB-E58B-46D2-A1E4-2ACAE5DF691C}" dt="2017-08-17T19:52:25.581" v="2383" actId="1076"/>
          <ac:spMkLst>
            <pc:docMk/>
            <pc:sldMk cId="3842836143" sldId="350"/>
            <ac:spMk id="79" creationId="{117CF8AC-F553-40C9-850B-B2654EB09F4E}"/>
          </ac:spMkLst>
        </pc:spChg>
        <pc:spChg chg="add mod">
          <ac:chgData name="Jaemin Lee" userId="c74b28d209e31b96" providerId="LiveId" clId="{DBACCFFB-E58B-46D2-A1E4-2ACAE5DF691C}" dt="2017-08-17T19:52:25.581" v="2383" actId="1076"/>
          <ac:spMkLst>
            <pc:docMk/>
            <pc:sldMk cId="3842836143" sldId="350"/>
            <ac:spMk id="80" creationId="{E6061C6F-64F7-48DA-B977-1BBA12BF126E}"/>
          </ac:spMkLst>
        </pc:spChg>
        <pc:spChg chg="add mod">
          <ac:chgData name="Jaemin Lee" userId="c74b28d209e31b96" providerId="LiveId" clId="{DBACCFFB-E58B-46D2-A1E4-2ACAE5DF691C}" dt="2017-08-17T19:52:25.581" v="2383" actId="1076"/>
          <ac:spMkLst>
            <pc:docMk/>
            <pc:sldMk cId="3842836143" sldId="350"/>
            <ac:spMk id="81" creationId="{00A4104C-5662-4EE4-B7D5-0C8A1B194FA5}"/>
          </ac:spMkLst>
        </pc:spChg>
        <pc:spChg chg="add mod">
          <ac:chgData name="Jaemin Lee" userId="c74b28d209e31b96" providerId="LiveId" clId="{DBACCFFB-E58B-46D2-A1E4-2ACAE5DF691C}" dt="2017-08-17T19:52:25.581" v="2383" actId="1076"/>
          <ac:spMkLst>
            <pc:docMk/>
            <pc:sldMk cId="3842836143" sldId="350"/>
            <ac:spMk id="82" creationId="{AF4B7F9C-C7DD-42B9-AEA0-3601D910C09E}"/>
          </ac:spMkLst>
        </pc:spChg>
        <pc:spChg chg="add mod">
          <ac:chgData name="Jaemin Lee" userId="c74b28d209e31b96" providerId="LiveId" clId="{DBACCFFB-E58B-46D2-A1E4-2ACAE5DF691C}" dt="2017-08-17T19:52:25.581" v="2383" actId="1076"/>
          <ac:spMkLst>
            <pc:docMk/>
            <pc:sldMk cId="3842836143" sldId="350"/>
            <ac:spMk id="83" creationId="{BB52395D-5195-4025-A1E9-61B8F3A91834}"/>
          </ac:spMkLst>
        </pc:spChg>
        <pc:spChg chg="add mod">
          <ac:chgData name="Jaemin Lee" userId="c74b28d209e31b96" providerId="LiveId" clId="{DBACCFFB-E58B-46D2-A1E4-2ACAE5DF691C}" dt="2017-08-17T19:52:25.581" v="2383" actId="1076"/>
          <ac:spMkLst>
            <pc:docMk/>
            <pc:sldMk cId="3842836143" sldId="350"/>
            <ac:spMk id="84" creationId="{D4508335-020B-466E-9A4B-07F84310E877}"/>
          </ac:spMkLst>
        </pc:spChg>
        <pc:spChg chg="add mod">
          <ac:chgData name="Jaemin Lee" userId="c74b28d209e31b96" providerId="LiveId" clId="{DBACCFFB-E58B-46D2-A1E4-2ACAE5DF691C}" dt="2017-08-17T19:52:25.581" v="2383" actId="1076"/>
          <ac:spMkLst>
            <pc:docMk/>
            <pc:sldMk cId="3842836143" sldId="350"/>
            <ac:spMk id="85" creationId="{D6564D8B-D550-4714-8B74-1583313B55B2}"/>
          </ac:spMkLst>
        </pc:spChg>
        <pc:spChg chg="add mod">
          <ac:chgData name="Jaemin Lee" userId="c74b28d209e31b96" providerId="LiveId" clId="{DBACCFFB-E58B-46D2-A1E4-2ACAE5DF691C}" dt="2017-08-17T19:50:48.912" v="2358" actId="20577"/>
          <ac:spMkLst>
            <pc:docMk/>
            <pc:sldMk cId="3842836143" sldId="350"/>
            <ac:spMk id="86" creationId="{E1A68BF4-51F3-40F7-94DF-1D1E47FCBD7A}"/>
          </ac:spMkLst>
        </pc:spChg>
        <pc:spChg chg="add mod">
          <ac:chgData name="Jaemin Lee" userId="c74b28d209e31b96" providerId="LiveId" clId="{DBACCFFB-E58B-46D2-A1E4-2ACAE5DF691C}" dt="2017-08-17T19:50:48.912" v="2358" actId="20577"/>
          <ac:spMkLst>
            <pc:docMk/>
            <pc:sldMk cId="3842836143" sldId="350"/>
            <ac:spMk id="87" creationId="{14F45327-E02E-43D9-B6CF-4B12258E9CA8}"/>
          </ac:spMkLst>
        </pc:spChg>
        <pc:spChg chg="add mod">
          <ac:chgData name="Jaemin Lee" userId="c74b28d209e31b96" providerId="LiveId" clId="{DBACCFFB-E58B-46D2-A1E4-2ACAE5DF691C}" dt="2017-08-17T19:50:48.912" v="2358" actId="20577"/>
          <ac:spMkLst>
            <pc:docMk/>
            <pc:sldMk cId="3842836143" sldId="350"/>
            <ac:spMk id="88" creationId="{9FC402C2-2CE4-41B3-8DF2-4750189A074B}"/>
          </ac:spMkLst>
        </pc:spChg>
        <pc:spChg chg="add mod">
          <ac:chgData name="Jaemin Lee" userId="c74b28d209e31b96" providerId="LiveId" clId="{DBACCFFB-E58B-46D2-A1E4-2ACAE5DF691C}" dt="2017-08-17T19:50:48.912" v="2358" actId="20577"/>
          <ac:spMkLst>
            <pc:docMk/>
            <pc:sldMk cId="3842836143" sldId="350"/>
            <ac:spMk id="89" creationId="{EA083409-F9CA-43AE-96F4-281F15264C6D}"/>
          </ac:spMkLst>
        </pc:spChg>
        <pc:spChg chg="add mod">
          <ac:chgData name="Jaemin Lee" userId="c74b28d209e31b96" providerId="LiveId" clId="{DBACCFFB-E58B-46D2-A1E4-2ACAE5DF691C}" dt="2017-08-17T19:52:25.581" v="2383" actId="1076"/>
          <ac:spMkLst>
            <pc:docMk/>
            <pc:sldMk cId="3842836143" sldId="350"/>
            <ac:spMk id="90" creationId="{DF3406EB-F6F8-4932-A1ED-78BD3E2AE75A}"/>
          </ac:spMkLst>
        </pc:spChg>
        <pc:spChg chg="add mod">
          <ac:chgData name="Jaemin Lee" userId="c74b28d209e31b96" providerId="LiveId" clId="{DBACCFFB-E58B-46D2-A1E4-2ACAE5DF691C}" dt="2017-08-17T19:52:25.581" v="2383" actId="1076"/>
          <ac:spMkLst>
            <pc:docMk/>
            <pc:sldMk cId="3842836143" sldId="350"/>
            <ac:spMk id="91" creationId="{EFA3B4B9-C007-4DF0-8293-245A46A55ED0}"/>
          </ac:spMkLst>
        </pc:spChg>
        <pc:spChg chg="add mod">
          <ac:chgData name="Jaemin Lee" userId="c74b28d209e31b96" providerId="LiveId" clId="{DBACCFFB-E58B-46D2-A1E4-2ACAE5DF691C}" dt="2017-08-17T19:52:25.581" v="2383" actId="1076"/>
          <ac:spMkLst>
            <pc:docMk/>
            <pc:sldMk cId="3842836143" sldId="350"/>
            <ac:spMk id="92" creationId="{BBA48113-EA9B-4359-AA60-75CD091A3A67}"/>
          </ac:spMkLst>
        </pc:spChg>
        <pc:spChg chg="add mod">
          <ac:chgData name="Jaemin Lee" userId="c74b28d209e31b96" providerId="LiveId" clId="{DBACCFFB-E58B-46D2-A1E4-2ACAE5DF691C}" dt="2017-08-17T19:52:25.581" v="2383" actId="1076"/>
          <ac:spMkLst>
            <pc:docMk/>
            <pc:sldMk cId="3842836143" sldId="350"/>
            <ac:spMk id="93" creationId="{B8C96D25-294B-4D27-A889-9D687160969D}"/>
          </ac:spMkLst>
        </pc:spChg>
        <pc:spChg chg="add mod">
          <ac:chgData name="Jaemin Lee" userId="c74b28d209e31b96" providerId="LiveId" clId="{DBACCFFB-E58B-46D2-A1E4-2ACAE5DF691C}" dt="2017-08-17T19:51:12.285" v="2367" actId="20577"/>
          <ac:spMkLst>
            <pc:docMk/>
            <pc:sldMk cId="3842836143" sldId="350"/>
            <ac:spMk id="94" creationId="{2E797BE8-EC42-4A8C-BC5B-978772001A3C}"/>
          </ac:spMkLst>
        </pc:spChg>
        <pc:spChg chg="add mod">
          <ac:chgData name="Jaemin Lee" userId="c74b28d209e31b96" providerId="LiveId" clId="{DBACCFFB-E58B-46D2-A1E4-2ACAE5DF691C}" dt="2017-08-17T19:52:25.581" v="2383" actId="1076"/>
          <ac:spMkLst>
            <pc:docMk/>
            <pc:sldMk cId="3842836143" sldId="350"/>
            <ac:spMk id="95" creationId="{0AB5F372-1254-452D-9AA9-3718968B5A77}"/>
          </ac:spMkLst>
        </pc:spChg>
        <pc:spChg chg="add mod">
          <ac:chgData name="Jaemin Lee" userId="c74b28d209e31b96" providerId="LiveId" clId="{DBACCFFB-E58B-46D2-A1E4-2ACAE5DF691C}" dt="2017-08-17T19:52:06.724" v="2377" actId="20577"/>
          <ac:spMkLst>
            <pc:docMk/>
            <pc:sldMk cId="3842836143" sldId="350"/>
            <ac:spMk id="97" creationId="{37D5C189-2EE4-44E5-9DEE-C632F3FB1758}"/>
          </ac:spMkLst>
        </pc:spChg>
        <pc:spChg chg="add mod">
          <ac:chgData name="Jaemin Lee" userId="c74b28d209e31b96" providerId="LiveId" clId="{DBACCFFB-E58B-46D2-A1E4-2ACAE5DF691C}" dt="2017-08-17T19:52:06.724" v="2377" actId="20577"/>
          <ac:spMkLst>
            <pc:docMk/>
            <pc:sldMk cId="3842836143" sldId="350"/>
            <ac:spMk id="98" creationId="{1D1B9F0F-3E2D-42D3-98D2-50E525FEA10F}"/>
          </ac:spMkLst>
        </pc:spChg>
        <pc:spChg chg="del">
          <ac:chgData name="Jaemin Lee" userId="c74b28d209e31b96" providerId="LiveId" clId="{DBACCFFB-E58B-46D2-A1E4-2ACAE5DF691C}" dt="2017-08-17T19:57:34.422" v="2570" actId="478"/>
          <ac:spMkLst>
            <pc:docMk/>
            <pc:sldMk cId="3842836143" sldId="350"/>
            <ac:spMk id="123" creationId="{00000000-0000-0000-0000-000000000000}"/>
          </ac:spMkLst>
        </pc:spChg>
        <pc:spChg chg="add">
          <ac:chgData name="Jaemin Lee" userId="c74b28d209e31b96" providerId="LiveId" clId="{DBACCFFB-E58B-46D2-A1E4-2ACAE5DF691C}" dt="2017-08-17T19:57:35.018" v="2571" actId="20577"/>
          <ac:spMkLst>
            <pc:docMk/>
            <pc:sldMk cId="3842836143" sldId="350"/>
            <ac:spMk id="220" creationId="{B6FF9411-7481-4EA1-9573-ED135D16FCA8}"/>
          </ac:spMkLst>
        </pc:spChg>
        <pc:spChg chg="add">
          <ac:chgData name="Jaemin Lee" userId="c74b28d209e31b96" providerId="LiveId" clId="{DBACCFFB-E58B-46D2-A1E4-2ACAE5DF691C}" dt="2017-08-17T19:57:35.018" v="2571" actId="20577"/>
          <ac:spMkLst>
            <pc:docMk/>
            <pc:sldMk cId="3842836143" sldId="350"/>
            <ac:spMk id="221" creationId="{BEC40FC8-6A25-4EA0-AC44-DC4013E13772}"/>
          </ac:spMkLst>
        </pc:spChg>
        <pc:spChg chg="add">
          <ac:chgData name="Jaemin Lee" userId="c74b28d209e31b96" providerId="LiveId" clId="{DBACCFFB-E58B-46D2-A1E4-2ACAE5DF691C}" dt="2017-08-17T19:57:35.018" v="2571" actId="20577"/>
          <ac:spMkLst>
            <pc:docMk/>
            <pc:sldMk cId="3842836143" sldId="350"/>
            <ac:spMk id="222" creationId="{891C1696-367A-46C7-A054-F6D4560006C4}"/>
          </ac:spMkLst>
        </pc:spChg>
        <pc:spChg chg="add mod">
          <ac:chgData name="Jaemin Lee" userId="c74b28d209e31b96" providerId="LiveId" clId="{DBACCFFB-E58B-46D2-A1E4-2ACAE5DF691C}" dt="2017-08-17T20:13:32.509" v="3010" actId="20577"/>
          <ac:spMkLst>
            <pc:docMk/>
            <pc:sldMk cId="3842836143" sldId="350"/>
            <ac:spMk id="223" creationId="{CF337920-ACFF-47A6-A497-763C31621A49}"/>
          </ac:spMkLst>
        </pc:spChg>
        <pc:spChg chg="add mod">
          <ac:chgData name="Jaemin Lee" userId="c74b28d209e31b96" providerId="LiveId" clId="{DBACCFFB-E58B-46D2-A1E4-2ACAE5DF691C}" dt="2017-08-17T20:21:08.969" v="3453" actId="1076"/>
          <ac:spMkLst>
            <pc:docMk/>
            <pc:sldMk cId="3842836143" sldId="350"/>
            <ac:spMk id="224" creationId="{7C1F4165-27E7-451D-BE77-EE32A8C2754C}"/>
          </ac:spMkLst>
        </pc:spChg>
        <pc:spChg chg="add mod">
          <ac:chgData name="Jaemin Lee" userId="c74b28d209e31b96" providerId="LiveId" clId="{DBACCFFB-E58B-46D2-A1E4-2ACAE5DF691C}" dt="2017-08-17T20:21:19.160" v="3466" actId="1076"/>
          <ac:spMkLst>
            <pc:docMk/>
            <pc:sldMk cId="3842836143" sldId="350"/>
            <ac:spMk id="225" creationId="{4D372F18-75B2-42F5-8A96-BBDB478FF05A}"/>
          </ac:spMkLst>
        </pc:spChg>
        <pc:spChg chg="add mod">
          <ac:chgData name="Jaemin Lee" userId="c74b28d209e31b96" providerId="LiveId" clId="{DBACCFFB-E58B-46D2-A1E4-2ACAE5DF691C}" dt="2017-08-17T20:21:24.672" v="3479" actId="20577"/>
          <ac:spMkLst>
            <pc:docMk/>
            <pc:sldMk cId="3842836143" sldId="350"/>
            <ac:spMk id="226" creationId="{C397D196-409B-420D-AC9D-83D49102D79D}"/>
          </ac:spMkLst>
        </pc:spChg>
        <pc:grpChg chg="add mod">
          <ac:chgData name="Jaemin Lee" userId="c74b28d209e31b96" providerId="LiveId" clId="{DBACCFFB-E58B-46D2-A1E4-2ACAE5DF691C}" dt="2017-08-17T19:52:25.581" v="2383" actId="1076"/>
          <ac:grpSpMkLst>
            <pc:docMk/>
            <pc:sldMk cId="3842836143" sldId="350"/>
            <ac:grpSpMk id="76" creationId="{A8D27756-0163-4A4B-9CB6-55226D250FA5}"/>
          </ac:grpSpMkLst>
        </pc:grpChg>
        <pc:grpChg chg="add mod">
          <ac:chgData name="Jaemin Lee" userId="c74b28d209e31b96" providerId="LiveId" clId="{DBACCFFB-E58B-46D2-A1E4-2ACAE5DF691C}" dt="2017-08-17T19:52:25.581" v="2383" actId="1076"/>
          <ac:grpSpMkLst>
            <pc:docMk/>
            <pc:sldMk cId="3842836143" sldId="350"/>
            <ac:grpSpMk id="100" creationId="{BCBFC7E6-E2BA-48A5-8564-7A502F18A153}"/>
          </ac:grpSpMkLst>
        </pc:grpChg>
        <pc:picChg chg="add mod">
          <ac:chgData name="Jaemin Lee" userId="c74b28d209e31b96" providerId="LiveId" clId="{DBACCFFB-E58B-46D2-A1E4-2ACAE5DF691C}" dt="2017-08-17T19:56:37.070" v="2509" actId="1076"/>
          <ac:picMkLst>
            <pc:docMk/>
            <pc:sldMk cId="3842836143" sldId="350"/>
            <ac:picMk id="66" creationId="{7B57E227-3FE2-47DE-AAD5-FFB3FEDC1265}"/>
          </ac:picMkLst>
        </pc:picChg>
        <pc:cxnChg chg="del">
          <ac:chgData name="Jaemin Lee" userId="c74b28d209e31b96" providerId="LiveId" clId="{DBACCFFB-E58B-46D2-A1E4-2ACAE5DF691C}" dt="2017-08-17T19:18:11.544" v="1807" actId="478"/>
          <ac:cxnSpMkLst>
            <pc:docMk/>
            <pc:sldMk cId="3842836143" sldId="350"/>
            <ac:cxnSpMk id="3" creationId="{540AF879-97B4-49F9-B7FD-2BE608A8A354}"/>
          </ac:cxnSpMkLst>
        </pc:cxnChg>
        <pc:cxnChg chg="del">
          <ac:chgData name="Jaemin Lee" userId="c74b28d209e31b96" providerId="LiveId" clId="{DBACCFFB-E58B-46D2-A1E4-2ACAE5DF691C}" dt="2017-08-17T19:18:11.544" v="1807" actId="478"/>
          <ac:cxnSpMkLst>
            <pc:docMk/>
            <pc:sldMk cId="3842836143" sldId="350"/>
            <ac:cxnSpMk id="8" creationId="{72E1492F-C2D2-4395-AF92-817C71300934}"/>
          </ac:cxnSpMkLst>
        </pc:cxnChg>
        <pc:cxnChg chg="add del mod">
          <ac:chgData name="Jaemin Lee" userId="c74b28d209e31b96" providerId="LiveId" clId="{DBACCFFB-E58B-46D2-A1E4-2ACAE5DF691C}" dt="2017-08-17T19:19:31.335" v="1829" actId="478"/>
          <ac:cxnSpMkLst>
            <pc:docMk/>
            <pc:sldMk cId="3842836143" sldId="350"/>
            <ac:cxnSpMk id="9" creationId="{984EA203-A93F-47AC-9792-6EA9034CF4F7}"/>
          </ac:cxnSpMkLst>
        </pc:cxnChg>
        <pc:cxnChg chg="del">
          <ac:chgData name="Jaemin Lee" userId="c74b28d209e31b96" providerId="LiveId" clId="{DBACCFFB-E58B-46D2-A1E4-2ACAE5DF691C}" dt="2017-08-17T19:18:11.544" v="1807" actId="478"/>
          <ac:cxnSpMkLst>
            <pc:docMk/>
            <pc:sldMk cId="3842836143" sldId="350"/>
            <ac:cxnSpMk id="10" creationId="{77F775F1-B1E7-4A32-9A4F-9D0FB4DE45EA}"/>
          </ac:cxnSpMkLst>
        </pc:cxnChg>
        <pc:cxnChg chg="add mod">
          <ac:chgData name="Jaemin Lee" userId="c74b28d209e31b96" providerId="LiveId" clId="{DBACCFFB-E58B-46D2-A1E4-2ACAE5DF691C}" dt="2017-08-17T19:21:52.047" v="1889" actId="1076"/>
          <ac:cxnSpMkLst>
            <pc:docMk/>
            <pc:sldMk cId="3842836143" sldId="350"/>
            <ac:cxnSpMk id="13" creationId="{6DBB0284-D6BE-4132-AF5E-CE49D58870CD}"/>
          </ac:cxnSpMkLst>
        </pc:cxnChg>
        <pc:cxnChg chg="add mod">
          <ac:chgData name="Jaemin Lee" userId="c74b28d209e31b96" providerId="LiveId" clId="{DBACCFFB-E58B-46D2-A1E4-2ACAE5DF691C}" dt="2017-08-17T19:21:52.047" v="1889" actId="1076"/>
          <ac:cxnSpMkLst>
            <pc:docMk/>
            <pc:sldMk cId="3842836143" sldId="350"/>
            <ac:cxnSpMk id="54" creationId="{6417FDDE-8DEF-4AEE-A394-45889290E8B8}"/>
          </ac:cxnSpMkLst>
        </pc:cxnChg>
        <pc:cxnChg chg="add mod">
          <ac:chgData name="Jaemin Lee" userId="c74b28d209e31b96" providerId="LiveId" clId="{DBACCFFB-E58B-46D2-A1E4-2ACAE5DF691C}" dt="2017-08-17T19:21:52.047" v="1889" actId="1076"/>
          <ac:cxnSpMkLst>
            <pc:docMk/>
            <pc:sldMk cId="3842836143" sldId="350"/>
            <ac:cxnSpMk id="58" creationId="{07EE406B-591C-4050-9230-935BE2C2E8C6}"/>
          </ac:cxnSpMkLst>
        </pc:cxnChg>
        <pc:cxnChg chg="del">
          <ac:chgData name="Jaemin Lee" userId="c74b28d209e31b96" providerId="LiveId" clId="{DBACCFFB-E58B-46D2-A1E4-2ACAE5DF691C}" dt="2017-08-17T19:18:11.544" v="1807" actId="478"/>
          <ac:cxnSpMkLst>
            <pc:docMk/>
            <pc:sldMk cId="3842836143" sldId="350"/>
            <ac:cxnSpMk id="60" creationId="{86C00D5A-8A4B-467B-B55B-3DE63E97606B}"/>
          </ac:cxnSpMkLst>
        </pc:cxnChg>
        <pc:cxnChg chg="add mod">
          <ac:chgData name="Jaemin Lee" userId="c74b28d209e31b96" providerId="LiveId" clId="{DBACCFFB-E58B-46D2-A1E4-2ACAE5DF691C}" dt="2017-08-17T19:21:52.047" v="1889" actId="1076"/>
          <ac:cxnSpMkLst>
            <pc:docMk/>
            <pc:sldMk cId="3842836143" sldId="350"/>
            <ac:cxnSpMk id="63" creationId="{193DEDF0-74F6-4835-8EDC-05C711DCCB71}"/>
          </ac:cxnSpMkLst>
        </pc:cxnChg>
        <pc:cxnChg chg="add mod">
          <ac:chgData name="Jaemin Lee" userId="c74b28d209e31b96" providerId="LiveId" clId="{DBACCFFB-E58B-46D2-A1E4-2ACAE5DF691C}" dt="2017-08-17T19:52:53.827" v="2386" actId="692"/>
          <ac:cxnSpMkLst>
            <pc:docMk/>
            <pc:sldMk cId="3842836143" sldId="350"/>
            <ac:cxnSpMk id="99" creationId="{D9955FF8-7E37-43B5-A4C6-209B9ADABD92}"/>
          </ac:cxnSpMkLst>
        </pc:cxnChg>
        <pc:cxnChg chg="add mod">
          <ac:chgData name="Jaemin Lee" userId="c74b28d209e31b96" providerId="LiveId" clId="{DBACCFFB-E58B-46D2-A1E4-2ACAE5DF691C}" dt="2017-08-17T19:52:59.672" v="2389" actId="14100"/>
          <ac:cxnSpMkLst>
            <pc:docMk/>
            <pc:sldMk cId="3842836143" sldId="350"/>
            <ac:cxnSpMk id="106" creationId="{3C262E67-486E-48A9-A6D0-3AAAECCD76A8}"/>
          </ac:cxnSpMkLst>
        </pc:cxnChg>
        <pc:cxnChg chg="add mod">
          <ac:chgData name="Jaemin Lee" userId="c74b28d209e31b96" providerId="LiveId" clId="{DBACCFFB-E58B-46D2-A1E4-2ACAE5DF691C}" dt="2017-08-17T19:53:04.088" v="2392" actId="14100"/>
          <ac:cxnSpMkLst>
            <pc:docMk/>
            <pc:sldMk cId="3842836143" sldId="350"/>
            <ac:cxnSpMk id="109" creationId="{B9D6807E-191E-4624-A436-6940404B9651}"/>
          </ac:cxnSpMkLst>
        </pc:cxnChg>
        <pc:cxnChg chg="add mod">
          <ac:chgData name="Jaemin Lee" userId="c74b28d209e31b96" providerId="LiveId" clId="{DBACCFFB-E58B-46D2-A1E4-2ACAE5DF691C}" dt="2017-08-17T19:53:11.373" v="2397" actId="14100"/>
          <ac:cxnSpMkLst>
            <pc:docMk/>
            <pc:sldMk cId="3842836143" sldId="350"/>
            <ac:cxnSpMk id="112" creationId="{A7F0A958-68DB-4BE6-BF98-5CD62C009A34}"/>
          </ac:cxnSpMkLst>
        </pc:cxnChg>
        <pc:cxnChg chg="add mod">
          <ac:chgData name="Jaemin Lee" userId="c74b28d209e31b96" providerId="LiveId" clId="{DBACCFFB-E58B-46D2-A1E4-2ACAE5DF691C}" dt="2017-08-17T19:53:17.529" v="2400" actId="14100"/>
          <ac:cxnSpMkLst>
            <pc:docMk/>
            <pc:sldMk cId="3842836143" sldId="350"/>
            <ac:cxnSpMk id="116" creationId="{643BF63C-F5E1-4AD4-8158-B8D15DD4F7EA}"/>
          </ac:cxnSpMkLst>
        </pc:cxnChg>
        <pc:cxnChg chg="add mod">
          <ac:chgData name="Jaemin Lee" userId="c74b28d209e31b96" providerId="LiveId" clId="{DBACCFFB-E58B-46D2-A1E4-2ACAE5DF691C}" dt="2017-08-17T19:53:21.482" v="2403" actId="14100"/>
          <ac:cxnSpMkLst>
            <pc:docMk/>
            <pc:sldMk cId="3842836143" sldId="350"/>
            <ac:cxnSpMk id="119" creationId="{35270898-B0A1-4E09-A82D-818F41DE9F3E}"/>
          </ac:cxnSpMkLst>
        </pc:cxnChg>
        <pc:cxnChg chg="add mod">
          <ac:chgData name="Jaemin Lee" userId="c74b28d209e31b96" providerId="LiveId" clId="{DBACCFFB-E58B-46D2-A1E4-2ACAE5DF691C}" dt="2017-08-17T19:53:26.369" v="2406" actId="14100"/>
          <ac:cxnSpMkLst>
            <pc:docMk/>
            <pc:sldMk cId="3842836143" sldId="350"/>
            <ac:cxnSpMk id="122" creationId="{03C555BA-B50B-4FE2-9819-369D671132D5}"/>
          </ac:cxnSpMkLst>
        </pc:cxnChg>
        <pc:cxnChg chg="add mod">
          <ac:chgData name="Jaemin Lee" userId="c74b28d209e31b96" providerId="LiveId" clId="{DBACCFFB-E58B-46D2-A1E4-2ACAE5DF691C}" dt="2017-08-17T19:53:30.938" v="2409" actId="14100"/>
          <ac:cxnSpMkLst>
            <pc:docMk/>
            <pc:sldMk cId="3842836143" sldId="350"/>
            <ac:cxnSpMk id="125" creationId="{183192F2-8246-40A8-8E02-7121705D7060}"/>
          </ac:cxnSpMkLst>
        </pc:cxnChg>
        <pc:cxnChg chg="add mod">
          <ac:chgData name="Jaemin Lee" userId="c74b28d209e31b96" providerId="LiveId" clId="{DBACCFFB-E58B-46D2-A1E4-2ACAE5DF691C}" dt="2017-08-17T19:53:35.185" v="2412" actId="14100"/>
          <ac:cxnSpMkLst>
            <pc:docMk/>
            <pc:sldMk cId="3842836143" sldId="350"/>
            <ac:cxnSpMk id="128" creationId="{67B74176-A53C-4116-AB2B-E1421DC06173}"/>
          </ac:cxnSpMkLst>
        </pc:cxnChg>
        <pc:cxnChg chg="add mod">
          <ac:chgData name="Jaemin Lee" userId="c74b28d209e31b96" providerId="LiveId" clId="{DBACCFFB-E58B-46D2-A1E4-2ACAE5DF691C}" dt="2017-08-17T19:53:42.033" v="2415" actId="14100"/>
          <ac:cxnSpMkLst>
            <pc:docMk/>
            <pc:sldMk cId="3842836143" sldId="350"/>
            <ac:cxnSpMk id="132" creationId="{2F8D10A5-62E3-40C0-AA7A-070129FAB1E5}"/>
          </ac:cxnSpMkLst>
        </pc:cxnChg>
        <pc:cxnChg chg="add mod">
          <ac:chgData name="Jaemin Lee" userId="c74b28d209e31b96" providerId="LiveId" clId="{DBACCFFB-E58B-46D2-A1E4-2ACAE5DF691C}" dt="2017-08-17T19:53:46.971" v="2418" actId="14100"/>
          <ac:cxnSpMkLst>
            <pc:docMk/>
            <pc:sldMk cId="3842836143" sldId="350"/>
            <ac:cxnSpMk id="134" creationId="{AF0DF714-F7A0-4F22-B1C3-FFEE226694C4}"/>
          </ac:cxnSpMkLst>
        </pc:cxnChg>
        <pc:cxnChg chg="add mod">
          <ac:chgData name="Jaemin Lee" userId="c74b28d209e31b96" providerId="LiveId" clId="{DBACCFFB-E58B-46D2-A1E4-2ACAE5DF691C}" dt="2017-08-17T19:53:52.517" v="2421" actId="14100"/>
          <ac:cxnSpMkLst>
            <pc:docMk/>
            <pc:sldMk cId="3842836143" sldId="350"/>
            <ac:cxnSpMk id="137" creationId="{2F64B0C6-877D-4A20-928A-AAE3FC5FB411}"/>
          </ac:cxnSpMkLst>
        </pc:cxnChg>
        <pc:cxnChg chg="add mod">
          <ac:chgData name="Jaemin Lee" userId="c74b28d209e31b96" providerId="LiveId" clId="{DBACCFFB-E58B-46D2-A1E4-2ACAE5DF691C}" dt="2017-08-17T19:53:57.039" v="2424" actId="14100"/>
          <ac:cxnSpMkLst>
            <pc:docMk/>
            <pc:sldMk cId="3842836143" sldId="350"/>
            <ac:cxnSpMk id="140" creationId="{74F232BB-2B38-4E44-8D4E-23F26FA8317C}"/>
          </ac:cxnSpMkLst>
        </pc:cxnChg>
        <pc:cxnChg chg="add mod">
          <ac:chgData name="Jaemin Lee" userId="c74b28d209e31b96" providerId="LiveId" clId="{DBACCFFB-E58B-46D2-A1E4-2ACAE5DF691C}" dt="2017-08-17T19:54:01.873" v="2427" actId="14100"/>
          <ac:cxnSpMkLst>
            <pc:docMk/>
            <pc:sldMk cId="3842836143" sldId="350"/>
            <ac:cxnSpMk id="143" creationId="{FDDF0A3D-A4F8-4435-AC01-52FDC3ED5D56}"/>
          </ac:cxnSpMkLst>
        </pc:cxnChg>
        <pc:cxnChg chg="add mod">
          <ac:chgData name="Jaemin Lee" userId="c74b28d209e31b96" providerId="LiveId" clId="{DBACCFFB-E58B-46D2-A1E4-2ACAE5DF691C}" dt="2017-08-17T19:54:08.519" v="2430" actId="14100"/>
          <ac:cxnSpMkLst>
            <pc:docMk/>
            <pc:sldMk cId="3842836143" sldId="350"/>
            <ac:cxnSpMk id="146" creationId="{C77F49E3-948C-4261-A7F6-C2C4AEB601EB}"/>
          </ac:cxnSpMkLst>
        </pc:cxnChg>
        <pc:cxnChg chg="add mod">
          <ac:chgData name="Jaemin Lee" userId="c74b28d209e31b96" providerId="LiveId" clId="{DBACCFFB-E58B-46D2-A1E4-2ACAE5DF691C}" dt="2017-08-17T19:54:13.384" v="2433" actId="14100"/>
          <ac:cxnSpMkLst>
            <pc:docMk/>
            <pc:sldMk cId="3842836143" sldId="350"/>
            <ac:cxnSpMk id="149" creationId="{567CDB80-049B-4A67-9578-10AAA1CFAC7F}"/>
          </ac:cxnSpMkLst>
        </pc:cxnChg>
        <pc:cxnChg chg="add mod">
          <ac:chgData name="Jaemin Lee" userId="c74b28d209e31b96" providerId="LiveId" clId="{DBACCFFB-E58B-46D2-A1E4-2ACAE5DF691C}" dt="2017-08-17T19:54:20.136" v="2436" actId="14100"/>
          <ac:cxnSpMkLst>
            <pc:docMk/>
            <pc:sldMk cId="3842836143" sldId="350"/>
            <ac:cxnSpMk id="152" creationId="{57C8BF8F-3254-474D-B87B-C5AD227E03AE}"/>
          </ac:cxnSpMkLst>
        </pc:cxnChg>
        <pc:cxnChg chg="add mod">
          <ac:chgData name="Jaemin Lee" userId="c74b28d209e31b96" providerId="LiveId" clId="{DBACCFFB-E58B-46D2-A1E4-2ACAE5DF691C}" dt="2017-08-17T19:54:25.474" v="2439" actId="14100"/>
          <ac:cxnSpMkLst>
            <pc:docMk/>
            <pc:sldMk cId="3842836143" sldId="350"/>
            <ac:cxnSpMk id="155" creationId="{AC45BC29-C7D4-4EED-A1B3-CF155453E4D1}"/>
          </ac:cxnSpMkLst>
        </pc:cxnChg>
        <pc:cxnChg chg="add mod">
          <ac:chgData name="Jaemin Lee" userId="c74b28d209e31b96" providerId="LiveId" clId="{DBACCFFB-E58B-46D2-A1E4-2ACAE5DF691C}" dt="2017-08-17T19:54:30.054" v="2442" actId="14100"/>
          <ac:cxnSpMkLst>
            <pc:docMk/>
            <pc:sldMk cId="3842836143" sldId="350"/>
            <ac:cxnSpMk id="158" creationId="{FA3DF922-7DF6-46CE-936C-CC53E201AE24}"/>
          </ac:cxnSpMkLst>
        </pc:cxnChg>
        <pc:cxnChg chg="add mod">
          <ac:chgData name="Jaemin Lee" userId="c74b28d209e31b96" providerId="LiveId" clId="{DBACCFFB-E58B-46D2-A1E4-2ACAE5DF691C}" dt="2017-08-17T19:54:33.822" v="2445" actId="14100"/>
          <ac:cxnSpMkLst>
            <pc:docMk/>
            <pc:sldMk cId="3842836143" sldId="350"/>
            <ac:cxnSpMk id="161" creationId="{9A911D78-7949-4EE4-8A0D-4162E41F7012}"/>
          </ac:cxnSpMkLst>
        </pc:cxnChg>
        <pc:cxnChg chg="add mod">
          <ac:chgData name="Jaemin Lee" userId="c74b28d209e31b96" providerId="LiveId" clId="{DBACCFFB-E58B-46D2-A1E4-2ACAE5DF691C}" dt="2017-08-17T19:54:37.739" v="2448" actId="14100"/>
          <ac:cxnSpMkLst>
            <pc:docMk/>
            <pc:sldMk cId="3842836143" sldId="350"/>
            <ac:cxnSpMk id="164" creationId="{D612DAA4-2F35-431F-B0F5-23BB8F76B2F7}"/>
          </ac:cxnSpMkLst>
        </pc:cxnChg>
        <pc:cxnChg chg="add mod">
          <ac:chgData name="Jaemin Lee" userId="c74b28d209e31b96" providerId="LiveId" clId="{DBACCFFB-E58B-46D2-A1E4-2ACAE5DF691C}" dt="2017-08-17T19:54:44.466" v="2451" actId="14100"/>
          <ac:cxnSpMkLst>
            <pc:docMk/>
            <pc:sldMk cId="3842836143" sldId="350"/>
            <ac:cxnSpMk id="167" creationId="{E1FFB55A-F344-48A3-BF5A-C1E07E8F6B87}"/>
          </ac:cxnSpMkLst>
        </pc:cxnChg>
        <pc:cxnChg chg="add mod">
          <ac:chgData name="Jaemin Lee" userId="c74b28d209e31b96" providerId="LiveId" clId="{DBACCFFB-E58B-46D2-A1E4-2ACAE5DF691C}" dt="2017-08-17T19:54:49.736" v="2454" actId="14100"/>
          <ac:cxnSpMkLst>
            <pc:docMk/>
            <pc:sldMk cId="3842836143" sldId="350"/>
            <ac:cxnSpMk id="170" creationId="{43AF5FCD-11AA-44F1-92B1-4206696E181E}"/>
          </ac:cxnSpMkLst>
        </pc:cxnChg>
        <pc:cxnChg chg="add mod">
          <ac:chgData name="Jaemin Lee" userId="c74b28d209e31b96" providerId="LiveId" clId="{DBACCFFB-E58B-46D2-A1E4-2ACAE5DF691C}" dt="2017-08-17T19:54:54.190" v="2457" actId="14100"/>
          <ac:cxnSpMkLst>
            <pc:docMk/>
            <pc:sldMk cId="3842836143" sldId="350"/>
            <ac:cxnSpMk id="173" creationId="{3AD5E15A-4F37-48EC-949F-F35367F663D2}"/>
          </ac:cxnSpMkLst>
        </pc:cxnChg>
        <pc:cxnChg chg="add mod">
          <ac:chgData name="Jaemin Lee" userId="c74b28d209e31b96" providerId="LiveId" clId="{DBACCFFB-E58B-46D2-A1E4-2ACAE5DF691C}" dt="2017-08-17T19:54:58.879" v="2460" actId="14100"/>
          <ac:cxnSpMkLst>
            <pc:docMk/>
            <pc:sldMk cId="3842836143" sldId="350"/>
            <ac:cxnSpMk id="176" creationId="{C59ADB13-BD19-4A85-BA7B-CCF7391914BB}"/>
          </ac:cxnSpMkLst>
        </pc:cxnChg>
        <pc:cxnChg chg="add mod">
          <ac:chgData name="Jaemin Lee" userId="c74b28d209e31b96" providerId="LiveId" clId="{DBACCFFB-E58B-46D2-A1E4-2ACAE5DF691C}" dt="2017-08-17T19:55:02.896" v="2463" actId="14100"/>
          <ac:cxnSpMkLst>
            <pc:docMk/>
            <pc:sldMk cId="3842836143" sldId="350"/>
            <ac:cxnSpMk id="179" creationId="{5773EF6F-0DB1-40D1-A75A-9BFDAEF2BE4A}"/>
          </ac:cxnSpMkLst>
        </pc:cxnChg>
        <pc:cxnChg chg="add mod">
          <ac:chgData name="Jaemin Lee" userId="c74b28d209e31b96" providerId="LiveId" clId="{DBACCFFB-E58B-46D2-A1E4-2ACAE5DF691C}" dt="2017-08-17T19:55:18.458" v="2471" actId="14100"/>
          <ac:cxnSpMkLst>
            <pc:docMk/>
            <pc:sldMk cId="3842836143" sldId="350"/>
            <ac:cxnSpMk id="182" creationId="{AD0A9C5E-6614-416A-8D4F-0909D5BB65C3}"/>
          </ac:cxnSpMkLst>
        </pc:cxnChg>
        <pc:cxnChg chg="add mod">
          <ac:chgData name="Jaemin Lee" userId="c74b28d209e31b96" providerId="LiveId" clId="{DBACCFFB-E58B-46D2-A1E4-2ACAE5DF691C}" dt="2017-08-17T19:55:24.190" v="2474" actId="14100"/>
          <ac:cxnSpMkLst>
            <pc:docMk/>
            <pc:sldMk cId="3842836143" sldId="350"/>
            <ac:cxnSpMk id="185" creationId="{B7153FDF-CDE3-429B-8817-D130F80CCB72}"/>
          </ac:cxnSpMkLst>
        </pc:cxnChg>
        <pc:cxnChg chg="add mod">
          <ac:chgData name="Jaemin Lee" userId="c74b28d209e31b96" providerId="LiveId" clId="{DBACCFFB-E58B-46D2-A1E4-2ACAE5DF691C}" dt="2017-08-17T19:55:28.695" v="2477" actId="14100"/>
          <ac:cxnSpMkLst>
            <pc:docMk/>
            <pc:sldMk cId="3842836143" sldId="350"/>
            <ac:cxnSpMk id="190" creationId="{249321E8-64E5-48FA-9985-6E23F169E09B}"/>
          </ac:cxnSpMkLst>
        </pc:cxnChg>
        <pc:cxnChg chg="add mod">
          <ac:chgData name="Jaemin Lee" userId="c74b28d209e31b96" providerId="LiveId" clId="{DBACCFFB-E58B-46D2-A1E4-2ACAE5DF691C}" dt="2017-08-17T19:55:33.149" v="2480" actId="14100"/>
          <ac:cxnSpMkLst>
            <pc:docMk/>
            <pc:sldMk cId="3842836143" sldId="350"/>
            <ac:cxnSpMk id="193" creationId="{7A17E8E1-0BB3-4D26-9F94-3B283EB8916C}"/>
          </ac:cxnSpMkLst>
        </pc:cxnChg>
        <pc:cxnChg chg="add mod">
          <ac:chgData name="Jaemin Lee" userId="c74b28d209e31b96" providerId="LiveId" clId="{DBACCFFB-E58B-46D2-A1E4-2ACAE5DF691C}" dt="2017-08-17T19:55:39.466" v="2483" actId="14100"/>
          <ac:cxnSpMkLst>
            <pc:docMk/>
            <pc:sldMk cId="3842836143" sldId="350"/>
            <ac:cxnSpMk id="196" creationId="{515B148D-9803-4BF2-8F65-7AFF2311FFCA}"/>
          </ac:cxnSpMkLst>
        </pc:cxnChg>
        <pc:cxnChg chg="add mod">
          <ac:chgData name="Jaemin Lee" userId="c74b28d209e31b96" providerId="LiveId" clId="{DBACCFFB-E58B-46D2-A1E4-2ACAE5DF691C}" dt="2017-08-17T19:55:43.867" v="2486" actId="14100"/>
          <ac:cxnSpMkLst>
            <pc:docMk/>
            <pc:sldMk cId="3842836143" sldId="350"/>
            <ac:cxnSpMk id="199" creationId="{3DD88CDE-664E-4BFB-975A-40386332953A}"/>
          </ac:cxnSpMkLst>
        </pc:cxnChg>
        <pc:cxnChg chg="add mod">
          <ac:chgData name="Jaemin Lee" userId="c74b28d209e31b96" providerId="LiveId" clId="{DBACCFFB-E58B-46D2-A1E4-2ACAE5DF691C}" dt="2017-08-17T19:55:48.636" v="2489" actId="14100"/>
          <ac:cxnSpMkLst>
            <pc:docMk/>
            <pc:sldMk cId="3842836143" sldId="350"/>
            <ac:cxnSpMk id="202" creationId="{705EB250-5BBC-43CD-9EF4-D543F3C80426}"/>
          </ac:cxnSpMkLst>
        </pc:cxnChg>
        <pc:cxnChg chg="add mod">
          <ac:chgData name="Jaemin Lee" userId="c74b28d209e31b96" providerId="LiveId" clId="{DBACCFFB-E58B-46D2-A1E4-2ACAE5DF691C}" dt="2017-08-17T19:55:52.653" v="2492" actId="14100"/>
          <ac:cxnSpMkLst>
            <pc:docMk/>
            <pc:sldMk cId="3842836143" sldId="350"/>
            <ac:cxnSpMk id="205" creationId="{599935DE-0F70-4937-A9F4-78346770A8FE}"/>
          </ac:cxnSpMkLst>
        </pc:cxnChg>
        <pc:cxnChg chg="add mod">
          <ac:chgData name="Jaemin Lee" userId="c74b28d209e31b96" providerId="LiveId" clId="{DBACCFFB-E58B-46D2-A1E4-2ACAE5DF691C}" dt="2017-08-17T19:55:56.453" v="2495" actId="14100"/>
          <ac:cxnSpMkLst>
            <pc:docMk/>
            <pc:sldMk cId="3842836143" sldId="350"/>
            <ac:cxnSpMk id="208" creationId="{88F6F9A1-20B2-4558-8416-7B75EA0C5A38}"/>
          </ac:cxnSpMkLst>
        </pc:cxnChg>
        <pc:cxnChg chg="add mod">
          <ac:chgData name="Jaemin Lee" userId="c74b28d209e31b96" providerId="LiveId" clId="{DBACCFFB-E58B-46D2-A1E4-2ACAE5DF691C}" dt="2017-08-17T19:56:03.527" v="2500" actId="14100"/>
          <ac:cxnSpMkLst>
            <pc:docMk/>
            <pc:sldMk cId="3842836143" sldId="350"/>
            <ac:cxnSpMk id="211" creationId="{61F871A2-6C10-49CF-B1B3-036F7324066D}"/>
          </ac:cxnSpMkLst>
        </pc:cxnChg>
        <pc:cxnChg chg="add mod">
          <ac:chgData name="Jaemin Lee" userId="c74b28d209e31b96" providerId="LiveId" clId="{DBACCFFB-E58B-46D2-A1E4-2ACAE5DF691C}" dt="2017-08-17T19:56:08.041" v="2503" actId="14100"/>
          <ac:cxnSpMkLst>
            <pc:docMk/>
            <pc:sldMk cId="3842836143" sldId="350"/>
            <ac:cxnSpMk id="214" creationId="{23AC82FE-D219-447E-AB54-7C0109A7B7A3}"/>
          </ac:cxnSpMkLst>
        </pc:cxnChg>
        <pc:cxnChg chg="add mod">
          <ac:chgData name="Jaemin Lee" userId="c74b28d209e31b96" providerId="LiveId" clId="{DBACCFFB-E58B-46D2-A1E4-2ACAE5DF691C}" dt="2017-08-17T19:56:13.108" v="2506" actId="14100"/>
          <ac:cxnSpMkLst>
            <pc:docMk/>
            <pc:sldMk cId="3842836143" sldId="350"/>
            <ac:cxnSpMk id="217" creationId="{362B9054-A2C8-48C6-906E-3A556111BA22}"/>
          </ac:cxnSpMkLst>
        </pc:cxnChg>
      </pc:sldChg>
      <pc:sldChg chg="addSp delSp add del addAnim delAnim">
        <pc:chgData name="Jaemin Lee" userId="c74b28d209e31b96" providerId="LiveId" clId="{DBACCFFB-E58B-46D2-A1E4-2ACAE5DF691C}" dt="2017-08-17T19:16:44.971" v="1800" actId="2696"/>
        <pc:sldMkLst>
          <pc:docMk/>
          <pc:sldMk cId="811883168" sldId="351"/>
        </pc:sldMkLst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2" creationId="{092DE8F7-F018-49B5-80B2-959A7087CB45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4" creationId="{F52D177C-C48A-46DE-AAE1-B9492165C80E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20" creationId="{2972701F-79D3-4C1E-8D28-059DB2BD5418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25" creationId="{AE4BF42F-66B1-4EF6-806F-9EB77194E1A7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26" creationId="{D702DA25-DF5A-4080-A093-669D8236C783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30" creationId="{DA2FFBB0-9B1A-45B0-87E3-121CD3A2D82A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31" creationId="{A1C0BFAC-3C20-426B-91C4-DD0C2E2AB25E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32" creationId="{FAAC6F2A-F60D-4761-986B-828A456FEFE1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33" creationId="{269709A0-C425-4A51-8C1E-431FABC34C7F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34" creationId="{B723BAB5-07C3-49A1-BD58-003E7785339C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35" creationId="{ED601096-3B5F-42AF-9E81-710B84DA9F04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36" creationId="{92B3722F-17B8-4A3B-9854-19BEF94F148C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37" creationId="{C5E67890-DE4A-41AB-B317-3D78CAEE697A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38" creationId="{ECCCD7C1-2B22-49EB-81B0-480DDAD89451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39" creationId="{7CBA7819-E5DA-48FE-8237-DA33A50F87CD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40" creationId="{DF2C384F-6421-4AB8-BF03-BE5C6F2A607F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41" creationId="{86D9067F-B531-4F1F-971A-EFF9D7D53AE9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42" creationId="{B318A3CC-9B9F-48A0-9517-3C67A95D73AD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43" creationId="{F737CAD5-39C4-4EF6-AE4E-CAAF7953C516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44" creationId="{1F6DB7EF-4A4B-429D-AEEB-AD5D4ED807BC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45" creationId="{E9DB244B-DBA7-45A1-8BB3-11290105AB3A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46" creationId="{7B3E326E-6774-4A2D-BA20-66B3B08FAB9C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47" creationId="{80984693-93A6-4653-9DCA-40CC9F27A3E6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48" creationId="{FB9EE3DA-7917-4846-83F2-E19E51E2C7DA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49" creationId="{54FE1E41-A829-4110-B5BF-933E4353185E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50" creationId="{705EBD00-1643-4E4F-92C1-68F4CC7A708C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51" creationId="{F418F9A3-5008-4A10-A4EF-6C773EBBE8A6}"/>
          </ac:spMkLst>
        </pc:spChg>
        <pc:spChg chg="add del">
          <ac:chgData name="Jaemin Lee" userId="c74b28d209e31b96" providerId="LiveId" clId="{DBACCFFB-E58B-46D2-A1E4-2ACAE5DF691C}" dt="2017-08-17T19:16:44.524" v="1799" actId="478"/>
          <ac:spMkLst>
            <pc:docMk/>
            <pc:sldMk cId="811883168" sldId="351"/>
            <ac:spMk id="52" creationId="{8837C814-4569-41FE-9DA2-4B3DB720632B}"/>
          </ac:spMkLst>
        </pc:spChg>
        <pc:cxnChg chg="add del">
          <ac:chgData name="Jaemin Lee" userId="c74b28d209e31b96" providerId="LiveId" clId="{DBACCFFB-E58B-46D2-A1E4-2ACAE5DF691C}" dt="2017-08-17T19:16:44.524" v="1799" actId="478"/>
          <ac:cxnSpMkLst>
            <pc:docMk/>
            <pc:sldMk cId="811883168" sldId="351"/>
            <ac:cxnSpMk id="3" creationId="{540AF879-97B4-49F9-B7FD-2BE608A8A354}"/>
          </ac:cxnSpMkLst>
        </pc:cxnChg>
        <pc:cxnChg chg="add del">
          <ac:chgData name="Jaemin Lee" userId="c74b28d209e31b96" providerId="LiveId" clId="{DBACCFFB-E58B-46D2-A1E4-2ACAE5DF691C}" dt="2017-08-17T19:16:44.524" v="1799" actId="478"/>
          <ac:cxnSpMkLst>
            <pc:docMk/>
            <pc:sldMk cId="811883168" sldId="351"/>
            <ac:cxnSpMk id="8" creationId="{72E1492F-C2D2-4395-AF92-817C71300934}"/>
          </ac:cxnSpMkLst>
        </pc:cxnChg>
        <pc:cxnChg chg="add del">
          <ac:chgData name="Jaemin Lee" userId="c74b28d209e31b96" providerId="LiveId" clId="{DBACCFFB-E58B-46D2-A1E4-2ACAE5DF691C}" dt="2017-08-17T19:16:44.524" v="1799" actId="478"/>
          <ac:cxnSpMkLst>
            <pc:docMk/>
            <pc:sldMk cId="811883168" sldId="351"/>
            <ac:cxnSpMk id="10" creationId="{77F775F1-B1E7-4A32-9A4F-9D0FB4DE45EA}"/>
          </ac:cxnSpMkLst>
        </pc:cxnChg>
        <pc:cxnChg chg="add del">
          <ac:chgData name="Jaemin Lee" userId="c74b28d209e31b96" providerId="LiveId" clId="{DBACCFFB-E58B-46D2-A1E4-2ACAE5DF691C}" dt="2017-08-17T19:16:44.524" v="1799" actId="478"/>
          <ac:cxnSpMkLst>
            <pc:docMk/>
            <pc:sldMk cId="811883168" sldId="351"/>
            <ac:cxnSpMk id="60" creationId="{86C00D5A-8A4B-467B-B55B-3DE63E97606B}"/>
          </ac:cxnSpMkLst>
        </pc:cxnChg>
      </pc:sldChg>
      <pc:sldChg chg="addSp delSp modSp add">
        <pc:chgData name="Jaemin Lee" userId="c74b28d209e31b96" providerId="LiveId" clId="{DBACCFFB-E58B-46D2-A1E4-2ACAE5DF691C}" dt="2017-08-17T20:14:21.548" v="3096" actId="20577"/>
        <pc:sldMkLst>
          <pc:docMk/>
          <pc:sldMk cId="3156831351" sldId="351"/>
        </pc:sldMkLst>
        <pc:spChg chg="add del mod">
          <ac:chgData name="Jaemin Lee" userId="c74b28d209e31b96" providerId="LiveId" clId="{DBACCFFB-E58B-46D2-A1E4-2ACAE5DF691C}" dt="2017-08-17T20:02:07.458" v="2727" actId="478"/>
          <ac:spMkLst>
            <pc:docMk/>
            <pc:sldMk cId="3156831351" sldId="351"/>
            <ac:spMk id="5" creationId="{41E06061-49F3-474A-8AA7-1802AF4C90CC}"/>
          </ac:spMkLst>
        </pc:spChg>
        <pc:spChg chg="del">
          <ac:chgData name="Jaemin Lee" userId="c74b28d209e31b96" providerId="LiveId" clId="{DBACCFFB-E58B-46D2-A1E4-2ACAE5DF691C}" dt="2017-08-17T19:34:34.079" v="2257" actId="478"/>
          <ac:spMkLst>
            <pc:docMk/>
            <pc:sldMk cId="3156831351" sldId="351"/>
            <ac:spMk id="6" creationId="{3265DFB1-9673-450A-80EC-932535C50B89}"/>
          </ac:spMkLst>
        </pc:spChg>
        <pc:spChg chg="add del mod">
          <ac:chgData name="Jaemin Lee" userId="c74b28d209e31b96" providerId="LiveId" clId="{DBACCFFB-E58B-46D2-A1E4-2ACAE5DF691C}" dt="2017-08-17T20:03:09.726" v="2746" actId="478"/>
          <ac:spMkLst>
            <pc:docMk/>
            <pc:sldMk cId="3156831351" sldId="351"/>
            <ac:spMk id="11" creationId="{03431EC4-7257-4CE0-B791-BFA8A3E7DC41}"/>
          </ac:spMkLst>
        </pc:spChg>
        <pc:spChg chg="del">
          <ac:chgData name="Jaemin Lee" userId="c74b28d209e31b96" providerId="LiveId" clId="{DBACCFFB-E58B-46D2-A1E4-2ACAE5DF691C}" dt="2017-08-17T19:34:27.244" v="2254" actId="478"/>
          <ac:spMkLst>
            <pc:docMk/>
            <pc:sldMk cId="3156831351" sldId="351"/>
            <ac:spMk id="19" creationId="{8DDEA920-09A5-415C-ABAC-F5839FE45FD0}"/>
          </ac:spMkLst>
        </pc:spChg>
        <pc:spChg chg="del">
          <ac:chgData name="Jaemin Lee" userId="c74b28d209e31b96" providerId="LiveId" clId="{DBACCFFB-E58B-46D2-A1E4-2ACAE5DF691C}" dt="2017-08-17T19:57:44.521" v="2586" actId="478"/>
          <ac:spMkLst>
            <pc:docMk/>
            <pc:sldMk cId="3156831351" sldId="351"/>
            <ac:spMk id="21" creationId="{00000000-0000-0000-0000-000000000000}"/>
          </ac:spMkLst>
        </pc:spChg>
        <pc:spChg chg="del">
          <ac:chgData name="Jaemin Lee" userId="c74b28d209e31b96" providerId="LiveId" clId="{DBACCFFB-E58B-46D2-A1E4-2ACAE5DF691C}" dt="2017-08-17T19:57:44.521" v="2586" actId="478"/>
          <ac:spMkLst>
            <pc:docMk/>
            <pc:sldMk cId="3156831351" sldId="351"/>
            <ac:spMk id="22" creationId="{00000000-0000-0000-0000-000000000000}"/>
          </ac:spMkLst>
        </pc:spChg>
        <pc:spChg chg="del mod">
          <ac:chgData name="Jaemin Lee" userId="c74b28d209e31b96" providerId="LiveId" clId="{DBACCFFB-E58B-46D2-A1E4-2ACAE5DF691C}" dt="2017-08-17T19:57:47.504" v="2588" actId="478"/>
          <ac:spMkLst>
            <pc:docMk/>
            <pc:sldMk cId="3156831351" sldId="351"/>
            <ac:spMk id="23" creationId="{00000000-0000-0000-0000-000000000000}"/>
          </ac:spMkLst>
        </pc:spChg>
        <pc:spChg chg="add del mod">
          <ac:chgData name="Jaemin Lee" userId="c74b28d209e31b96" providerId="LiveId" clId="{DBACCFFB-E58B-46D2-A1E4-2ACAE5DF691C}" dt="2017-08-17T20:02:07.458" v="2727" actId="478"/>
          <ac:spMkLst>
            <pc:docMk/>
            <pc:sldMk cId="3156831351" sldId="351"/>
            <ac:spMk id="33" creationId="{5BE2EBBD-ADFA-49D1-B30D-05D77096902D}"/>
          </ac:spMkLst>
        </pc:spChg>
        <pc:spChg chg="add del mod">
          <ac:chgData name="Jaemin Lee" userId="c74b28d209e31b96" providerId="LiveId" clId="{DBACCFFB-E58B-46D2-A1E4-2ACAE5DF691C}" dt="2017-08-17T20:02:07.458" v="2727" actId="478"/>
          <ac:spMkLst>
            <pc:docMk/>
            <pc:sldMk cId="3156831351" sldId="351"/>
            <ac:spMk id="34" creationId="{98C10F9F-4F7F-4F69-A367-07F88824F137}"/>
          </ac:spMkLst>
        </pc:spChg>
        <pc:spChg chg="add del mod">
          <ac:chgData name="Jaemin Lee" userId="c74b28d209e31b96" providerId="LiveId" clId="{DBACCFFB-E58B-46D2-A1E4-2ACAE5DF691C}" dt="2017-08-17T19:45:18.093" v="2314" actId="20577"/>
          <ac:spMkLst>
            <pc:docMk/>
            <pc:sldMk cId="3156831351" sldId="351"/>
            <ac:spMk id="35" creationId="{E766462A-1F97-4A94-B04F-6138FC09B141}"/>
          </ac:spMkLst>
        </pc:spChg>
        <pc:spChg chg="add del mod">
          <ac:chgData name="Jaemin Lee" userId="c74b28d209e31b96" providerId="LiveId" clId="{DBACCFFB-E58B-46D2-A1E4-2ACAE5DF691C}" dt="2017-08-17T19:45:17.909" v="2313" actId="20577"/>
          <ac:spMkLst>
            <pc:docMk/>
            <pc:sldMk cId="3156831351" sldId="351"/>
            <ac:spMk id="36" creationId="{994203AA-DF27-4654-AB99-8834F251AB28}"/>
          </ac:spMkLst>
        </pc:spChg>
        <pc:spChg chg="add del mod">
          <ac:chgData name="Jaemin Lee" userId="c74b28d209e31b96" providerId="LiveId" clId="{DBACCFFB-E58B-46D2-A1E4-2ACAE5DF691C}" dt="2017-08-17T19:45:17.625" v="2312" actId="20577"/>
          <ac:spMkLst>
            <pc:docMk/>
            <pc:sldMk cId="3156831351" sldId="351"/>
            <ac:spMk id="37" creationId="{BD1446F7-B6F6-4478-9D21-99D01C26BB3D}"/>
          </ac:spMkLst>
        </pc:spChg>
        <pc:spChg chg="add del mod">
          <ac:chgData name="Jaemin Lee" userId="c74b28d209e31b96" providerId="LiveId" clId="{DBACCFFB-E58B-46D2-A1E4-2ACAE5DF691C}" dt="2017-08-17T19:45:17.477" v="2310" actId="20577"/>
          <ac:spMkLst>
            <pc:docMk/>
            <pc:sldMk cId="3156831351" sldId="351"/>
            <ac:spMk id="38" creationId="{9AA1C569-CF5C-4630-BC51-AA11AE9C8C9C}"/>
          </ac:spMkLst>
        </pc:spChg>
        <pc:spChg chg="add del mod">
          <ac:chgData name="Jaemin Lee" userId="c74b28d209e31b96" providerId="LiveId" clId="{DBACCFFB-E58B-46D2-A1E4-2ACAE5DF691C}" dt="2017-08-17T19:45:17.477" v="2310" actId="20577"/>
          <ac:spMkLst>
            <pc:docMk/>
            <pc:sldMk cId="3156831351" sldId="351"/>
            <ac:spMk id="39" creationId="{A746F9FF-24B0-4F80-B06D-D3EDEF3329F2}"/>
          </ac:spMkLst>
        </pc:spChg>
        <pc:spChg chg="add del mod">
          <ac:chgData name="Jaemin Lee" userId="c74b28d209e31b96" providerId="LiveId" clId="{DBACCFFB-E58B-46D2-A1E4-2ACAE5DF691C}" dt="2017-08-17T19:45:17.477" v="2310" actId="20577"/>
          <ac:spMkLst>
            <pc:docMk/>
            <pc:sldMk cId="3156831351" sldId="351"/>
            <ac:spMk id="40" creationId="{76F4E32C-38B7-4A93-BF6C-74D727555971}"/>
          </ac:spMkLst>
        </pc:spChg>
        <pc:spChg chg="add del mod">
          <ac:chgData name="Jaemin Lee" userId="c74b28d209e31b96" providerId="LiveId" clId="{DBACCFFB-E58B-46D2-A1E4-2ACAE5DF691C}" dt="2017-08-17T19:45:17.477" v="2310" actId="20577"/>
          <ac:spMkLst>
            <pc:docMk/>
            <pc:sldMk cId="3156831351" sldId="351"/>
            <ac:spMk id="41" creationId="{91AB9A4F-0C57-486E-B343-2FF2EC12EF95}"/>
          </ac:spMkLst>
        </pc:spChg>
        <pc:spChg chg="add del mod">
          <ac:chgData name="Jaemin Lee" userId="c74b28d209e31b96" providerId="LiveId" clId="{DBACCFFB-E58B-46D2-A1E4-2ACAE5DF691C}" dt="2017-08-17T19:45:17.477" v="2310" actId="20577"/>
          <ac:spMkLst>
            <pc:docMk/>
            <pc:sldMk cId="3156831351" sldId="351"/>
            <ac:spMk id="42" creationId="{63B629B2-C3C9-4548-A2AB-12374C85E00B}"/>
          </ac:spMkLst>
        </pc:spChg>
        <pc:spChg chg="add del mod">
          <ac:chgData name="Jaemin Lee" userId="c74b28d209e31b96" providerId="LiveId" clId="{DBACCFFB-E58B-46D2-A1E4-2ACAE5DF691C}" dt="2017-08-17T19:45:17.409" v="2308" actId="20577"/>
          <ac:spMkLst>
            <pc:docMk/>
            <pc:sldMk cId="3156831351" sldId="351"/>
            <ac:spMk id="43" creationId="{0C48CB0A-8777-4342-A526-37AECA280A8B}"/>
          </ac:spMkLst>
        </pc:spChg>
        <pc:spChg chg="add del mod">
          <ac:chgData name="Jaemin Lee" userId="c74b28d209e31b96" providerId="LiveId" clId="{DBACCFFB-E58B-46D2-A1E4-2ACAE5DF691C}" dt="2017-08-17T19:45:17.409" v="2308" actId="20577"/>
          <ac:spMkLst>
            <pc:docMk/>
            <pc:sldMk cId="3156831351" sldId="351"/>
            <ac:spMk id="44" creationId="{DAA966DC-D699-490B-B446-2AC70882E318}"/>
          </ac:spMkLst>
        </pc:spChg>
        <pc:spChg chg="add del mod">
          <ac:chgData name="Jaemin Lee" userId="c74b28d209e31b96" providerId="LiveId" clId="{DBACCFFB-E58B-46D2-A1E4-2ACAE5DF691C}" dt="2017-08-17T19:45:17.409" v="2308" actId="20577"/>
          <ac:spMkLst>
            <pc:docMk/>
            <pc:sldMk cId="3156831351" sldId="351"/>
            <ac:spMk id="45" creationId="{F7C11A26-164D-4B62-8640-5A4FC894F520}"/>
          </ac:spMkLst>
        </pc:spChg>
        <pc:spChg chg="add del mod">
          <ac:chgData name="Jaemin Lee" userId="c74b28d209e31b96" providerId="LiveId" clId="{DBACCFFB-E58B-46D2-A1E4-2ACAE5DF691C}" dt="2017-08-17T19:45:17.393" v="2307" actId="20577"/>
          <ac:spMkLst>
            <pc:docMk/>
            <pc:sldMk cId="3156831351" sldId="351"/>
            <ac:spMk id="46" creationId="{419F7FBD-97EC-4569-8824-C1F081FC30A1}"/>
          </ac:spMkLst>
        </pc:spChg>
        <pc:spChg chg="add del mod">
          <ac:chgData name="Jaemin Lee" userId="c74b28d209e31b96" providerId="LiveId" clId="{DBACCFFB-E58B-46D2-A1E4-2ACAE5DF691C}" dt="2017-08-17T19:45:17.340" v="2305" actId="20577"/>
          <ac:spMkLst>
            <pc:docMk/>
            <pc:sldMk cId="3156831351" sldId="351"/>
            <ac:spMk id="47" creationId="{6FE1FC0A-B26A-4317-A89B-E6EDC2F19B03}"/>
          </ac:spMkLst>
        </pc:spChg>
        <pc:spChg chg="add del mod">
          <ac:chgData name="Jaemin Lee" userId="c74b28d209e31b96" providerId="LiveId" clId="{DBACCFFB-E58B-46D2-A1E4-2ACAE5DF691C}" dt="2017-08-17T19:45:17.256" v="2304" actId="20577"/>
          <ac:spMkLst>
            <pc:docMk/>
            <pc:sldMk cId="3156831351" sldId="351"/>
            <ac:spMk id="48" creationId="{C3CA3563-902E-4D44-B781-97B9D127280E}"/>
          </ac:spMkLst>
        </pc:spChg>
        <pc:spChg chg="add">
          <ac:chgData name="Jaemin Lee" userId="c74b28d209e31b96" providerId="LiveId" clId="{DBACCFFB-E58B-46D2-A1E4-2ACAE5DF691C}" dt="2017-08-17T19:57:45.059" v="2587" actId="20577"/>
          <ac:spMkLst>
            <pc:docMk/>
            <pc:sldMk cId="3156831351" sldId="351"/>
            <ac:spMk id="49" creationId="{3EB3F651-C105-48A1-BEC3-9D1408DEFADC}"/>
          </ac:spMkLst>
        </pc:spChg>
        <pc:spChg chg="add">
          <ac:chgData name="Jaemin Lee" userId="c74b28d209e31b96" providerId="LiveId" clId="{DBACCFFB-E58B-46D2-A1E4-2ACAE5DF691C}" dt="2017-08-17T19:57:45.059" v="2587" actId="20577"/>
          <ac:spMkLst>
            <pc:docMk/>
            <pc:sldMk cId="3156831351" sldId="351"/>
            <ac:spMk id="50" creationId="{F82485C6-5B6F-478C-8A77-7BB5711F1B72}"/>
          </ac:spMkLst>
        </pc:spChg>
        <pc:spChg chg="add">
          <ac:chgData name="Jaemin Lee" userId="c74b28d209e31b96" providerId="LiveId" clId="{DBACCFFB-E58B-46D2-A1E4-2ACAE5DF691C}" dt="2017-08-17T19:57:45.059" v="2587" actId="20577"/>
          <ac:spMkLst>
            <pc:docMk/>
            <pc:sldMk cId="3156831351" sldId="351"/>
            <ac:spMk id="51" creationId="{736431EB-A455-4472-8E59-22A072B7E60D}"/>
          </ac:spMkLst>
        </pc:spChg>
        <pc:spChg chg="add mod">
          <ac:chgData name="Jaemin Lee" userId="c74b28d209e31b96" providerId="LiveId" clId="{DBACCFFB-E58B-46D2-A1E4-2ACAE5DF691C}" dt="2017-08-17T20:14:21.548" v="3096" actId="20577"/>
          <ac:spMkLst>
            <pc:docMk/>
            <pc:sldMk cId="3156831351" sldId="351"/>
            <ac:spMk id="52" creationId="{2808547A-2E8F-4CDE-813A-B588DA4A083F}"/>
          </ac:spMkLst>
        </pc:spChg>
        <pc:spChg chg="del">
          <ac:chgData name="Jaemin Lee" userId="c74b28d209e31b96" providerId="LiveId" clId="{DBACCFFB-E58B-46D2-A1E4-2ACAE5DF691C}" dt="2017-08-17T19:34:34.079" v="2257" actId="478"/>
          <ac:spMkLst>
            <pc:docMk/>
            <pc:sldMk cId="3156831351" sldId="351"/>
            <ac:spMk id="53" creationId="{5AD8419B-6C0F-4209-A2A8-5A3D1D1D4E78}"/>
          </ac:spMkLst>
        </pc:spChg>
        <pc:spChg chg="del">
          <ac:chgData name="Jaemin Lee" userId="c74b28d209e31b96" providerId="LiveId" clId="{DBACCFFB-E58B-46D2-A1E4-2ACAE5DF691C}" dt="2017-08-17T19:34:34.079" v="2257" actId="478"/>
          <ac:spMkLst>
            <pc:docMk/>
            <pc:sldMk cId="3156831351" sldId="351"/>
            <ac:spMk id="55" creationId="{351853ED-2677-4128-BD39-D5C3CE54F375}"/>
          </ac:spMkLst>
        </pc:spChg>
        <pc:spChg chg="del">
          <ac:chgData name="Jaemin Lee" userId="c74b28d209e31b96" providerId="LiveId" clId="{DBACCFFB-E58B-46D2-A1E4-2ACAE5DF691C}" dt="2017-08-17T19:34:34.079" v="2257" actId="478"/>
          <ac:spMkLst>
            <pc:docMk/>
            <pc:sldMk cId="3156831351" sldId="351"/>
            <ac:spMk id="56" creationId="{ED909403-6215-4760-AEEA-CF669C427671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57" creationId="{B1FF61BE-D92A-4E62-8A6E-46E9A2C5D108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59" creationId="{E444339B-A28C-4287-86E3-724E06D42C7E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60" creationId="{0D73E01A-118E-4428-AE08-F200A4B2BFAF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61" creationId="{A8FB4E2C-A98B-4336-9CD4-D1C2FB005A08}"/>
          </ac:spMkLst>
        </pc:spChg>
        <pc:spChg chg="del">
          <ac:chgData name="Jaemin Lee" userId="c74b28d209e31b96" providerId="LiveId" clId="{DBACCFFB-E58B-46D2-A1E4-2ACAE5DF691C}" dt="2017-08-17T19:33:30.704" v="2192" actId="478"/>
          <ac:spMkLst>
            <pc:docMk/>
            <pc:sldMk cId="3156831351" sldId="351"/>
            <ac:spMk id="64" creationId="{0D2E37AF-F570-4D66-B7EE-B24A386B802A}"/>
          </ac:spMkLst>
        </pc:spChg>
        <pc:spChg chg="del">
          <ac:chgData name="Jaemin Lee" userId="c74b28d209e31b96" providerId="LiveId" clId="{DBACCFFB-E58B-46D2-A1E4-2ACAE5DF691C}" dt="2017-08-17T19:34:27.244" v="2254" actId="478"/>
          <ac:spMkLst>
            <pc:docMk/>
            <pc:sldMk cId="3156831351" sldId="351"/>
            <ac:spMk id="65" creationId="{AAC891F3-281A-4C38-9020-5617678EEC7B}"/>
          </ac:spMkLst>
        </pc:spChg>
        <pc:spChg chg="del">
          <ac:chgData name="Jaemin Lee" userId="c74b28d209e31b96" providerId="LiveId" clId="{DBACCFFB-E58B-46D2-A1E4-2ACAE5DF691C}" dt="2017-08-17T19:33:30.704" v="2192" actId="478"/>
          <ac:spMkLst>
            <pc:docMk/>
            <pc:sldMk cId="3156831351" sldId="351"/>
            <ac:spMk id="67" creationId="{3CDC2EC7-FF64-4730-8C98-CE040AE667E6}"/>
          </ac:spMkLst>
        </pc:spChg>
        <pc:spChg chg="mod">
          <ac:chgData name="Jaemin Lee" userId="c74b28d209e31b96" providerId="LiveId" clId="{DBACCFFB-E58B-46D2-A1E4-2ACAE5DF691C}" dt="2017-08-17T20:14:12.621" v="3073" actId="20577"/>
          <ac:spMkLst>
            <pc:docMk/>
            <pc:sldMk cId="3156831351" sldId="351"/>
            <ac:spMk id="68" creationId="{0C4F7E19-7FDD-4226-8454-79196F3B2C8B}"/>
          </ac:spMkLst>
        </pc:spChg>
        <pc:spChg chg="del">
          <ac:chgData name="Jaemin Lee" userId="c74b28d209e31b96" providerId="LiveId" clId="{DBACCFFB-E58B-46D2-A1E4-2ACAE5DF691C}" dt="2017-08-17T19:33:58.704" v="2247" actId="478"/>
          <ac:spMkLst>
            <pc:docMk/>
            <pc:sldMk cId="3156831351" sldId="351"/>
            <ac:spMk id="69" creationId="{7CDE9D53-B3CF-4897-9BD5-F98B8D27EF20}"/>
          </ac:spMkLst>
        </pc:spChg>
        <pc:spChg chg="del">
          <ac:chgData name="Jaemin Lee" userId="c74b28d209e31b96" providerId="LiveId" clId="{DBACCFFB-E58B-46D2-A1E4-2ACAE5DF691C}" dt="2017-08-17T19:33:30.704" v="2192" actId="478"/>
          <ac:spMkLst>
            <pc:docMk/>
            <pc:sldMk cId="3156831351" sldId="351"/>
            <ac:spMk id="72" creationId="{30B03C5B-5BA4-4B7D-9EE2-F222BF4F19F2}"/>
          </ac:spMkLst>
        </pc:spChg>
        <pc:spChg chg="del">
          <ac:chgData name="Jaemin Lee" userId="c74b28d209e31b96" providerId="LiveId" clId="{DBACCFFB-E58B-46D2-A1E4-2ACAE5DF691C}" dt="2017-08-17T19:33:30.704" v="2192" actId="478"/>
          <ac:spMkLst>
            <pc:docMk/>
            <pc:sldMk cId="3156831351" sldId="351"/>
            <ac:spMk id="73" creationId="{DE0E0E69-D442-4667-B1E1-D4389D140427}"/>
          </ac:spMkLst>
        </pc:spChg>
        <pc:spChg chg="del">
          <ac:chgData name="Jaemin Lee" userId="c74b28d209e31b96" providerId="LiveId" clId="{DBACCFFB-E58B-46D2-A1E4-2ACAE5DF691C}" dt="2017-08-17T19:33:58.704" v="2247" actId="478"/>
          <ac:spMkLst>
            <pc:docMk/>
            <pc:sldMk cId="3156831351" sldId="351"/>
            <ac:spMk id="75" creationId="{2CE4C2B7-D0CE-4022-BD94-3BEC6825EB2F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76" creationId="{A7BB1C42-CEE1-4E82-A212-37F3E62943F8}"/>
          </ac:spMkLst>
        </pc:spChg>
        <pc:spChg chg="add mod or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77" creationId="{E490CEDE-4917-4CFE-9014-6AADDA537E9C}"/>
          </ac:spMkLst>
        </pc:spChg>
        <pc:spChg chg="add mod or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78" creationId="{12E05DF3-61D0-4DFE-BFFA-757044379217}"/>
          </ac:spMkLst>
        </pc:spChg>
        <pc:spChg chg="add mod or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79" creationId="{08EC2246-73F9-4C30-9615-4BAB528F688D}"/>
          </ac:spMkLst>
        </pc:spChg>
        <pc:spChg chg="add mod or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80" creationId="{6F115439-D31B-4330-912C-F1EAD2D7EF80}"/>
          </ac:spMkLst>
        </pc:spChg>
        <pc:spChg chg="add mod or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85" creationId="{A3ADB00D-673C-4BBC-B3C6-4F661CC5EA0F}"/>
          </ac:spMkLst>
        </pc:spChg>
        <pc:spChg chg="add mod or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86" creationId="{03C5E317-A836-4597-AEA5-3093DF4A8F26}"/>
          </ac:spMkLst>
        </pc:spChg>
        <pc:spChg chg="add mod or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87" creationId="{0654FA6D-5BB6-4557-9B45-BA6A23624F0E}"/>
          </ac:spMkLst>
        </pc:spChg>
        <pc:spChg chg="add mod or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88" creationId="{ADC5661E-81BD-4306-A966-09ABB4B66EDD}"/>
          </ac:spMkLst>
        </pc:spChg>
        <pc:spChg chg="add mod">
          <ac:chgData name="Jaemin Lee" userId="c74b28d209e31b96" providerId="LiveId" clId="{DBACCFFB-E58B-46D2-A1E4-2ACAE5DF691C}" dt="2017-08-17T20:04:49.959" v="2800" actId="20577"/>
          <ac:spMkLst>
            <pc:docMk/>
            <pc:sldMk cId="3156831351" sldId="351"/>
            <ac:spMk id="93" creationId="{987B849B-26F5-458F-B2F3-892822E7BDF5}"/>
          </ac:spMkLst>
        </pc:spChg>
        <pc:spChg chg="add mod">
          <ac:chgData name="Jaemin Lee" userId="c74b28d209e31b96" providerId="LiveId" clId="{DBACCFFB-E58B-46D2-A1E4-2ACAE5DF691C}" dt="2017-08-17T20:04:49.959" v="2800" actId="20577"/>
          <ac:spMkLst>
            <pc:docMk/>
            <pc:sldMk cId="3156831351" sldId="351"/>
            <ac:spMk id="94" creationId="{725EE409-B172-43CC-8011-DAEE1BFF31BC}"/>
          </ac:spMkLst>
        </pc:spChg>
        <pc:spChg chg="add mod">
          <ac:chgData name="Jaemin Lee" userId="c74b28d209e31b96" providerId="LiveId" clId="{DBACCFFB-E58B-46D2-A1E4-2ACAE5DF691C}" dt="2017-08-17T20:04:49.959" v="2800" actId="20577"/>
          <ac:spMkLst>
            <pc:docMk/>
            <pc:sldMk cId="3156831351" sldId="351"/>
            <ac:spMk id="95" creationId="{80799162-E156-43CB-8173-505A1EA0BC4A}"/>
          </ac:spMkLst>
        </pc:spChg>
        <pc:spChg chg="add mod">
          <ac:chgData name="Jaemin Lee" userId="c74b28d209e31b96" providerId="LiveId" clId="{DBACCFFB-E58B-46D2-A1E4-2ACAE5DF691C}" dt="2017-08-17T20:04:49.959" v="2800" actId="20577"/>
          <ac:spMkLst>
            <pc:docMk/>
            <pc:sldMk cId="3156831351" sldId="351"/>
            <ac:spMk id="96" creationId="{866C440A-ED04-4CE8-9D1D-2D373C2E8DCA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01" creationId="{0E8DD90E-EF18-4723-B62B-1C75654D348D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02" creationId="{FD93F657-160F-4AA7-9594-ED47AE2DC558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03" creationId="{7A2607A3-E836-4722-96B1-3635DF13334F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04" creationId="{614DC700-D128-4399-A119-7AB7FCED8F49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09" creationId="{F0B638BC-EAC7-4E0B-A785-3CE28B02A613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10" creationId="{0514E38A-D713-4BFA-A6B8-7039FDE8BE64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11" creationId="{42538E6E-D037-41E9-92FF-CD93BE5E46BA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12" creationId="{81B20360-52BB-4DA8-922D-56AFE4CDF0B9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17" creationId="{B38A25BD-259C-415E-95EE-C618069E5B1A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18" creationId="{F556A297-957F-4A6A-BC72-B7BA043B285B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19" creationId="{94506C95-CC39-44E4-9149-22F2C0AC600E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20" creationId="{D3012988-BED7-46C4-9D29-C1112C2340C4}"/>
          </ac:spMkLst>
        </pc:spChg>
        <pc:spChg chg="del">
          <ac:chgData name="Jaemin Lee" userId="c74b28d209e31b96" providerId="LiveId" clId="{DBACCFFB-E58B-46D2-A1E4-2ACAE5DF691C}" dt="2017-08-17T19:57:44.521" v="2586" actId="478"/>
          <ac:spMkLst>
            <pc:docMk/>
            <pc:sldMk cId="3156831351" sldId="351"/>
            <ac:spMk id="123" creationId="{00000000-0000-0000-0000-000000000000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26" creationId="{73C329D4-9605-4B00-8905-6848D7D16B2D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27" creationId="{81FDE241-FBE2-4DA9-A41C-C2327D093FFA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28" creationId="{34A0AABD-D198-4B85-9A13-560478673AD3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29" creationId="{D567CA3A-D754-457A-A900-F2AD7617EFD2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30" creationId="{2F20CD6E-2102-4AFC-9087-4A6AA61AC4CB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32" creationId="{6618DFC7-5186-4FC6-A757-349ABCE363ED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33" creationId="{11F033DF-1BAE-4A68-A274-952ABAF3C73A}"/>
          </ac:spMkLst>
        </pc:spChg>
        <pc:spChg chg="add mod">
          <ac:chgData name="Jaemin Lee" userId="c74b28d209e31b96" providerId="LiveId" clId="{DBACCFFB-E58B-46D2-A1E4-2ACAE5DF691C}" dt="2017-08-17T20:10:14.750" v="2915" actId="1076"/>
          <ac:spMkLst>
            <pc:docMk/>
            <pc:sldMk cId="3156831351" sldId="351"/>
            <ac:spMk id="141" creationId="{ACD15A7E-10AD-4ACE-87AD-25E3EF4DD1D1}"/>
          </ac:spMkLst>
        </pc:spChg>
        <pc:grpChg chg="add mod">
          <ac:chgData name="Jaemin Lee" userId="c74b28d209e31b96" providerId="LiveId" clId="{DBACCFFB-E58B-46D2-A1E4-2ACAE5DF691C}" dt="2017-08-17T20:10:14.750" v="2915" actId="1076"/>
          <ac:grpSpMkLst>
            <pc:docMk/>
            <pc:sldMk cId="3156831351" sldId="351"/>
            <ac:grpSpMk id="62" creationId="{20597F10-56F6-4F73-918D-22DC547AFDEA}"/>
          </ac:grpSpMkLst>
        </pc:grpChg>
        <pc:grpChg chg="add mod ord">
          <ac:chgData name="Jaemin Lee" userId="c74b28d209e31b96" providerId="LiveId" clId="{DBACCFFB-E58B-46D2-A1E4-2ACAE5DF691C}" dt="2017-08-17T20:10:14.750" v="2915" actId="1076"/>
          <ac:grpSpMkLst>
            <pc:docMk/>
            <pc:sldMk cId="3156831351" sldId="351"/>
            <ac:grpSpMk id="81" creationId="{AD6CD86F-A250-4D97-B19B-4E95A9BC689E}"/>
          </ac:grpSpMkLst>
        </pc:grpChg>
        <pc:grpChg chg="add mod ord">
          <ac:chgData name="Jaemin Lee" userId="c74b28d209e31b96" providerId="LiveId" clId="{DBACCFFB-E58B-46D2-A1E4-2ACAE5DF691C}" dt="2017-08-17T20:10:14.750" v="2915" actId="1076"/>
          <ac:grpSpMkLst>
            <pc:docMk/>
            <pc:sldMk cId="3156831351" sldId="351"/>
            <ac:grpSpMk id="89" creationId="{1E0E0ECE-29E9-4935-96F7-D9448B7E6ECB}"/>
          </ac:grpSpMkLst>
        </pc:grpChg>
        <pc:grpChg chg="add mod">
          <ac:chgData name="Jaemin Lee" userId="c74b28d209e31b96" providerId="LiveId" clId="{DBACCFFB-E58B-46D2-A1E4-2ACAE5DF691C}" dt="2017-08-17T20:04:49.959" v="2800" actId="20577"/>
          <ac:grpSpMkLst>
            <pc:docMk/>
            <pc:sldMk cId="3156831351" sldId="351"/>
            <ac:grpSpMk id="97" creationId="{F348D5E6-40A2-4BC7-AF93-364377C351E4}"/>
          </ac:grpSpMkLst>
        </pc:grpChg>
        <pc:grpChg chg="add mod">
          <ac:chgData name="Jaemin Lee" userId="c74b28d209e31b96" providerId="LiveId" clId="{DBACCFFB-E58B-46D2-A1E4-2ACAE5DF691C}" dt="2017-08-17T20:10:14.750" v="2915" actId="1076"/>
          <ac:grpSpMkLst>
            <pc:docMk/>
            <pc:sldMk cId="3156831351" sldId="351"/>
            <ac:grpSpMk id="105" creationId="{8E060DB1-773A-4E70-AC02-9D16899D9886}"/>
          </ac:grpSpMkLst>
        </pc:grpChg>
        <pc:grpChg chg="add mod">
          <ac:chgData name="Jaemin Lee" userId="c74b28d209e31b96" providerId="LiveId" clId="{DBACCFFB-E58B-46D2-A1E4-2ACAE5DF691C}" dt="2017-08-17T20:10:14.750" v="2915" actId="1076"/>
          <ac:grpSpMkLst>
            <pc:docMk/>
            <pc:sldMk cId="3156831351" sldId="351"/>
            <ac:grpSpMk id="113" creationId="{29E43A39-45FF-4BF7-8822-B94BEB3A5D5D}"/>
          </ac:grpSpMkLst>
        </pc:grpChg>
        <pc:grpChg chg="add mod">
          <ac:chgData name="Jaemin Lee" userId="c74b28d209e31b96" providerId="LiveId" clId="{DBACCFFB-E58B-46D2-A1E4-2ACAE5DF691C}" dt="2017-08-17T20:10:14.750" v="2915" actId="1076"/>
          <ac:grpSpMkLst>
            <pc:docMk/>
            <pc:sldMk cId="3156831351" sldId="351"/>
            <ac:grpSpMk id="121" creationId="{879B5CBE-9B89-4018-9AD1-9E6D58222F18}"/>
          </ac:grpSpMkLst>
        </pc:grpChg>
        <pc:picChg chg="add del mod">
          <ac:chgData name="Jaemin Lee" userId="c74b28d209e31b96" providerId="LiveId" clId="{DBACCFFB-E58B-46D2-A1E4-2ACAE5DF691C}" dt="2017-08-17T20:00:09.825" v="2618" actId="478"/>
          <ac:picMkLst>
            <pc:docMk/>
            <pc:sldMk cId="3156831351" sldId="351"/>
            <ac:picMk id="9" creationId="{2F8911BF-CE86-449C-93EB-5388B05B47DC}"/>
          </ac:picMkLst>
        </pc:picChg>
        <pc:picChg chg="add mod">
          <ac:chgData name="Jaemin Lee" userId="c74b28d209e31b96" providerId="LiveId" clId="{DBACCFFB-E58B-46D2-A1E4-2ACAE5DF691C}" dt="2017-08-17T20:10:18.038" v="2916" actId="1076"/>
          <ac:picMkLst>
            <pc:docMk/>
            <pc:sldMk cId="3156831351" sldId="351"/>
            <ac:picMk id="10" creationId="{B94BE834-4F6B-49F5-BA55-651AAF0FC621}"/>
          </ac:picMkLst>
        </pc:picChg>
        <pc:picChg chg="del">
          <ac:chgData name="Jaemin Lee" userId="c74b28d209e31b96" providerId="LiveId" clId="{DBACCFFB-E58B-46D2-A1E4-2ACAE5DF691C}" dt="2017-08-17T19:33:30.704" v="2192" actId="478"/>
          <ac:picMkLst>
            <pc:docMk/>
            <pc:sldMk cId="3156831351" sldId="351"/>
            <ac:picMk id="66" creationId="{7B57E227-3FE2-47DE-AAD5-FFB3FEDC1265}"/>
          </ac:picMkLst>
        </pc:picChg>
        <pc:cxnChg chg="del mod">
          <ac:chgData name="Jaemin Lee" userId="c74b28d209e31b96" providerId="LiveId" clId="{DBACCFFB-E58B-46D2-A1E4-2ACAE5DF691C}" dt="2017-08-17T19:34:34.079" v="2257" actId="478"/>
          <ac:cxnSpMkLst>
            <pc:docMk/>
            <pc:sldMk cId="3156831351" sldId="351"/>
            <ac:cxnSpMk id="13" creationId="{6DBB0284-D6BE-4132-AF5E-CE49D58870CD}"/>
          </ac:cxnSpMkLst>
        </pc:cxnChg>
        <pc:cxnChg chg="add del mod">
          <ac:chgData name="Jaemin Lee" userId="c74b28d209e31b96" providerId="LiveId" clId="{DBACCFFB-E58B-46D2-A1E4-2ACAE5DF691C}" dt="2017-08-17T20:07:41.001" v="2853" actId="478"/>
          <ac:cxnSpMkLst>
            <pc:docMk/>
            <pc:sldMk cId="3156831351" sldId="351"/>
            <ac:cxnSpMk id="14" creationId="{CF3AB836-5DCE-4006-B4A4-EDC5DEEC5040}"/>
          </ac:cxnSpMkLst>
        </pc:cxnChg>
        <pc:cxnChg chg="del mod">
          <ac:chgData name="Jaemin Lee" userId="c74b28d209e31b96" providerId="LiveId" clId="{DBACCFFB-E58B-46D2-A1E4-2ACAE5DF691C}" dt="2017-08-17T19:34:34.079" v="2257" actId="478"/>
          <ac:cxnSpMkLst>
            <pc:docMk/>
            <pc:sldMk cId="3156831351" sldId="351"/>
            <ac:cxnSpMk id="54" creationId="{6417FDDE-8DEF-4AEE-A394-45889290E8B8}"/>
          </ac:cxnSpMkLst>
        </pc:cxnChg>
        <pc:cxnChg chg="del">
          <ac:chgData name="Jaemin Lee" userId="c74b28d209e31b96" providerId="LiveId" clId="{DBACCFFB-E58B-46D2-A1E4-2ACAE5DF691C}" dt="2017-08-17T19:34:27.244" v="2254" actId="478"/>
          <ac:cxnSpMkLst>
            <pc:docMk/>
            <pc:sldMk cId="3156831351" sldId="351"/>
            <ac:cxnSpMk id="58" creationId="{07EE406B-591C-4050-9230-935BE2C2E8C6}"/>
          </ac:cxnSpMkLst>
        </pc:cxnChg>
        <pc:cxnChg chg="del mod">
          <ac:chgData name="Jaemin Lee" userId="c74b28d209e31b96" providerId="LiveId" clId="{DBACCFFB-E58B-46D2-A1E4-2ACAE5DF691C}" dt="2017-08-17T19:34:27.244" v="2254" actId="478"/>
          <ac:cxnSpMkLst>
            <pc:docMk/>
            <pc:sldMk cId="3156831351" sldId="351"/>
            <ac:cxnSpMk id="63" creationId="{193DEDF0-74F6-4835-8EDC-05C711DCCB71}"/>
          </ac:cxnSpMkLst>
        </pc:cxnChg>
        <pc:cxnChg chg="add mod">
          <ac:chgData name="Jaemin Lee" userId="c74b28d209e31b96" providerId="LiveId" clId="{DBACCFFB-E58B-46D2-A1E4-2ACAE5DF691C}" dt="2017-08-17T20:10:14.750" v="2915" actId="1076"/>
          <ac:cxnSpMkLst>
            <pc:docMk/>
            <pc:sldMk cId="3156831351" sldId="351"/>
            <ac:cxnSpMk id="134" creationId="{791FE68A-BEA5-4F6B-8E31-D077104059CF}"/>
          </ac:cxnSpMkLst>
        </pc:cxnChg>
        <pc:cxnChg chg="add mod">
          <ac:chgData name="Jaemin Lee" userId="c74b28d209e31b96" providerId="LiveId" clId="{DBACCFFB-E58B-46D2-A1E4-2ACAE5DF691C}" dt="2017-08-17T20:10:14.750" v="2915" actId="1076"/>
          <ac:cxnSpMkLst>
            <pc:docMk/>
            <pc:sldMk cId="3156831351" sldId="351"/>
            <ac:cxnSpMk id="135" creationId="{965812A9-C549-4F9A-AB75-0C4CBC9A42CA}"/>
          </ac:cxnSpMkLst>
        </pc:cxnChg>
        <pc:cxnChg chg="add mod">
          <ac:chgData name="Jaemin Lee" userId="c74b28d209e31b96" providerId="LiveId" clId="{DBACCFFB-E58B-46D2-A1E4-2ACAE5DF691C}" dt="2017-08-17T20:10:14.750" v="2915" actId="1076"/>
          <ac:cxnSpMkLst>
            <pc:docMk/>
            <pc:sldMk cId="3156831351" sldId="351"/>
            <ac:cxnSpMk id="136" creationId="{5176C08D-7DA9-4AB4-AC67-7C329BC2E426}"/>
          </ac:cxnSpMkLst>
        </pc:cxnChg>
        <pc:cxnChg chg="add mod">
          <ac:chgData name="Jaemin Lee" userId="c74b28d209e31b96" providerId="LiveId" clId="{DBACCFFB-E58B-46D2-A1E4-2ACAE5DF691C}" dt="2017-08-17T20:10:14.750" v="2915" actId="1076"/>
          <ac:cxnSpMkLst>
            <pc:docMk/>
            <pc:sldMk cId="3156831351" sldId="351"/>
            <ac:cxnSpMk id="137" creationId="{B0085DDB-7DCF-4C2F-8129-FDDB1EEB0FC8}"/>
          </ac:cxnSpMkLst>
        </pc:cxnChg>
        <pc:cxnChg chg="add mod">
          <ac:chgData name="Jaemin Lee" userId="c74b28d209e31b96" providerId="LiveId" clId="{DBACCFFB-E58B-46D2-A1E4-2ACAE5DF691C}" dt="2017-08-17T20:10:14.750" v="2915" actId="1076"/>
          <ac:cxnSpMkLst>
            <pc:docMk/>
            <pc:sldMk cId="3156831351" sldId="351"/>
            <ac:cxnSpMk id="138" creationId="{59F00C31-C9A3-4C7C-B446-4DF9EDCCCDE2}"/>
          </ac:cxnSpMkLst>
        </pc:cxnChg>
        <pc:cxnChg chg="add mod">
          <ac:chgData name="Jaemin Lee" userId="c74b28d209e31b96" providerId="LiveId" clId="{DBACCFFB-E58B-46D2-A1E4-2ACAE5DF691C}" dt="2017-08-17T20:10:14.750" v="2915" actId="1076"/>
          <ac:cxnSpMkLst>
            <pc:docMk/>
            <pc:sldMk cId="3156831351" sldId="351"/>
            <ac:cxnSpMk id="139" creationId="{65DB4257-D626-4F33-8F61-6CC3413C0D64}"/>
          </ac:cxnSpMkLst>
        </pc:cxnChg>
        <pc:cxnChg chg="add mod">
          <ac:chgData name="Jaemin Lee" userId="c74b28d209e31b96" providerId="LiveId" clId="{DBACCFFB-E58B-46D2-A1E4-2ACAE5DF691C}" dt="2017-08-17T20:10:41.292" v="2921" actId="692"/>
          <ac:cxnSpMkLst>
            <pc:docMk/>
            <pc:sldMk cId="3156831351" sldId="351"/>
            <ac:cxnSpMk id="143" creationId="{BCD471C6-E02F-4BAB-9249-D1AB0FA6FEFC}"/>
          </ac:cxnSpMkLst>
        </pc:cxnChg>
        <pc:cxnChg chg="add mod">
          <ac:chgData name="Jaemin Lee" userId="c74b28d209e31b96" providerId="LiveId" clId="{DBACCFFB-E58B-46D2-A1E4-2ACAE5DF691C}" dt="2017-08-17T20:10:41.292" v="2921" actId="692"/>
          <ac:cxnSpMkLst>
            <pc:docMk/>
            <pc:sldMk cId="3156831351" sldId="351"/>
            <ac:cxnSpMk id="144" creationId="{9E9424EF-F5A0-46BC-9567-52F15F53E1E0}"/>
          </ac:cxnSpMkLst>
        </pc:cxnChg>
      </pc:sldChg>
      <pc:sldChg chg="addSp delSp modSp add del">
        <pc:chgData name="Jaemin Lee" userId="c74b28d209e31b96" providerId="LiveId" clId="{DBACCFFB-E58B-46D2-A1E4-2ACAE5DF691C}" dt="2017-08-17T19:08:04.626" v="1716" actId="2696"/>
        <pc:sldMkLst>
          <pc:docMk/>
          <pc:sldMk cId="3278921473" sldId="351"/>
        </pc:sldMkLst>
        <pc:spChg chg="add del">
          <ac:chgData name="Jaemin Lee" userId="c74b28d209e31b96" providerId="LiveId" clId="{DBACCFFB-E58B-46D2-A1E4-2ACAE5DF691C}" dt="2017-08-17T18:39:04.744" v="1589" actId="2696"/>
          <ac:spMkLst>
            <pc:docMk/>
            <pc:sldMk cId="3278921473" sldId="351"/>
            <ac:spMk id="4" creationId="{45838736-1BAF-4488-A6CA-CE47FB18A590}"/>
          </ac:spMkLst>
        </pc:spChg>
        <pc:spChg chg="del">
          <ac:chgData name="Jaemin Lee" userId="c74b28d209e31b96" providerId="LiveId" clId="{DBACCFFB-E58B-46D2-A1E4-2ACAE5DF691C}" dt="2017-08-17T18:34:08.184" v="1278" actId="478"/>
          <ac:spMkLst>
            <pc:docMk/>
            <pc:sldMk cId="3278921473" sldId="351"/>
            <ac:spMk id="5" creationId="{EBA0B1FA-C593-42A4-AFDD-69CFA3EAA94B}"/>
          </ac:spMkLst>
        </pc:spChg>
        <pc:spChg chg="del">
          <ac:chgData name="Jaemin Lee" userId="c74b28d209e31b96" providerId="LiveId" clId="{DBACCFFB-E58B-46D2-A1E4-2ACAE5DF691C}" dt="2017-08-17T18:34:08.184" v="1278" actId="478"/>
          <ac:spMkLst>
            <pc:docMk/>
            <pc:sldMk cId="3278921473" sldId="351"/>
            <ac:spMk id="18" creationId="{23803A63-BA2F-4159-8480-55A830AA7465}"/>
          </ac:spMkLst>
        </pc:spChg>
        <pc:spChg chg="add mod">
          <ac:chgData name="Jaemin Lee" userId="c74b28d209e31b96" providerId="LiveId" clId="{DBACCFFB-E58B-46D2-A1E4-2ACAE5DF691C}" dt="2017-08-17T18:35:02.043" v="1288" actId="2696"/>
          <ac:spMkLst>
            <pc:docMk/>
            <pc:sldMk cId="3278921473" sldId="351"/>
            <ac:spMk id="43" creationId="{79F01ED2-0CD2-4301-8898-7A8C5AC1C4CB}"/>
          </ac:spMkLst>
        </pc:spChg>
        <pc:spChg chg="add mod">
          <ac:chgData name="Jaemin Lee" userId="c74b28d209e31b96" providerId="LiveId" clId="{DBACCFFB-E58B-46D2-A1E4-2ACAE5DF691C}" dt="2017-08-17T18:35:02.043" v="1288" actId="2696"/>
          <ac:spMkLst>
            <pc:docMk/>
            <pc:sldMk cId="3278921473" sldId="351"/>
            <ac:spMk id="46" creationId="{27F2AF5C-540F-4558-876E-29FF07EA27E2}"/>
          </ac:spMkLst>
        </pc:spChg>
        <pc:spChg chg="add mod">
          <ac:chgData name="Jaemin Lee" userId="c74b28d209e31b96" providerId="LiveId" clId="{DBACCFFB-E58B-46D2-A1E4-2ACAE5DF691C}" dt="2017-08-17T18:35:02.043" v="1288" actId="2696"/>
          <ac:spMkLst>
            <pc:docMk/>
            <pc:sldMk cId="3278921473" sldId="351"/>
            <ac:spMk id="47" creationId="{BC12CFE1-4990-45C9-B662-609D2242F9EA}"/>
          </ac:spMkLst>
        </pc:spChg>
        <pc:spChg chg="add mod">
          <ac:chgData name="Jaemin Lee" userId="c74b28d209e31b96" providerId="LiveId" clId="{DBACCFFB-E58B-46D2-A1E4-2ACAE5DF691C}" dt="2017-08-17T18:35:02.043" v="1288" actId="2696"/>
          <ac:spMkLst>
            <pc:docMk/>
            <pc:sldMk cId="3278921473" sldId="351"/>
            <ac:spMk id="48" creationId="{E1EA6D3D-84A7-4528-AAD7-EBEBDEDC1F48}"/>
          </ac:spMkLst>
        </pc:spChg>
        <pc:spChg chg="add mod">
          <ac:chgData name="Jaemin Lee" userId="c74b28d209e31b96" providerId="LiveId" clId="{DBACCFFB-E58B-46D2-A1E4-2ACAE5DF691C}" dt="2017-08-17T18:35:02.043" v="1288" actId="2696"/>
          <ac:spMkLst>
            <pc:docMk/>
            <pc:sldMk cId="3278921473" sldId="351"/>
            <ac:spMk id="49" creationId="{F4EA3D79-A7ED-40D0-9247-6B449B5FAEC7}"/>
          </ac:spMkLst>
        </pc:spChg>
        <pc:spChg chg="add mod">
          <ac:chgData name="Jaemin Lee" userId="c74b28d209e31b96" providerId="LiveId" clId="{DBACCFFB-E58B-46D2-A1E4-2ACAE5DF691C}" dt="2017-08-17T18:35:02.043" v="1288" actId="2696"/>
          <ac:spMkLst>
            <pc:docMk/>
            <pc:sldMk cId="3278921473" sldId="351"/>
            <ac:spMk id="51" creationId="{A477AB31-4C0F-4CA9-8607-257C3BE859E0}"/>
          </ac:spMkLst>
        </pc:spChg>
        <pc:spChg chg="add mod">
          <ac:chgData name="Jaemin Lee" userId="c74b28d209e31b96" providerId="LiveId" clId="{DBACCFFB-E58B-46D2-A1E4-2ACAE5DF691C}" dt="2017-08-17T18:35:02.043" v="1288" actId="2696"/>
          <ac:spMkLst>
            <pc:docMk/>
            <pc:sldMk cId="3278921473" sldId="351"/>
            <ac:spMk id="52" creationId="{85CA74EE-4097-438D-97BD-C791F2B6DEDE}"/>
          </ac:spMkLst>
        </pc:spChg>
        <pc:spChg chg="add mod">
          <ac:chgData name="Jaemin Lee" userId="c74b28d209e31b96" providerId="LiveId" clId="{DBACCFFB-E58B-46D2-A1E4-2ACAE5DF691C}" dt="2017-08-17T18:35:02.043" v="1288" actId="2696"/>
          <ac:spMkLst>
            <pc:docMk/>
            <pc:sldMk cId="3278921473" sldId="351"/>
            <ac:spMk id="55" creationId="{BC277DA9-C881-4E6A-8657-BB420C011557}"/>
          </ac:spMkLst>
        </pc:spChg>
        <pc:spChg chg="add mod">
          <ac:chgData name="Jaemin Lee" userId="c74b28d209e31b96" providerId="LiveId" clId="{DBACCFFB-E58B-46D2-A1E4-2ACAE5DF691C}" dt="2017-08-17T18:42:50.341" v="1700" actId="2696"/>
          <ac:spMkLst>
            <pc:docMk/>
            <pc:sldMk cId="3278921473" sldId="351"/>
            <ac:spMk id="58" creationId="{B243190C-DDBC-4F3F-8E38-2A14B95FE94D}"/>
          </ac:spMkLst>
        </pc:spChg>
        <pc:spChg chg="add del">
          <ac:chgData name="Jaemin Lee" userId="c74b28d209e31b96" providerId="LiveId" clId="{DBACCFFB-E58B-46D2-A1E4-2ACAE5DF691C}" dt="2017-08-17T18:38:19.199" v="1397" actId="478"/>
          <ac:spMkLst>
            <pc:docMk/>
            <pc:sldMk cId="3278921473" sldId="351"/>
            <ac:spMk id="59" creationId="{41014390-47B4-49FF-BC73-E4D03D19932D}"/>
          </ac:spMkLst>
        </pc:spChg>
        <pc:spChg chg="add del">
          <ac:chgData name="Jaemin Lee" userId="c74b28d209e31b96" providerId="LiveId" clId="{DBACCFFB-E58B-46D2-A1E4-2ACAE5DF691C}" dt="2017-08-17T18:39:07.709" v="1591" actId="2696"/>
          <ac:spMkLst>
            <pc:docMk/>
            <pc:sldMk cId="3278921473" sldId="351"/>
            <ac:spMk id="61" creationId="{DD771D7C-5217-4EF2-A383-1997BF04F14E}"/>
          </ac:spMkLst>
        </pc:spChg>
        <pc:spChg chg="add del mod">
          <ac:chgData name="Jaemin Lee" userId="c74b28d209e31b96" providerId="LiveId" clId="{DBACCFFB-E58B-46D2-A1E4-2ACAE5DF691C}" dt="2017-08-17T18:40:56.519" v="1658" actId="478"/>
          <ac:spMkLst>
            <pc:docMk/>
            <pc:sldMk cId="3278921473" sldId="351"/>
            <ac:spMk id="62" creationId="{465ED1EB-94EA-419F-A2C5-8B3562D98244}"/>
          </ac:spMkLst>
        </pc:spChg>
        <pc:spChg chg="del">
          <ac:chgData name="Jaemin Lee" userId="c74b28d209e31b96" providerId="LiveId" clId="{DBACCFFB-E58B-46D2-A1E4-2ACAE5DF691C}" dt="2017-08-17T18:34:08.184" v="1278" actId="478"/>
          <ac:spMkLst>
            <pc:docMk/>
            <pc:sldMk cId="3278921473" sldId="351"/>
            <ac:spMk id="63" creationId="{D84BB0C6-F207-4643-B9A8-95CE50B3E578}"/>
          </ac:spMkLst>
        </pc:spChg>
        <pc:spChg chg="del">
          <ac:chgData name="Jaemin Lee" userId="c74b28d209e31b96" providerId="LiveId" clId="{DBACCFFB-E58B-46D2-A1E4-2ACAE5DF691C}" dt="2017-08-17T18:34:08.184" v="1278" actId="478"/>
          <ac:spMkLst>
            <pc:docMk/>
            <pc:sldMk cId="3278921473" sldId="351"/>
            <ac:spMk id="64" creationId="{EE1AA2F0-CD7F-44A1-B7AD-843B93DE1825}"/>
          </ac:spMkLst>
        </pc:spChg>
        <pc:spChg chg="del">
          <ac:chgData name="Jaemin Lee" userId="c74b28d209e31b96" providerId="LiveId" clId="{DBACCFFB-E58B-46D2-A1E4-2ACAE5DF691C}" dt="2017-08-17T18:34:08.184" v="1278" actId="478"/>
          <ac:spMkLst>
            <pc:docMk/>
            <pc:sldMk cId="3278921473" sldId="351"/>
            <ac:spMk id="66" creationId="{F5E12C93-399C-45AE-AA05-8377C9F99E3E}"/>
          </ac:spMkLst>
        </pc:spChg>
        <pc:spChg chg="del">
          <ac:chgData name="Jaemin Lee" userId="c74b28d209e31b96" providerId="LiveId" clId="{DBACCFFB-E58B-46D2-A1E4-2ACAE5DF691C}" dt="2017-08-17T18:34:08.184" v="1278" actId="478"/>
          <ac:spMkLst>
            <pc:docMk/>
            <pc:sldMk cId="3278921473" sldId="351"/>
            <ac:spMk id="70" creationId="{5092EDDC-BB74-4420-BAF6-ACB11B37698D}"/>
          </ac:spMkLst>
        </pc:spChg>
        <pc:spChg chg="del">
          <ac:chgData name="Jaemin Lee" userId="c74b28d209e31b96" providerId="LiveId" clId="{DBACCFFB-E58B-46D2-A1E4-2ACAE5DF691C}" dt="2017-08-17T18:34:08.184" v="1278" actId="478"/>
          <ac:spMkLst>
            <pc:docMk/>
            <pc:sldMk cId="3278921473" sldId="351"/>
            <ac:spMk id="72" creationId="{D2583C23-5C9A-48D6-A541-D16C421CD5C9}"/>
          </ac:spMkLst>
        </pc:spChg>
        <pc:spChg chg="del">
          <ac:chgData name="Jaemin Lee" userId="c74b28d209e31b96" providerId="LiveId" clId="{DBACCFFB-E58B-46D2-A1E4-2ACAE5DF691C}" dt="2017-08-17T18:34:08.184" v="1278" actId="478"/>
          <ac:spMkLst>
            <pc:docMk/>
            <pc:sldMk cId="3278921473" sldId="351"/>
            <ac:spMk id="79" creationId="{429A0BEF-362D-4959-BE90-CA37C5145E66}"/>
          </ac:spMkLst>
        </pc:spChg>
        <pc:spChg chg="del">
          <ac:chgData name="Jaemin Lee" userId="c74b28d209e31b96" providerId="LiveId" clId="{DBACCFFB-E58B-46D2-A1E4-2ACAE5DF691C}" dt="2017-08-17T18:34:28.493" v="1281" actId="478"/>
          <ac:spMkLst>
            <pc:docMk/>
            <pc:sldMk cId="3278921473" sldId="351"/>
            <ac:spMk id="81" creationId="{D9590AA6-D891-41BA-9141-497239F8FB25}"/>
          </ac:spMkLst>
        </pc:spChg>
        <pc:spChg chg="del">
          <ac:chgData name="Jaemin Lee" userId="c74b28d209e31b96" providerId="LiveId" clId="{DBACCFFB-E58B-46D2-A1E4-2ACAE5DF691C}" dt="2017-08-17T18:34:28.493" v="1281" actId="478"/>
          <ac:spMkLst>
            <pc:docMk/>
            <pc:sldMk cId="3278921473" sldId="351"/>
            <ac:spMk id="83" creationId="{343666D7-283C-473A-A507-0FEA61B60B89}"/>
          </ac:spMkLst>
        </pc:spChg>
        <pc:spChg chg="del">
          <ac:chgData name="Jaemin Lee" userId="c74b28d209e31b96" providerId="LiveId" clId="{DBACCFFB-E58B-46D2-A1E4-2ACAE5DF691C}" dt="2017-08-17T18:34:28.493" v="1281" actId="478"/>
          <ac:spMkLst>
            <pc:docMk/>
            <pc:sldMk cId="3278921473" sldId="351"/>
            <ac:spMk id="85" creationId="{C35112F9-6739-4DA1-9872-DF8F3C4E2F67}"/>
          </ac:spMkLst>
        </pc:spChg>
        <pc:spChg chg="del">
          <ac:chgData name="Jaemin Lee" userId="c74b28d209e31b96" providerId="LiveId" clId="{DBACCFFB-E58B-46D2-A1E4-2ACAE5DF691C}" dt="2017-08-17T18:34:28.493" v="1281" actId="478"/>
          <ac:spMkLst>
            <pc:docMk/>
            <pc:sldMk cId="3278921473" sldId="351"/>
            <ac:spMk id="86" creationId="{EFA54195-8848-4A30-BF22-B31FCF674451}"/>
          </ac:spMkLst>
        </pc:spChg>
        <pc:grpChg chg="add del mod">
          <ac:chgData name="Jaemin Lee" userId="c74b28d209e31b96" providerId="LiveId" clId="{DBACCFFB-E58B-46D2-A1E4-2ACAE5DF691C}" dt="2017-08-17T18:35:09.064" v="1291" actId="478"/>
          <ac:grpSpMkLst>
            <pc:docMk/>
            <pc:sldMk cId="3278921473" sldId="351"/>
            <ac:grpSpMk id="2" creationId="{7AC480ED-887C-4AFE-B863-926B19E07BEA}"/>
          </ac:grpSpMkLst>
        </pc:grpChg>
        <pc:grpChg chg="add">
          <ac:chgData name="Jaemin Lee" userId="c74b28d209e31b96" providerId="LiveId" clId="{DBACCFFB-E58B-46D2-A1E4-2ACAE5DF691C}" dt="2017-08-17T18:34:36.862" v="1284" actId="2696"/>
          <ac:grpSpMkLst>
            <pc:docMk/>
            <pc:sldMk cId="3278921473" sldId="351"/>
            <ac:grpSpMk id="30" creationId="{5127D87B-8A60-4A96-AA8B-EDB334767943}"/>
          </ac:grpSpMkLst>
        </pc:grpChg>
        <pc:picChg chg="add mod">
          <ac:chgData name="Jaemin Lee" userId="c74b28d209e31b96" providerId="LiveId" clId="{DBACCFFB-E58B-46D2-A1E4-2ACAE5DF691C}" dt="2017-08-17T18:37:24.078" v="1395" actId="1076"/>
          <ac:picMkLst>
            <pc:docMk/>
            <pc:sldMk cId="3278921473" sldId="351"/>
            <ac:picMk id="3" creationId="{6C1A7A08-627D-46E6-AB48-09B56C11DE4E}"/>
          </ac:picMkLst>
        </pc:picChg>
        <pc:picChg chg="add mod">
          <ac:chgData name="Jaemin Lee" userId="c74b28d209e31b96" providerId="LiveId" clId="{DBACCFFB-E58B-46D2-A1E4-2ACAE5DF691C}" dt="2017-08-17T18:34:15.507" v="1280" actId="1076"/>
          <ac:picMkLst>
            <pc:docMk/>
            <pc:sldMk cId="3278921473" sldId="351"/>
            <ac:picMk id="29" creationId="{830BD83A-E4D6-4B06-B9D1-755B3D6B2751}"/>
          </ac:picMkLst>
        </pc:picChg>
        <pc:picChg chg="add del">
          <ac:chgData name="Jaemin Lee" userId="c74b28d209e31b96" providerId="LiveId" clId="{DBACCFFB-E58B-46D2-A1E4-2ACAE5DF691C}" dt="2017-08-17T18:34:54.886" v="1286" actId="478"/>
          <ac:picMkLst>
            <pc:docMk/>
            <pc:sldMk cId="3278921473" sldId="351"/>
            <ac:picMk id="42" creationId="{89559907-46AC-4955-99C6-567523EA7286}"/>
          </ac:picMkLst>
        </pc:picChg>
        <pc:picChg chg="del">
          <ac:chgData name="Jaemin Lee" userId="c74b28d209e31b96" providerId="LiveId" clId="{DBACCFFB-E58B-46D2-A1E4-2ACAE5DF691C}" dt="2017-08-17T18:34:29.058" v="1282" actId="478"/>
          <ac:picMkLst>
            <pc:docMk/>
            <pc:sldMk cId="3278921473" sldId="351"/>
            <ac:picMk id="95" creationId="{B4F392A9-0E2B-4A59-90EF-978380DE0142}"/>
          </ac:picMkLst>
        </pc:picChg>
        <pc:picChg chg="del">
          <ac:chgData name="Jaemin Lee" userId="c74b28d209e31b96" providerId="LiveId" clId="{DBACCFFB-E58B-46D2-A1E4-2ACAE5DF691C}" dt="2017-08-17T18:34:29.058" v="1283" actId="478"/>
          <ac:picMkLst>
            <pc:docMk/>
            <pc:sldMk cId="3278921473" sldId="351"/>
            <ac:picMk id="96" creationId="{13232968-9A55-429C-9A4B-2C98144FBE89}"/>
          </ac:picMkLst>
        </pc:picChg>
        <pc:cxnChg chg="del mod">
          <ac:chgData name="Jaemin Lee" userId="c74b28d209e31b96" providerId="LiveId" clId="{DBACCFFB-E58B-46D2-A1E4-2ACAE5DF691C}" dt="2017-08-17T18:34:08.184" v="1278" actId="478"/>
          <ac:cxnSpMkLst>
            <pc:docMk/>
            <pc:sldMk cId="3278921473" sldId="351"/>
            <ac:cxnSpMk id="7" creationId="{BD5FF556-D92B-4B91-8F3A-6DA1DC4DF00E}"/>
          </ac:cxnSpMkLst>
        </pc:cxnChg>
        <pc:cxnChg chg="add mod">
          <ac:chgData name="Jaemin Lee" userId="c74b28d209e31b96" providerId="LiveId" clId="{DBACCFFB-E58B-46D2-A1E4-2ACAE5DF691C}" dt="2017-08-17T18:35:09.064" v="1291" actId="478"/>
          <ac:cxnSpMkLst>
            <pc:docMk/>
            <pc:sldMk cId="3278921473" sldId="351"/>
            <ac:cxnSpMk id="44" creationId="{E06B236B-F5A9-438B-A4F3-6EC442647232}"/>
          </ac:cxnSpMkLst>
        </pc:cxnChg>
        <pc:cxnChg chg="add mod">
          <ac:chgData name="Jaemin Lee" userId="c74b28d209e31b96" providerId="LiveId" clId="{DBACCFFB-E58B-46D2-A1E4-2ACAE5DF691C}" dt="2017-08-17T18:35:09.064" v="1291" actId="478"/>
          <ac:cxnSpMkLst>
            <pc:docMk/>
            <pc:sldMk cId="3278921473" sldId="351"/>
            <ac:cxnSpMk id="45" creationId="{D1134128-383F-41E2-A069-A861119BF77A}"/>
          </ac:cxnSpMkLst>
        </pc:cxnChg>
        <pc:cxnChg chg="add mod">
          <ac:chgData name="Jaemin Lee" userId="c74b28d209e31b96" providerId="LiveId" clId="{DBACCFFB-E58B-46D2-A1E4-2ACAE5DF691C}" dt="2017-08-17T18:35:09.064" v="1291" actId="478"/>
          <ac:cxnSpMkLst>
            <pc:docMk/>
            <pc:sldMk cId="3278921473" sldId="351"/>
            <ac:cxnSpMk id="50" creationId="{55536214-9DBA-4BF6-879C-C973E1D42138}"/>
          </ac:cxnSpMkLst>
        </pc:cxnChg>
        <pc:cxnChg chg="add mod">
          <ac:chgData name="Jaemin Lee" userId="c74b28d209e31b96" providerId="LiveId" clId="{DBACCFFB-E58B-46D2-A1E4-2ACAE5DF691C}" dt="2017-08-17T18:35:09.064" v="1291" actId="478"/>
          <ac:cxnSpMkLst>
            <pc:docMk/>
            <pc:sldMk cId="3278921473" sldId="351"/>
            <ac:cxnSpMk id="53" creationId="{FBD7639E-F507-43F2-B5E6-4FCDCE9E7DB0}"/>
          </ac:cxnSpMkLst>
        </pc:cxnChg>
        <pc:cxnChg chg="del mod">
          <ac:chgData name="Jaemin Lee" userId="c74b28d209e31b96" providerId="LiveId" clId="{DBACCFFB-E58B-46D2-A1E4-2ACAE5DF691C}" dt="2017-08-17T18:34:08.184" v="1278" actId="478"/>
          <ac:cxnSpMkLst>
            <pc:docMk/>
            <pc:sldMk cId="3278921473" sldId="351"/>
            <ac:cxnSpMk id="54" creationId="{ECCC6E99-C9E7-4B47-8408-BC4254F62DFD}"/>
          </ac:cxnSpMkLst>
        </pc:cxnChg>
        <pc:cxnChg chg="add mod">
          <ac:chgData name="Jaemin Lee" userId="c74b28d209e31b96" providerId="LiveId" clId="{DBACCFFB-E58B-46D2-A1E4-2ACAE5DF691C}" dt="2017-08-17T18:35:09.064" v="1291" actId="478"/>
          <ac:cxnSpMkLst>
            <pc:docMk/>
            <pc:sldMk cId="3278921473" sldId="351"/>
            <ac:cxnSpMk id="56" creationId="{A945846F-C916-4102-9236-884A030A2617}"/>
          </ac:cxnSpMkLst>
        </pc:cxnChg>
        <pc:cxnChg chg="del mod">
          <ac:chgData name="Jaemin Lee" userId="c74b28d209e31b96" providerId="LiveId" clId="{DBACCFFB-E58B-46D2-A1E4-2ACAE5DF691C}" dt="2017-08-17T18:34:08.184" v="1278" actId="478"/>
          <ac:cxnSpMkLst>
            <pc:docMk/>
            <pc:sldMk cId="3278921473" sldId="351"/>
            <ac:cxnSpMk id="65" creationId="{D1E0FE61-10BA-4054-B452-23D48B0EB1B0}"/>
          </ac:cxnSpMkLst>
        </pc:cxnChg>
        <pc:cxnChg chg="del mod">
          <ac:chgData name="Jaemin Lee" userId="c74b28d209e31b96" providerId="LiveId" clId="{DBACCFFB-E58B-46D2-A1E4-2ACAE5DF691C}" dt="2017-08-17T18:34:08.184" v="1278" actId="478"/>
          <ac:cxnSpMkLst>
            <pc:docMk/>
            <pc:sldMk cId="3278921473" sldId="351"/>
            <ac:cxnSpMk id="74" creationId="{B4A19659-5F95-4E55-97A4-B0E9631171D1}"/>
          </ac:cxnSpMkLst>
        </pc:cxnChg>
        <pc:cxnChg chg="del mod">
          <ac:chgData name="Jaemin Lee" userId="c74b28d209e31b96" providerId="LiveId" clId="{DBACCFFB-E58B-46D2-A1E4-2ACAE5DF691C}" dt="2017-08-17T18:34:08.184" v="1278" actId="478"/>
          <ac:cxnSpMkLst>
            <pc:docMk/>
            <pc:sldMk cId="3278921473" sldId="351"/>
            <ac:cxnSpMk id="78" creationId="{501F276C-1A07-418B-AC8E-8CBF96FEAD80}"/>
          </ac:cxnSpMkLst>
        </pc:cxnChg>
      </pc:sldChg>
      <pc:sldChg chg="add del setBg">
        <pc:chgData name="Jaemin Lee" userId="c74b28d209e31b96" providerId="LiveId" clId="{DBACCFFB-E58B-46D2-A1E4-2ACAE5DF691C}" dt="2017-08-17T20:11:58.022" v="2923" actId="2696"/>
        <pc:sldMkLst>
          <pc:docMk/>
          <pc:sldMk cId="737986484" sldId="352"/>
        </pc:sldMkLst>
      </pc:sldChg>
      <pc:sldChg chg="modSp add ord">
        <pc:chgData name="Jaemin Lee" userId="c74b28d209e31b96" providerId="LiveId" clId="{DBACCFFB-E58B-46D2-A1E4-2ACAE5DF691C}" dt="2017-08-17T20:26:42.837" v="3760" actId="20577"/>
        <pc:sldMkLst>
          <pc:docMk/>
          <pc:sldMk cId="1463672819" sldId="352"/>
        </pc:sldMkLst>
        <pc:spChg chg="mod">
          <ac:chgData name="Jaemin Lee" userId="c74b28d209e31b96" providerId="LiveId" clId="{DBACCFFB-E58B-46D2-A1E4-2ACAE5DF691C}" dt="2017-08-17T20:12:10.972" v="2941" actId="20577"/>
          <ac:spMkLst>
            <pc:docMk/>
            <pc:sldMk cId="1463672819" sldId="352"/>
            <ac:spMk id="7" creationId="{00000000-0000-0000-0000-000000000000}"/>
          </ac:spMkLst>
        </pc:spChg>
        <pc:spChg chg="mod">
          <ac:chgData name="Jaemin Lee" userId="c74b28d209e31b96" providerId="LiveId" clId="{DBACCFFB-E58B-46D2-A1E4-2ACAE5DF691C}" dt="2017-08-17T20:26:42.837" v="3760" actId="20577"/>
          <ac:spMkLst>
            <pc:docMk/>
            <pc:sldMk cId="1463672819" sldId="352"/>
            <ac:spMk id="9" creationId="{00000000-0000-0000-0000-000000000000}"/>
          </ac:spMkLst>
        </pc:spChg>
      </pc:sldChg>
      <pc:sldChg chg="add del">
        <pc:chgData name="Jaemin Lee" userId="c74b28d209e31b96" providerId="LiveId" clId="{DBACCFFB-E58B-46D2-A1E4-2ACAE5DF691C}" dt="2017-08-17T19:49:35.002" v="2316" actId="2696"/>
        <pc:sldMkLst>
          <pc:docMk/>
          <pc:sldMk cId="2043855626" sldId="352"/>
        </pc:sldMkLst>
      </pc:sldChg>
      <pc:sldChg chg="addSp delSp modSp add del ord delAnim modAnim">
        <pc:chgData name="Jaemin Lee" userId="c74b28d209e31b96" providerId="LiveId" clId="{DBACCFFB-E58B-46D2-A1E4-2ACAE5DF691C}" dt="2017-08-17T19:16:54.597" v="1803" actId="2696"/>
        <pc:sldMkLst>
          <pc:docMk/>
          <pc:sldMk cId="3005498879" sldId="352"/>
        </pc:sldMkLst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2" creationId="{092DE8F7-F018-49B5-80B2-959A7087CB45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4" creationId="{F52D177C-C48A-46DE-AAE1-B9492165C80E}"/>
          </ac:spMkLst>
        </pc:spChg>
        <pc:spChg chg="del">
          <ac:chgData name="Jaemin Lee" userId="c74b28d209e31b96" providerId="LiveId" clId="{DBACCFFB-E58B-46D2-A1E4-2ACAE5DF691C}" dt="2017-08-17T19:10:33.614" v="1757" actId="478"/>
          <ac:spMkLst>
            <pc:docMk/>
            <pc:sldMk cId="3005498879" sldId="352"/>
            <ac:spMk id="12" creationId="{C87A700E-3F8D-4543-98B3-A095AFEE95FC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20" creationId="{2972701F-79D3-4C1E-8D28-059DB2BD5418}"/>
          </ac:spMkLst>
        </pc:spChg>
        <pc:spChg chg="mod">
          <ac:chgData name="Jaemin Lee" userId="c74b28d209e31b96" providerId="LiveId" clId="{DBACCFFB-E58B-46D2-A1E4-2ACAE5DF691C}" dt="2017-08-17T19:10:09.471" v="1724" actId="1076"/>
          <ac:spMkLst>
            <pc:docMk/>
            <pc:sldMk cId="3005498879" sldId="352"/>
            <ac:spMk id="21" creationId="{00000000-0000-0000-0000-000000000000}"/>
          </ac:spMkLst>
        </pc:spChg>
        <pc:spChg chg="mod">
          <ac:chgData name="Jaemin Lee" userId="c74b28d209e31b96" providerId="LiveId" clId="{DBACCFFB-E58B-46D2-A1E4-2ACAE5DF691C}" dt="2017-08-17T19:10:09.471" v="1724" actId="1076"/>
          <ac:spMkLst>
            <pc:docMk/>
            <pc:sldMk cId="3005498879" sldId="352"/>
            <ac:spMk id="22" creationId="{00000000-0000-0000-0000-000000000000}"/>
          </ac:spMkLst>
        </pc:spChg>
        <pc:spChg chg="mod">
          <ac:chgData name="Jaemin Lee" userId="c74b28d209e31b96" providerId="LiveId" clId="{DBACCFFB-E58B-46D2-A1E4-2ACAE5DF691C}" dt="2017-08-17T19:10:18.199" v="1742" actId="20577"/>
          <ac:spMkLst>
            <pc:docMk/>
            <pc:sldMk cId="3005498879" sldId="352"/>
            <ac:spMk id="23" creationId="{00000000-0000-0000-0000-000000000000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25" creationId="{AE4BF42F-66B1-4EF6-806F-9EB77194E1A7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26" creationId="{D702DA25-DF5A-4080-A093-669D8236C783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30" creationId="{DA2FFBB0-9B1A-45B0-87E3-121CD3A2D82A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31" creationId="{A1C0BFAC-3C20-426B-91C4-DD0C2E2AB25E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32" creationId="{FAAC6F2A-F60D-4761-986B-828A456FEFE1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33" creationId="{269709A0-C425-4A51-8C1E-431FABC34C7F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34" creationId="{B723BAB5-07C3-49A1-BD58-003E7785339C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35" creationId="{ED601096-3B5F-42AF-9E81-710B84DA9F04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36" creationId="{92B3722F-17B8-4A3B-9854-19BEF94F148C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37" creationId="{C5E67890-DE4A-41AB-B317-3D78CAEE697A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38" creationId="{ECCCD7C1-2B22-49EB-81B0-480DDAD89451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39" creationId="{7CBA7819-E5DA-48FE-8237-DA33A50F87CD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40" creationId="{DF2C384F-6421-4AB8-BF03-BE5C6F2A607F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41" creationId="{86D9067F-B531-4F1F-971A-EFF9D7D53AE9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42" creationId="{B318A3CC-9B9F-48A0-9517-3C67A95D73AD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43" creationId="{F737CAD5-39C4-4EF6-AE4E-CAAF7953C516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44" creationId="{1F6DB7EF-4A4B-429D-AEEB-AD5D4ED807BC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45" creationId="{E9DB244B-DBA7-45A1-8BB3-11290105AB3A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46" creationId="{7B3E326E-6774-4A2D-BA20-66B3B08FAB9C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47" creationId="{80984693-93A6-4653-9DCA-40CC9F27A3E6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48" creationId="{FB9EE3DA-7917-4846-83F2-E19E51E2C7DA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49" creationId="{54FE1E41-A829-4110-B5BF-933E4353185E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50" creationId="{705EBD00-1643-4E4F-92C1-68F4CC7A708C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51" creationId="{F418F9A3-5008-4A10-A4EF-6C773EBBE8A6}"/>
          </ac:spMkLst>
        </pc:spChg>
        <pc:spChg chg="del">
          <ac:chgData name="Jaemin Lee" userId="c74b28d209e31b96" providerId="LiveId" clId="{DBACCFFB-E58B-46D2-A1E4-2ACAE5DF691C}" dt="2017-08-17T19:08:12.071" v="1719" actId="478"/>
          <ac:spMkLst>
            <pc:docMk/>
            <pc:sldMk cId="3005498879" sldId="352"/>
            <ac:spMk id="52" creationId="{8837C814-4569-41FE-9DA2-4B3DB720632B}"/>
          </ac:spMkLst>
        </pc:spChg>
        <pc:spChg chg="add del mod">
          <ac:chgData name="Jaemin Lee" userId="c74b28d209e31b96" providerId="LiveId" clId="{DBACCFFB-E58B-46D2-A1E4-2ACAE5DF691C}" dt="2017-08-17T19:12:53.126" v="1792" actId="2696"/>
          <ac:spMkLst>
            <pc:docMk/>
            <pc:sldMk cId="3005498879" sldId="352"/>
            <ac:spMk id="55" creationId="{72938226-B9A0-4A4F-B31C-61925BDAA427}"/>
          </ac:spMkLst>
        </pc:spChg>
        <pc:spChg chg="add del mod">
          <ac:chgData name="Jaemin Lee" userId="c74b28d209e31b96" providerId="LiveId" clId="{DBACCFFB-E58B-46D2-A1E4-2ACAE5DF691C}" dt="2017-08-17T19:12:53.126" v="1792" actId="2696"/>
          <ac:spMkLst>
            <pc:docMk/>
            <pc:sldMk cId="3005498879" sldId="352"/>
            <ac:spMk id="56" creationId="{FE3F9674-E772-49E4-81B4-18BE0D0B1531}"/>
          </ac:spMkLst>
        </pc:spChg>
        <pc:spChg chg="add del mod">
          <ac:chgData name="Jaemin Lee" userId="c74b28d209e31b96" providerId="LiveId" clId="{DBACCFFB-E58B-46D2-A1E4-2ACAE5DF691C}" dt="2017-08-17T19:12:50.507" v="1781" actId="478"/>
          <ac:spMkLst>
            <pc:docMk/>
            <pc:sldMk cId="3005498879" sldId="352"/>
            <ac:spMk id="57" creationId="{15899ABC-B47D-4367-8864-289CDAD3923C}"/>
          </ac:spMkLst>
        </pc:spChg>
        <pc:spChg chg="del">
          <ac:chgData name="Jaemin Lee" userId="c74b28d209e31b96" providerId="LiveId" clId="{DBACCFFB-E58B-46D2-A1E4-2ACAE5DF691C}" dt="2017-08-17T19:10:35.452" v="1758" actId="478"/>
          <ac:spMkLst>
            <pc:docMk/>
            <pc:sldMk cId="3005498879" sldId="352"/>
            <ac:spMk id="62" creationId="{9B9647ED-4FEF-43BB-AE71-C757088E4629}"/>
          </ac:spMkLst>
        </pc:spChg>
        <pc:spChg chg="mod">
          <ac:chgData name="Jaemin Lee" userId="c74b28d209e31b96" providerId="LiveId" clId="{DBACCFFB-E58B-46D2-A1E4-2ACAE5DF691C}" dt="2017-08-17T19:10:05.420" v="1723" actId="20577"/>
          <ac:spMkLst>
            <pc:docMk/>
            <pc:sldMk cId="3005498879" sldId="352"/>
            <ac:spMk id="123" creationId="{00000000-0000-0000-0000-000000000000}"/>
          </ac:spMkLst>
        </pc:spChg>
        <pc:graphicFrameChg chg="add del mod">
          <ac:chgData name="Jaemin Lee" userId="c74b28d209e31b96" providerId="LiveId" clId="{DBACCFFB-E58B-46D2-A1E4-2ACAE5DF691C}" dt="2017-08-17T19:12:53.265" v="1793" actId="2696"/>
          <ac:graphicFrameMkLst>
            <pc:docMk/>
            <pc:sldMk cId="3005498879" sldId="352"/>
            <ac:graphicFrameMk id="53" creationId="{41B899E4-4284-4DA5-9440-1D559B56D6A3}"/>
          </ac:graphicFrameMkLst>
        </pc:graphicFrameChg>
        <pc:graphicFrameChg chg="add del mod">
          <ac:chgData name="Jaemin Lee" userId="c74b28d209e31b96" providerId="LiveId" clId="{DBACCFFB-E58B-46D2-A1E4-2ACAE5DF691C}" dt="2017-08-17T19:12:53.126" v="1792" actId="2696"/>
          <ac:graphicFrameMkLst>
            <pc:docMk/>
            <pc:sldMk cId="3005498879" sldId="352"/>
            <ac:graphicFrameMk id="54" creationId="{2D111DA7-4DC0-4750-8C93-223B4616F9D8}"/>
          </ac:graphicFrameMkLst>
        </pc:graphicFrameChg>
        <pc:cxnChg chg="del">
          <ac:chgData name="Jaemin Lee" userId="c74b28d209e31b96" providerId="LiveId" clId="{DBACCFFB-E58B-46D2-A1E4-2ACAE5DF691C}" dt="2017-08-17T19:08:12.071" v="1719" actId="478"/>
          <ac:cxnSpMkLst>
            <pc:docMk/>
            <pc:sldMk cId="3005498879" sldId="352"/>
            <ac:cxnSpMk id="3" creationId="{540AF879-97B4-49F9-B7FD-2BE608A8A354}"/>
          </ac:cxnSpMkLst>
        </pc:cxnChg>
        <pc:cxnChg chg="del">
          <ac:chgData name="Jaemin Lee" userId="c74b28d209e31b96" providerId="LiveId" clId="{DBACCFFB-E58B-46D2-A1E4-2ACAE5DF691C}" dt="2017-08-17T19:08:12.071" v="1719" actId="478"/>
          <ac:cxnSpMkLst>
            <pc:docMk/>
            <pc:sldMk cId="3005498879" sldId="352"/>
            <ac:cxnSpMk id="8" creationId="{72E1492F-C2D2-4395-AF92-817C71300934}"/>
          </ac:cxnSpMkLst>
        </pc:cxnChg>
        <pc:cxnChg chg="del">
          <ac:chgData name="Jaemin Lee" userId="c74b28d209e31b96" providerId="LiveId" clId="{DBACCFFB-E58B-46D2-A1E4-2ACAE5DF691C}" dt="2017-08-17T19:08:12.071" v="1719" actId="478"/>
          <ac:cxnSpMkLst>
            <pc:docMk/>
            <pc:sldMk cId="3005498879" sldId="352"/>
            <ac:cxnSpMk id="10" creationId="{77F775F1-B1E7-4A32-9A4F-9D0FB4DE45EA}"/>
          </ac:cxnSpMkLst>
        </pc:cxnChg>
        <pc:cxnChg chg="del">
          <ac:chgData name="Jaemin Lee" userId="c74b28d209e31b96" providerId="LiveId" clId="{DBACCFFB-E58B-46D2-A1E4-2ACAE5DF691C}" dt="2017-08-17T19:08:12.071" v="1719" actId="478"/>
          <ac:cxnSpMkLst>
            <pc:docMk/>
            <pc:sldMk cId="3005498879" sldId="352"/>
            <ac:cxnSpMk id="60" creationId="{86C00D5A-8A4B-467B-B55B-3DE63E97606B}"/>
          </ac:cxnSpMkLst>
        </pc:cxnChg>
      </pc:sldChg>
      <pc:sldChg chg="add ord">
        <pc:chgData name="Jaemin Lee" userId="c74b28d209e31b96" providerId="LiveId" clId="{DBACCFFB-E58B-46D2-A1E4-2ACAE5DF691C}" dt="2017-08-17T20:14:41.700" v="3122" actId="2696"/>
        <pc:sldMkLst>
          <pc:docMk/>
          <pc:sldMk cId="4087724855" sldId="353"/>
        </pc:sldMkLst>
      </pc:sldChg>
      <pc:sldChg chg="modSp add ord">
        <pc:chgData name="Jaemin Lee" userId="c74b28d209e31b96" providerId="LiveId" clId="{DBACCFFB-E58B-46D2-A1E4-2ACAE5DF691C}" dt="2017-08-17T20:20:15.209" v="3412" actId="1076"/>
        <pc:sldMkLst>
          <pc:docMk/>
          <pc:sldMk cId="2648411917" sldId="354"/>
        </pc:sldMkLst>
        <pc:spChg chg="mod">
          <ac:chgData name="Jaemin Lee" userId="c74b28d209e31b96" providerId="LiveId" clId="{DBACCFFB-E58B-46D2-A1E4-2ACAE5DF691C}" dt="2017-08-17T20:20:15.209" v="3412" actId="1076"/>
          <ac:spMkLst>
            <pc:docMk/>
            <pc:sldMk cId="2648411917" sldId="354"/>
            <ac:spMk id="2" creationId="{00000000-0000-0000-0000-000000000000}"/>
          </ac:spMkLst>
        </pc:spChg>
      </pc:sldChg>
      <pc:sldChg chg="addSp delSp modSp add del modAnim">
        <pc:chgData name="Jaemin Lee" userId="c74b28d209e31b96" providerId="LiveId" clId="{DBACCFFB-E58B-46D2-A1E4-2ACAE5DF691C}" dt="2017-08-17T23:07:11.744" v="6721" actId="2696"/>
        <pc:sldMkLst>
          <pc:docMk/>
          <pc:sldMk cId="2259891628" sldId="355"/>
        </pc:sldMkLst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57" creationId="{B1FF61BE-D92A-4E62-8A6E-46E9A2C5D108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59" creationId="{E444339B-A28C-4287-86E3-724E06D42C7E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60" creationId="{0D73E01A-118E-4428-AE08-F200A4B2BFAF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61" creationId="{A8FB4E2C-A98B-4336-9CD4-D1C2FB005A08}"/>
          </ac:spMkLst>
        </pc:spChg>
        <pc:spChg chg="mod">
          <ac:chgData name="Jaemin Lee" userId="c74b28d209e31b96" providerId="LiveId" clId="{DBACCFFB-E58B-46D2-A1E4-2ACAE5DF691C}" dt="2017-08-17T20:20:40.347" v="3436" actId="20577"/>
          <ac:spMkLst>
            <pc:docMk/>
            <pc:sldMk cId="2259891628" sldId="355"/>
            <ac:spMk id="68" creationId="{0C4F7E19-7FDD-4226-8454-79196F3B2C8B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76" creationId="{A7BB1C42-CEE1-4E82-A212-37F3E62943F8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77" creationId="{E490CEDE-4917-4CFE-9014-6AADDA537E9C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78" creationId="{12E05DF3-61D0-4DFE-BFFA-757044379217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79" creationId="{08EC2246-73F9-4C30-9615-4BAB528F688D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80" creationId="{6F115439-D31B-4330-912C-F1EAD2D7EF80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85" creationId="{A3ADB00D-673C-4BBC-B3C6-4F661CC5EA0F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86" creationId="{03C5E317-A836-4597-AEA5-3093DF4A8F26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87" creationId="{0654FA6D-5BB6-4557-9B45-BA6A23624F0E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88" creationId="{ADC5661E-81BD-4306-A966-09ABB4B66EDD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94" creationId="{D9A8ED2C-B866-4656-9E46-09840B2E1023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96" creationId="{9C229C97-E2C3-4B82-A94D-A7142DD124A8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01" creationId="{0E8DD90E-EF18-4723-B62B-1C75654D348D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02" creationId="{FD93F657-160F-4AA7-9594-ED47AE2DC558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03" creationId="{7A2607A3-E836-4722-96B1-3635DF13334F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04" creationId="{614DC700-D128-4399-A119-7AB7FCED8F49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09" creationId="{F0B638BC-EAC7-4E0B-A785-3CE28B02A613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10" creationId="{0514E38A-D713-4BFA-A6B8-7039FDE8BE64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11" creationId="{42538E6E-D037-41E9-92FF-CD93BE5E46BA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12" creationId="{81B20360-52BB-4DA8-922D-56AFE4CDF0B9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17" creationId="{B38A25BD-259C-415E-95EE-C618069E5B1A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18" creationId="{F556A297-957F-4A6A-BC72-B7BA043B285B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19" creationId="{94506C95-CC39-44E4-9149-22F2C0AC600E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20" creationId="{D3012988-BED7-46C4-9D29-C1112C2340C4}"/>
          </ac:spMkLst>
        </pc:spChg>
        <pc:spChg chg="del">
          <ac:chgData name="Jaemin Lee" userId="c74b28d209e31b96" providerId="LiveId" clId="{DBACCFFB-E58B-46D2-A1E4-2ACAE5DF691C}" dt="2017-08-17T20:30:07.304" v="3811" actId="478"/>
          <ac:spMkLst>
            <pc:docMk/>
            <pc:sldMk cId="2259891628" sldId="355"/>
            <ac:spMk id="126" creationId="{73C329D4-9605-4B00-8905-6848D7D16B2D}"/>
          </ac:spMkLst>
        </pc:spChg>
        <pc:spChg chg="del">
          <ac:chgData name="Jaemin Lee" userId="c74b28d209e31b96" providerId="LiveId" clId="{DBACCFFB-E58B-46D2-A1E4-2ACAE5DF691C}" dt="2017-08-17T20:30:07.304" v="3811" actId="478"/>
          <ac:spMkLst>
            <pc:docMk/>
            <pc:sldMk cId="2259891628" sldId="355"/>
            <ac:spMk id="127" creationId="{81FDE241-FBE2-4DA9-A41C-C2327D093FFA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28" creationId="{34A0AABD-D198-4B85-9A13-560478673AD3}"/>
          </ac:spMkLst>
        </pc:spChg>
        <pc:spChg chg="del">
          <ac:chgData name="Jaemin Lee" userId="c74b28d209e31b96" providerId="LiveId" clId="{DBACCFFB-E58B-46D2-A1E4-2ACAE5DF691C}" dt="2017-08-17T20:30:07.304" v="3811" actId="478"/>
          <ac:spMkLst>
            <pc:docMk/>
            <pc:sldMk cId="2259891628" sldId="355"/>
            <ac:spMk id="129" creationId="{D567CA3A-D754-457A-A900-F2AD7617EFD2}"/>
          </ac:spMkLst>
        </pc:spChg>
        <pc:spChg chg="del">
          <ac:chgData name="Jaemin Lee" userId="c74b28d209e31b96" providerId="LiveId" clId="{DBACCFFB-E58B-46D2-A1E4-2ACAE5DF691C}" dt="2017-08-17T20:30:07.304" v="3811" actId="478"/>
          <ac:spMkLst>
            <pc:docMk/>
            <pc:sldMk cId="2259891628" sldId="355"/>
            <ac:spMk id="130" creationId="{2F20CD6E-2102-4AFC-9087-4A6AA61AC4CB}"/>
          </ac:spMkLst>
        </pc:spChg>
        <pc:spChg chg="del">
          <ac:chgData name="Jaemin Lee" userId="c74b28d209e31b96" providerId="LiveId" clId="{DBACCFFB-E58B-46D2-A1E4-2ACAE5DF691C}" dt="2017-08-17T20:30:07.304" v="3811" actId="478"/>
          <ac:spMkLst>
            <pc:docMk/>
            <pc:sldMk cId="2259891628" sldId="355"/>
            <ac:spMk id="132" creationId="{6618DFC7-5186-4FC6-A757-349ABCE363ED}"/>
          </ac:spMkLst>
        </pc:spChg>
        <pc:spChg chg="del">
          <ac:chgData name="Jaemin Lee" userId="c74b28d209e31b96" providerId="LiveId" clId="{DBACCFFB-E58B-46D2-A1E4-2ACAE5DF691C}" dt="2017-08-17T20:30:08.999" v="3812" actId="478"/>
          <ac:spMkLst>
            <pc:docMk/>
            <pc:sldMk cId="2259891628" sldId="355"/>
            <ac:spMk id="133" creationId="{11F033DF-1BAE-4A68-A274-952ABAF3C73A}"/>
          </ac:spMkLst>
        </pc:spChg>
        <pc:spChg chg="del">
          <ac:chgData name="Jaemin Lee" userId="c74b28d209e31b96" providerId="LiveId" clId="{DBACCFFB-E58B-46D2-A1E4-2ACAE5DF691C}" dt="2017-08-17T20:30:05.257" v="3810" actId="478"/>
          <ac:spMkLst>
            <pc:docMk/>
            <pc:sldMk cId="2259891628" sldId="355"/>
            <ac:spMk id="141" creationId="{ACD15A7E-10AD-4ACE-87AD-25E3EF4DD1D1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46" creationId="{95384B78-F54F-4D56-8761-956C8E8BD57B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47" creationId="{75B24803-B6B3-4869-924C-B2DD4A549863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48" creationId="{FC9A463E-2DF5-4090-936C-135FA686CAFE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49" creationId="{8D5B4191-FB81-49E9-8565-C8407B159E88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51" creationId="{06DD8290-9292-4345-A80F-8D320E6A3E9E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52" creationId="{E47826F6-7F24-4938-A607-FC8BCB5162F2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53" creationId="{D985A4DA-C59F-409A-9510-1E25CDAE0FE2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54" creationId="{3F7DD2AE-8369-472E-8CF0-47E25AFAB165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57" creationId="{7317203C-24E9-4FA8-BF75-4ABFBFB67192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58" creationId="{7BF0FF72-1F51-4897-9752-CB778D072187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59" creationId="{08658AF5-857E-4994-B163-3A1C3E0A067B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62" creationId="{8752A4DE-B750-49C2-9FB3-C7807AD12637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63" creationId="{06DA9AF9-D2F9-43E8-B415-FB9A17593F5C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64" creationId="{BD74FFBC-8DDB-482E-8302-DB40913CB97E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65" creationId="{62346AC9-823A-44CD-8AAA-48ACEFF87D17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68" creationId="{30BE5AA4-5E73-4612-9F90-8C788FD09A31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69" creationId="{336DBBE8-4828-4E23-A7F9-F33BC88F6879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70" creationId="{884F9662-83C9-464E-B99C-60B47AA9AB98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71" creationId="{37A84F24-CBAB-4159-9DE7-4A5AD9D08FA0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72" creationId="{9C4E4448-B300-4DB1-B28A-7C49BD4F3E84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73" creationId="{618ED2AA-2BB8-4286-BCEE-D15E921F9446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74" creationId="{866E50C6-9819-49E5-9EA2-B8BDAA393D5E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75" creationId="{902EFC49-0A5F-4445-BAFC-E170095AC662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76" creationId="{DE8B0722-3891-4519-B8D6-7A9CFFFE6E3E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77" creationId="{47717D38-B933-41F4-808C-56C24EADD6C0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78" creationId="{6F0D515F-A68E-4F43-B963-A518A87F5ECD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79" creationId="{C722A8A2-C85D-497D-8535-55CA2E279C81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80" creationId="{E25DB247-0D78-478D-A5FA-1324A5168251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81" creationId="{A26B665C-FD88-4A9A-B1D7-A149D2D145BD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82" creationId="{3960B925-E899-40B0-A1B3-47E0D322D240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85" creationId="{E7E21A36-5FF1-40E7-BB23-922544A35BF8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86" creationId="{90AD8EAE-4937-4CE7-B2C8-FF10E48C8722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87" creationId="{A2F475D9-0DF9-4D75-A626-AC2F22DD9D35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88" creationId="{0D88AD2A-B3C5-4934-9270-EB1F2EFB475C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89" creationId="{8BBCD37F-4271-4D1B-BBBF-821A4E2FDC07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90" creationId="{75EDFADD-6E9C-41F7-B6A1-A2DE76F8C0B4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91" creationId="{7AA99EC4-5C9D-4509-8E4C-BD82673E5F1C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92" creationId="{0D60ADF4-3966-4ED7-87F5-96FE3E443233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93" creationId="{AEF40362-2236-423F-859E-B090629C7CC8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94" creationId="{EB624F9A-EA50-41DA-8938-6E791C4FDD56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95" creationId="{B24F099E-D03E-4916-92B0-AC581748CF29}"/>
          </ac:spMkLst>
        </pc:spChg>
        <pc:spChg chg="add del">
          <ac:chgData name="Jaemin Lee" userId="c74b28d209e31b96" providerId="LiveId" clId="{DBACCFFB-E58B-46D2-A1E4-2ACAE5DF691C}" dt="2017-08-17T21:28:38.294" v="5672" actId="2696"/>
          <ac:spMkLst>
            <pc:docMk/>
            <pc:sldMk cId="2259891628" sldId="355"/>
            <ac:spMk id="196" creationId="{0F7AA9E7-2847-4B0D-8999-1265317BC930}"/>
          </ac:spMkLst>
        </pc:spChg>
        <pc:spChg chg="add del">
          <ac:chgData name="Jaemin Lee" userId="c74b28d209e31b96" providerId="LiveId" clId="{DBACCFFB-E58B-46D2-A1E4-2ACAE5DF691C}" dt="2017-08-17T22:45:23.910" v="6255" actId="2696"/>
          <ac:spMkLst>
            <pc:docMk/>
            <pc:sldMk cId="2259891628" sldId="355"/>
            <ac:spMk id="201" creationId="{C13A8994-41A4-47D0-A866-ABDC489ACEAF}"/>
          </ac:spMkLst>
        </pc:spChg>
        <pc:spChg chg="add del">
          <ac:chgData name="Jaemin Lee" userId="c74b28d209e31b96" providerId="LiveId" clId="{DBACCFFB-E58B-46D2-A1E4-2ACAE5DF691C}" dt="2017-08-17T22:45:23.910" v="6255" actId="2696"/>
          <ac:spMkLst>
            <pc:docMk/>
            <pc:sldMk cId="2259891628" sldId="355"/>
            <ac:spMk id="210" creationId="{8DD27D4C-AF74-48F3-8F5F-947EAF14B9DC}"/>
          </ac:spMkLst>
        </pc:spChg>
        <pc:spChg chg="add del">
          <ac:chgData name="Jaemin Lee" userId="c74b28d209e31b96" providerId="LiveId" clId="{DBACCFFB-E58B-46D2-A1E4-2ACAE5DF691C}" dt="2017-08-17T22:45:23.910" v="6255" actId="2696"/>
          <ac:spMkLst>
            <pc:docMk/>
            <pc:sldMk cId="2259891628" sldId="355"/>
            <ac:spMk id="211" creationId="{31AA4A80-98D8-4257-B1AE-763362190BF8}"/>
          </ac:spMkLst>
        </pc:spChg>
        <pc:spChg chg="add del">
          <ac:chgData name="Jaemin Lee" userId="c74b28d209e31b96" providerId="LiveId" clId="{DBACCFFB-E58B-46D2-A1E4-2ACAE5DF691C}" dt="2017-08-17T22:45:23.910" v="6255" actId="2696"/>
          <ac:spMkLst>
            <pc:docMk/>
            <pc:sldMk cId="2259891628" sldId="355"/>
            <ac:spMk id="212" creationId="{3CB2F3A8-5B36-4118-B8DD-E94C5DB82D07}"/>
          </ac:spMkLst>
        </pc:spChg>
        <pc:spChg chg="add del">
          <ac:chgData name="Jaemin Lee" userId="c74b28d209e31b96" providerId="LiveId" clId="{DBACCFFB-E58B-46D2-A1E4-2ACAE5DF691C}" dt="2017-08-17T22:45:23.910" v="6255" actId="2696"/>
          <ac:spMkLst>
            <pc:docMk/>
            <pc:sldMk cId="2259891628" sldId="355"/>
            <ac:spMk id="213" creationId="{C8DF5A43-F7C3-4AA4-9C59-4C5D2E02C8CC}"/>
          </ac:spMkLst>
        </pc:spChg>
        <pc:spChg chg="add del">
          <ac:chgData name="Jaemin Lee" userId="c74b28d209e31b96" providerId="LiveId" clId="{DBACCFFB-E58B-46D2-A1E4-2ACAE5DF691C}" dt="2017-08-17T22:45:23.910" v="6255" actId="2696"/>
          <ac:spMkLst>
            <pc:docMk/>
            <pc:sldMk cId="2259891628" sldId="355"/>
            <ac:spMk id="214" creationId="{C8F60D11-AC25-49E3-8834-BC88C5EE6568}"/>
          </ac:spMkLst>
        </pc:spChg>
        <pc:spChg chg="add del">
          <ac:chgData name="Jaemin Lee" userId="c74b28d209e31b96" providerId="LiveId" clId="{DBACCFFB-E58B-46D2-A1E4-2ACAE5DF691C}" dt="2017-08-17T22:45:23.910" v="6255" actId="2696"/>
          <ac:spMkLst>
            <pc:docMk/>
            <pc:sldMk cId="2259891628" sldId="355"/>
            <ac:spMk id="217" creationId="{F590C765-93E3-4037-A740-F946B3248C77}"/>
          </ac:spMkLst>
        </pc:spChg>
        <pc:spChg chg="add del">
          <ac:chgData name="Jaemin Lee" userId="c74b28d209e31b96" providerId="LiveId" clId="{DBACCFFB-E58B-46D2-A1E4-2ACAE5DF691C}" dt="2017-08-17T22:45:23.910" v="6255" actId="2696"/>
          <ac:spMkLst>
            <pc:docMk/>
            <pc:sldMk cId="2259891628" sldId="355"/>
            <ac:spMk id="219" creationId="{DAF6928C-E87E-4135-9F35-F76BCE66225C}"/>
          </ac:spMkLst>
        </pc:spChg>
        <pc:spChg chg="add del">
          <ac:chgData name="Jaemin Lee" userId="c74b28d209e31b96" providerId="LiveId" clId="{DBACCFFB-E58B-46D2-A1E4-2ACAE5DF691C}" dt="2017-08-17T22:45:23.910" v="6255" actId="2696"/>
          <ac:spMkLst>
            <pc:docMk/>
            <pc:sldMk cId="2259891628" sldId="355"/>
            <ac:spMk id="220" creationId="{3479CEE9-D576-407B-81FC-89E91DB1136D}"/>
          </ac:spMkLst>
        </pc:spChg>
        <pc:spChg chg="add del">
          <ac:chgData name="Jaemin Lee" userId="c74b28d209e31b96" providerId="LiveId" clId="{DBACCFFB-E58B-46D2-A1E4-2ACAE5DF691C}" dt="2017-08-17T22:45:23.910" v="6255" actId="2696"/>
          <ac:spMkLst>
            <pc:docMk/>
            <pc:sldMk cId="2259891628" sldId="355"/>
            <ac:spMk id="221" creationId="{AAF4DCEA-EE1B-41EF-80B7-99D1CF1746E5}"/>
          </ac:spMkLst>
        </pc:spChg>
        <pc:grpChg chg="del">
          <ac:chgData name="Jaemin Lee" userId="c74b28d209e31b96" providerId="LiveId" clId="{DBACCFFB-E58B-46D2-A1E4-2ACAE5DF691C}" dt="2017-08-17T20:30:05.257" v="3810" actId="478"/>
          <ac:grpSpMkLst>
            <pc:docMk/>
            <pc:sldMk cId="2259891628" sldId="355"/>
            <ac:grpSpMk id="62" creationId="{20597F10-56F6-4F73-918D-22DC547AFDEA}"/>
          </ac:grpSpMkLst>
        </pc:grpChg>
        <pc:grpChg chg="del">
          <ac:chgData name="Jaemin Lee" userId="c74b28d209e31b96" providerId="LiveId" clId="{DBACCFFB-E58B-46D2-A1E4-2ACAE5DF691C}" dt="2017-08-17T20:30:05.257" v="3810" actId="478"/>
          <ac:grpSpMkLst>
            <pc:docMk/>
            <pc:sldMk cId="2259891628" sldId="355"/>
            <ac:grpSpMk id="81" creationId="{AD6CD86F-A250-4D97-B19B-4E95A9BC689E}"/>
          </ac:grpSpMkLst>
        </pc:grpChg>
        <pc:grpChg chg="del">
          <ac:chgData name="Jaemin Lee" userId="c74b28d209e31b96" providerId="LiveId" clId="{DBACCFFB-E58B-46D2-A1E4-2ACAE5DF691C}" dt="2017-08-17T20:30:05.257" v="3810" actId="478"/>
          <ac:grpSpMkLst>
            <pc:docMk/>
            <pc:sldMk cId="2259891628" sldId="355"/>
            <ac:grpSpMk id="89" creationId="{1E0E0ECE-29E9-4935-96F7-D9448B7E6ECB}"/>
          </ac:grpSpMkLst>
        </pc:grpChg>
        <pc:grpChg chg="add del">
          <ac:chgData name="Jaemin Lee" userId="c74b28d209e31b96" providerId="LiveId" clId="{DBACCFFB-E58B-46D2-A1E4-2ACAE5DF691C}" dt="2017-08-17T21:28:38.294" v="5672" actId="2696"/>
          <ac:grpSpMkLst>
            <pc:docMk/>
            <pc:sldMk cId="2259891628" sldId="355"/>
            <ac:grpSpMk id="99" creationId="{8CA9DCA3-329E-4493-BFE6-959ACC9ADDC0}"/>
          </ac:grpSpMkLst>
        </pc:grpChg>
        <pc:grpChg chg="del">
          <ac:chgData name="Jaemin Lee" userId="c74b28d209e31b96" providerId="LiveId" clId="{DBACCFFB-E58B-46D2-A1E4-2ACAE5DF691C}" dt="2017-08-17T20:30:05.257" v="3810" actId="478"/>
          <ac:grpSpMkLst>
            <pc:docMk/>
            <pc:sldMk cId="2259891628" sldId="355"/>
            <ac:grpSpMk id="105" creationId="{8E060DB1-773A-4E70-AC02-9D16899D9886}"/>
          </ac:grpSpMkLst>
        </pc:grpChg>
        <pc:grpChg chg="del">
          <ac:chgData name="Jaemin Lee" userId="c74b28d209e31b96" providerId="LiveId" clId="{DBACCFFB-E58B-46D2-A1E4-2ACAE5DF691C}" dt="2017-08-17T20:30:05.257" v="3810" actId="478"/>
          <ac:grpSpMkLst>
            <pc:docMk/>
            <pc:sldMk cId="2259891628" sldId="355"/>
            <ac:grpSpMk id="113" creationId="{29E43A39-45FF-4BF7-8822-B94BEB3A5D5D}"/>
          </ac:grpSpMkLst>
        </pc:grpChg>
        <pc:grpChg chg="del">
          <ac:chgData name="Jaemin Lee" userId="c74b28d209e31b96" providerId="LiveId" clId="{DBACCFFB-E58B-46D2-A1E4-2ACAE5DF691C}" dt="2017-08-17T20:30:05.257" v="3810" actId="478"/>
          <ac:grpSpMkLst>
            <pc:docMk/>
            <pc:sldMk cId="2259891628" sldId="355"/>
            <ac:grpSpMk id="121" creationId="{879B5CBE-9B89-4018-9AD1-9E6D58222F18}"/>
          </ac:grpSpMkLst>
        </pc:grpChg>
        <pc:grpChg chg="add del">
          <ac:chgData name="Jaemin Lee" userId="c74b28d209e31b96" providerId="LiveId" clId="{DBACCFFB-E58B-46D2-A1E4-2ACAE5DF691C}" dt="2017-08-17T21:28:38.294" v="5672" actId="2696"/>
          <ac:grpSpMkLst>
            <pc:docMk/>
            <pc:sldMk cId="2259891628" sldId="355"/>
            <ac:grpSpMk id="140" creationId="{1AEA3ACC-66B5-4151-B226-6A2B326B4ACD}"/>
          </ac:grpSpMkLst>
        </pc:grpChg>
        <pc:grpChg chg="add del">
          <ac:chgData name="Jaemin Lee" userId="c74b28d209e31b96" providerId="LiveId" clId="{DBACCFFB-E58B-46D2-A1E4-2ACAE5DF691C}" dt="2017-08-17T22:45:23.910" v="6255" actId="2696"/>
          <ac:grpSpMkLst>
            <pc:docMk/>
            <pc:sldMk cId="2259891628" sldId="355"/>
            <ac:grpSpMk id="202" creationId="{850607D2-7754-4ABE-BD50-8559924E07C2}"/>
          </ac:grpSpMkLst>
        </pc:grpChg>
        <pc:graphicFrameChg chg="add del">
          <ac:chgData name="Jaemin Lee" userId="c74b28d209e31b96" providerId="LiveId" clId="{DBACCFFB-E58B-46D2-A1E4-2ACAE5DF691C}" dt="2017-08-17T22:45:23.910" v="6255" actId="2696"/>
          <ac:graphicFrameMkLst>
            <pc:docMk/>
            <pc:sldMk cId="2259891628" sldId="355"/>
            <ac:graphicFrameMk id="197" creationId="{B3E1D0DD-9516-4867-BD57-E82974A92B39}"/>
          </ac:graphicFrameMkLst>
        </pc:graphicFrameChg>
        <pc:graphicFrameChg chg="add del">
          <ac:chgData name="Jaemin Lee" userId="c74b28d209e31b96" providerId="LiveId" clId="{DBACCFFB-E58B-46D2-A1E4-2ACAE5DF691C}" dt="2017-08-17T22:45:23.910" v="6255" actId="2696"/>
          <ac:graphicFrameMkLst>
            <pc:docMk/>
            <pc:sldMk cId="2259891628" sldId="355"/>
            <ac:graphicFrameMk id="198" creationId="{514E104A-9FAB-4B35-904C-90F3399EA113}"/>
          </ac:graphicFrameMkLst>
        </pc:graphicFrameChg>
        <pc:graphicFrameChg chg="add del">
          <ac:chgData name="Jaemin Lee" userId="c74b28d209e31b96" providerId="LiveId" clId="{DBACCFFB-E58B-46D2-A1E4-2ACAE5DF691C}" dt="2017-08-17T22:45:23.910" v="6255" actId="2696"/>
          <ac:graphicFrameMkLst>
            <pc:docMk/>
            <pc:sldMk cId="2259891628" sldId="355"/>
            <ac:graphicFrameMk id="199" creationId="{03C4ADC6-A797-4530-A580-BB908C3E4368}"/>
          </ac:graphicFrameMkLst>
        </pc:graphicFrameChg>
        <pc:graphicFrameChg chg="add del">
          <ac:chgData name="Jaemin Lee" userId="c74b28d209e31b96" providerId="LiveId" clId="{DBACCFFB-E58B-46D2-A1E4-2ACAE5DF691C}" dt="2017-08-17T22:45:23.910" v="6255" actId="2696"/>
          <ac:graphicFrameMkLst>
            <pc:docMk/>
            <pc:sldMk cId="2259891628" sldId="355"/>
            <ac:graphicFrameMk id="200" creationId="{3ACE2F82-0AF8-4354-8565-3C92121E5D27}"/>
          </ac:graphicFrameMkLst>
        </pc:graphicFrameChg>
        <pc:graphicFrameChg chg="add del">
          <ac:chgData name="Jaemin Lee" userId="c74b28d209e31b96" providerId="LiveId" clId="{DBACCFFB-E58B-46D2-A1E4-2ACAE5DF691C}" dt="2017-08-17T22:45:23.910" v="6255" actId="2696"/>
          <ac:graphicFrameMkLst>
            <pc:docMk/>
            <pc:sldMk cId="2259891628" sldId="355"/>
            <ac:graphicFrameMk id="215" creationId="{2CCAB090-1507-46BA-B924-B3BAD3A59CEF}"/>
          </ac:graphicFrameMkLst>
        </pc:graphicFrameChg>
        <pc:graphicFrameChg chg="add del">
          <ac:chgData name="Jaemin Lee" userId="c74b28d209e31b96" providerId="LiveId" clId="{DBACCFFB-E58B-46D2-A1E4-2ACAE5DF691C}" dt="2017-08-17T22:45:23.910" v="6255" actId="2696"/>
          <ac:graphicFrameMkLst>
            <pc:docMk/>
            <pc:sldMk cId="2259891628" sldId="355"/>
            <ac:graphicFrameMk id="216" creationId="{01ADF769-0822-4BA2-B3DB-8842612B17EA}"/>
          </ac:graphicFrameMkLst>
        </pc:graphicFrameChg>
        <pc:graphicFrameChg chg="add del">
          <ac:chgData name="Jaemin Lee" userId="c74b28d209e31b96" providerId="LiveId" clId="{DBACCFFB-E58B-46D2-A1E4-2ACAE5DF691C}" dt="2017-08-17T22:45:23.910" v="6255" actId="2696"/>
          <ac:graphicFrameMkLst>
            <pc:docMk/>
            <pc:sldMk cId="2259891628" sldId="355"/>
            <ac:graphicFrameMk id="218" creationId="{BBF2FB75-4BA8-4B27-B9F8-32BA0A6C7F88}"/>
          </ac:graphicFrameMkLst>
        </pc:graphicFrameChg>
        <pc:picChg chg="del">
          <ac:chgData name="Jaemin Lee" userId="c74b28d209e31b96" providerId="LiveId" clId="{DBACCFFB-E58B-46D2-A1E4-2ACAE5DF691C}" dt="2017-08-17T20:30:05.257" v="3810" actId="478"/>
          <ac:picMkLst>
            <pc:docMk/>
            <pc:sldMk cId="2259891628" sldId="355"/>
            <ac:picMk id="10" creationId="{B94BE834-4F6B-49F5-BA55-651AAF0FC621}"/>
          </ac:picMkLst>
        </pc:picChg>
        <pc:picChg chg="add mod">
          <ac:chgData name="Jaemin Lee" userId="c74b28d209e31b96" providerId="LiveId" clId="{DBACCFFB-E58B-46D2-A1E4-2ACAE5DF691C}" dt="2017-08-17T20:30:11.449" v="3814" actId="1076"/>
          <ac:picMkLst>
            <pc:docMk/>
            <pc:sldMk cId="2259891628" sldId="355"/>
            <ac:picMk id="93" creationId="{6D28B3A4-01A0-4A4B-AC49-EFCF903B31F2}"/>
          </ac:picMkLst>
        </pc:picChg>
        <pc:picChg chg="add del">
          <ac:chgData name="Jaemin Lee" userId="c74b28d209e31b96" providerId="LiveId" clId="{DBACCFFB-E58B-46D2-A1E4-2ACAE5DF691C}" dt="2017-08-17T21:28:38.294" v="5672" actId="2696"/>
          <ac:picMkLst>
            <pc:docMk/>
            <pc:sldMk cId="2259891628" sldId="355"/>
            <ac:picMk id="98" creationId="{41C8FC45-D8E0-4EB1-9184-2FA9DA95E3F3}"/>
          </ac:picMkLst>
        </pc:picChg>
        <pc:cxnChg chg="add del">
          <ac:chgData name="Jaemin Lee" userId="c74b28d209e31b96" providerId="LiveId" clId="{DBACCFFB-E58B-46D2-A1E4-2ACAE5DF691C}" dt="2017-08-17T21:28:38.294" v="5672" actId="2696"/>
          <ac:cxnSpMkLst>
            <pc:docMk/>
            <pc:sldMk cId="2259891628" sldId="355"/>
            <ac:cxnSpMk id="95" creationId="{2AC13C97-87BE-409E-B46A-C09DC8EC61AB}"/>
          </ac:cxnSpMkLst>
        </pc:cxnChg>
        <pc:cxnChg chg="add del">
          <ac:chgData name="Jaemin Lee" userId="c74b28d209e31b96" providerId="LiveId" clId="{DBACCFFB-E58B-46D2-A1E4-2ACAE5DF691C}" dt="2017-08-17T21:28:38.294" v="5672" actId="2696"/>
          <ac:cxnSpMkLst>
            <pc:docMk/>
            <pc:sldMk cId="2259891628" sldId="355"/>
            <ac:cxnSpMk id="97" creationId="{863E37B9-E833-4CF1-B8DC-6169F1887F93}"/>
          </ac:cxnSpMkLst>
        </pc:cxnChg>
        <pc:cxnChg chg="del mod">
          <ac:chgData name="Jaemin Lee" userId="c74b28d209e31b96" providerId="LiveId" clId="{DBACCFFB-E58B-46D2-A1E4-2ACAE5DF691C}" dt="2017-08-17T20:30:07.304" v="3811" actId="478"/>
          <ac:cxnSpMkLst>
            <pc:docMk/>
            <pc:sldMk cId="2259891628" sldId="355"/>
            <ac:cxnSpMk id="134" creationId="{791FE68A-BEA5-4F6B-8E31-D077104059CF}"/>
          </ac:cxnSpMkLst>
        </pc:cxnChg>
        <pc:cxnChg chg="del mod">
          <ac:chgData name="Jaemin Lee" userId="c74b28d209e31b96" providerId="LiveId" clId="{DBACCFFB-E58B-46D2-A1E4-2ACAE5DF691C}" dt="2017-08-17T20:30:05.257" v="3810" actId="478"/>
          <ac:cxnSpMkLst>
            <pc:docMk/>
            <pc:sldMk cId="2259891628" sldId="355"/>
            <ac:cxnSpMk id="135" creationId="{965812A9-C549-4F9A-AB75-0C4CBC9A42CA}"/>
          </ac:cxnSpMkLst>
        </pc:cxnChg>
        <pc:cxnChg chg="del mod">
          <ac:chgData name="Jaemin Lee" userId="c74b28d209e31b96" providerId="LiveId" clId="{DBACCFFB-E58B-46D2-A1E4-2ACAE5DF691C}" dt="2017-08-17T20:30:05.257" v="3810" actId="478"/>
          <ac:cxnSpMkLst>
            <pc:docMk/>
            <pc:sldMk cId="2259891628" sldId="355"/>
            <ac:cxnSpMk id="136" creationId="{5176C08D-7DA9-4AB4-AC67-7C329BC2E426}"/>
          </ac:cxnSpMkLst>
        </pc:cxnChg>
        <pc:cxnChg chg="del mod">
          <ac:chgData name="Jaemin Lee" userId="c74b28d209e31b96" providerId="LiveId" clId="{DBACCFFB-E58B-46D2-A1E4-2ACAE5DF691C}" dt="2017-08-17T20:30:05.257" v="3810" actId="478"/>
          <ac:cxnSpMkLst>
            <pc:docMk/>
            <pc:sldMk cId="2259891628" sldId="355"/>
            <ac:cxnSpMk id="137" creationId="{B0085DDB-7DCF-4C2F-8129-FDDB1EEB0FC8}"/>
          </ac:cxnSpMkLst>
        </pc:cxnChg>
        <pc:cxnChg chg="del mod">
          <ac:chgData name="Jaemin Lee" userId="c74b28d209e31b96" providerId="LiveId" clId="{DBACCFFB-E58B-46D2-A1E4-2ACAE5DF691C}" dt="2017-08-17T20:30:05.257" v="3810" actId="478"/>
          <ac:cxnSpMkLst>
            <pc:docMk/>
            <pc:sldMk cId="2259891628" sldId="355"/>
            <ac:cxnSpMk id="138" creationId="{59F00C31-C9A3-4C7C-B446-4DF9EDCCCDE2}"/>
          </ac:cxnSpMkLst>
        </pc:cxnChg>
        <pc:cxnChg chg="del mod">
          <ac:chgData name="Jaemin Lee" userId="c74b28d209e31b96" providerId="LiveId" clId="{DBACCFFB-E58B-46D2-A1E4-2ACAE5DF691C}" dt="2017-08-17T20:30:05.257" v="3810" actId="478"/>
          <ac:cxnSpMkLst>
            <pc:docMk/>
            <pc:sldMk cId="2259891628" sldId="355"/>
            <ac:cxnSpMk id="139" creationId="{65DB4257-D626-4F33-8F61-6CC3413C0D64}"/>
          </ac:cxnSpMkLst>
        </pc:cxnChg>
        <pc:cxnChg chg="del">
          <ac:chgData name="Jaemin Lee" userId="c74b28d209e31b96" providerId="LiveId" clId="{DBACCFFB-E58B-46D2-A1E4-2ACAE5DF691C}" dt="2017-08-17T20:30:05.257" v="3810" actId="478"/>
          <ac:cxnSpMkLst>
            <pc:docMk/>
            <pc:sldMk cId="2259891628" sldId="355"/>
            <ac:cxnSpMk id="143" creationId="{BCD471C6-E02F-4BAB-9249-D1AB0FA6FEFC}"/>
          </ac:cxnSpMkLst>
        </pc:cxnChg>
        <pc:cxnChg chg="del">
          <ac:chgData name="Jaemin Lee" userId="c74b28d209e31b96" providerId="LiveId" clId="{DBACCFFB-E58B-46D2-A1E4-2ACAE5DF691C}" dt="2017-08-17T20:30:05.257" v="3810" actId="478"/>
          <ac:cxnSpMkLst>
            <pc:docMk/>
            <pc:sldMk cId="2259891628" sldId="355"/>
            <ac:cxnSpMk id="144" creationId="{9E9424EF-F5A0-46BC-9567-52F15F53E1E0}"/>
          </ac:cxnSpMkLst>
        </pc:cxnChg>
        <pc:cxnChg chg="add del">
          <ac:chgData name="Jaemin Lee" userId="c74b28d209e31b96" providerId="LiveId" clId="{DBACCFFB-E58B-46D2-A1E4-2ACAE5DF691C}" dt="2017-08-17T21:28:38.294" v="5672" actId="2696"/>
          <ac:cxnSpMkLst>
            <pc:docMk/>
            <pc:sldMk cId="2259891628" sldId="355"/>
            <ac:cxnSpMk id="150" creationId="{B64A52D3-1FFB-4A9E-BB45-21D12FC3B55A}"/>
          </ac:cxnSpMkLst>
        </pc:cxnChg>
        <pc:cxnChg chg="add del">
          <ac:chgData name="Jaemin Lee" userId="c74b28d209e31b96" providerId="LiveId" clId="{DBACCFFB-E58B-46D2-A1E4-2ACAE5DF691C}" dt="2017-08-17T21:28:38.294" v="5672" actId="2696"/>
          <ac:cxnSpMkLst>
            <pc:docMk/>
            <pc:sldMk cId="2259891628" sldId="355"/>
            <ac:cxnSpMk id="155" creationId="{482003AF-AB64-4554-BFB5-F0A8F48E1A6D}"/>
          </ac:cxnSpMkLst>
        </pc:cxnChg>
        <pc:cxnChg chg="add del">
          <ac:chgData name="Jaemin Lee" userId="c74b28d209e31b96" providerId="LiveId" clId="{DBACCFFB-E58B-46D2-A1E4-2ACAE5DF691C}" dt="2017-08-17T21:28:38.294" v="5672" actId="2696"/>
          <ac:cxnSpMkLst>
            <pc:docMk/>
            <pc:sldMk cId="2259891628" sldId="355"/>
            <ac:cxnSpMk id="156" creationId="{AA9CDEB4-3A8C-476C-8E71-D62F2C17AC44}"/>
          </ac:cxnSpMkLst>
        </pc:cxnChg>
        <pc:cxnChg chg="add del">
          <ac:chgData name="Jaemin Lee" userId="c74b28d209e31b96" providerId="LiveId" clId="{DBACCFFB-E58B-46D2-A1E4-2ACAE5DF691C}" dt="2017-08-17T21:28:38.294" v="5672" actId="2696"/>
          <ac:cxnSpMkLst>
            <pc:docMk/>
            <pc:sldMk cId="2259891628" sldId="355"/>
            <ac:cxnSpMk id="160" creationId="{FD83BB2E-1B5F-49D7-8380-79807C7B5093}"/>
          </ac:cxnSpMkLst>
        </pc:cxnChg>
        <pc:cxnChg chg="add del">
          <ac:chgData name="Jaemin Lee" userId="c74b28d209e31b96" providerId="LiveId" clId="{DBACCFFB-E58B-46D2-A1E4-2ACAE5DF691C}" dt="2017-08-17T21:28:38.294" v="5672" actId="2696"/>
          <ac:cxnSpMkLst>
            <pc:docMk/>
            <pc:sldMk cId="2259891628" sldId="355"/>
            <ac:cxnSpMk id="161" creationId="{B3E6D3C6-82BE-48E6-B077-8E5A6826101B}"/>
          </ac:cxnSpMkLst>
        </pc:cxnChg>
        <pc:cxnChg chg="add del">
          <ac:chgData name="Jaemin Lee" userId="c74b28d209e31b96" providerId="LiveId" clId="{DBACCFFB-E58B-46D2-A1E4-2ACAE5DF691C}" dt="2017-08-17T21:28:38.294" v="5672" actId="2696"/>
          <ac:cxnSpMkLst>
            <pc:docMk/>
            <pc:sldMk cId="2259891628" sldId="355"/>
            <ac:cxnSpMk id="166" creationId="{65D64CC9-3F88-42FB-B15A-835D7B90CE8A}"/>
          </ac:cxnSpMkLst>
        </pc:cxnChg>
        <pc:cxnChg chg="add del">
          <ac:chgData name="Jaemin Lee" userId="c74b28d209e31b96" providerId="LiveId" clId="{DBACCFFB-E58B-46D2-A1E4-2ACAE5DF691C}" dt="2017-08-17T21:28:38.294" v="5672" actId="2696"/>
          <ac:cxnSpMkLst>
            <pc:docMk/>
            <pc:sldMk cId="2259891628" sldId="355"/>
            <ac:cxnSpMk id="167" creationId="{852CD09C-4F61-4244-AFC1-50E8354E4DB1}"/>
          </ac:cxnSpMkLst>
        </pc:cxnChg>
        <pc:cxnChg chg="add del">
          <ac:chgData name="Jaemin Lee" userId="c74b28d209e31b96" providerId="LiveId" clId="{DBACCFFB-E58B-46D2-A1E4-2ACAE5DF691C}" dt="2017-08-17T21:28:38.294" v="5672" actId="2696"/>
          <ac:cxnSpMkLst>
            <pc:docMk/>
            <pc:sldMk cId="2259891628" sldId="355"/>
            <ac:cxnSpMk id="183" creationId="{5B95CED1-0815-46C1-BCEE-748BCD6DCB70}"/>
          </ac:cxnSpMkLst>
        </pc:cxnChg>
        <pc:cxnChg chg="add del">
          <ac:chgData name="Jaemin Lee" userId="c74b28d209e31b96" providerId="LiveId" clId="{DBACCFFB-E58B-46D2-A1E4-2ACAE5DF691C}" dt="2017-08-17T21:28:38.294" v="5672" actId="2696"/>
          <ac:cxnSpMkLst>
            <pc:docMk/>
            <pc:sldMk cId="2259891628" sldId="355"/>
            <ac:cxnSpMk id="184" creationId="{6AE1BFA7-15A9-45A6-A916-25D7A0DF572A}"/>
          </ac:cxnSpMkLst>
        </pc:cxnChg>
      </pc:sldChg>
      <pc:sldChg chg="addSp delSp modSp add delAnim modAnim">
        <pc:chgData name="Jaemin Lee" userId="c74b28d209e31b96" providerId="LiveId" clId="{DBACCFFB-E58B-46D2-A1E4-2ACAE5DF691C}" dt="2017-08-17T23:09:52.721" v="6758" actId="2696"/>
        <pc:sldMkLst>
          <pc:docMk/>
          <pc:sldMk cId="883906203" sldId="356"/>
        </pc:sldMkLst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2" creationId="{092DE8F7-F018-49B5-80B2-959A7087CB45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4" creationId="{F52D177C-C48A-46DE-AAE1-B9492165C80E}"/>
          </ac:spMkLst>
        </pc:spChg>
        <pc:spChg chg="del">
          <ac:chgData name="Jaemin Lee" userId="c74b28d209e31b96" providerId="LiveId" clId="{DBACCFFB-E58B-46D2-A1E4-2ACAE5DF691C}" dt="2017-08-17T20:21:52.259" v="3482" actId="478"/>
          <ac:spMkLst>
            <pc:docMk/>
            <pc:sldMk cId="883906203" sldId="356"/>
            <ac:spMk id="5" creationId="{542B18EE-717A-440D-A9BE-E2174A8FEADB}"/>
          </ac:spMkLst>
        </pc:spChg>
        <pc:spChg chg="del">
          <ac:chgData name="Jaemin Lee" userId="c74b28d209e31b96" providerId="LiveId" clId="{DBACCFFB-E58B-46D2-A1E4-2ACAE5DF691C}" dt="2017-08-17T20:21:46.450" v="3481" actId="478"/>
          <ac:spMkLst>
            <pc:docMk/>
            <pc:sldMk cId="883906203" sldId="356"/>
            <ac:spMk id="12" creationId="{C87A700E-3F8D-4543-98B3-A095AFEE95FC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20" creationId="{2972701F-79D3-4C1E-8D28-059DB2BD5418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25" creationId="{AE4BF42F-66B1-4EF6-806F-9EB77194E1A7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26" creationId="{D702DA25-DF5A-4080-A093-669D8236C783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30" creationId="{DA2FFBB0-9B1A-45B0-87E3-121CD3A2D82A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31" creationId="{A1C0BFAC-3C20-426B-91C4-DD0C2E2AB25E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32" creationId="{FAAC6F2A-F60D-4761-986B-828A456FEFE1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33" creationId="{269709A0-C425-4A51-8C1E-431FABC34C7F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34" creationId="{B723BAB5-07C3-49A1-BD58-003E7785339C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35" creationId="{ED601096-3B5F-42AF-9E81-710B84DA9F04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36" creationId="{92B3722F-17B8-4A3B-9854-19BEF94F148C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37" creationId="{C5E67890-DE4A-41AB-B317-3D78CAEE697A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38" creationId="{ECCCD7C1-2B22-49EB-81B0-480DDAD89451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39" creationId="{7CBA7819-E5DA-48FE-8237-DA33A50F87CD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40" creationId="{DF2C384F-6421-4AB8-BF03-BE5C6F2A607F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41" creationId="{86D9067F-B531-4F1F-971A-EFF9D7D53AE9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42" creationId="{B318A3CC-9B9F-48A0-9517-3C67A95D73AD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43" creationId="{F737CAD5-39C4-4EF6-AE4E-CAAF7953C516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44" creationId="{1F6DB7EF-4A4B-429D-AEEB-AD5D4ED807BC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45" creationId="{E9DB244B-DBA7-45A1-8BB3-11290105AB3A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46" creationId="{7B3E326E-6774-4A2D-BA20-66B3B08FAB9C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47" creationId="{80984693-93A6-4653-9DCA-40CC9F27A3E6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48" creationId="{FB9EE3DA-7917-4846-83F2-E19E51E2C7DA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49" creationId="{54FE1E41-A829-4110-B5BF-933E4353185E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50" creationId="{705EBD00-1643-4E4F-92C1-68F4CC7A708C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51" creationId="{F418F9A3-5008-4A10-A4EF-6C773EBBE8A6}"/>
          </ac:spMkLst>
        </pc:spChg>
        <pc:spChg chg="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52" creationId="{8837C814-4569-41FE-9DA2-4B3DB720632B}"/>
          </ac:spMkLst>
        </pc:spChg>
        <pc:spChg chg="del">
          <ac:chgData name="Jaemin Lee" userId="c74b28d209e31b96" providerId="LiveId" clId="{DBACCFFB-E58B-46D2-A1E4-2ACAE5DF691C}" dt="2017-08-17T20:21:52.259" v="3482" actId="478"/>
          <ac:spMkLst>
            <pc:docMk/>
            <pc:sldMk cId="883906203" sldId="356"/>
            <ac:spMk id="53" creationId="{BE5A5E5D-F9D8-4D2C-98A5-A9489B27D2CA}"/>
          </ac:spMkLst>
        </pc:spChg>
        <pc:spChg chg="del">
          <ac:chgData name="Jaemin Lee" userId="c74b28d209e31b96" providerId="LiveId" clId="{DBACCFFB-E58B-46D2-A1E4-2ACAE5DF691C}" dt="2017-08-17T20:21:52.259" v="3482" actId="478"/>
          <ac:spMkLst>
            <pc:docMk/>
            <pc:sldMk cId="883906203" sldId="356"/>
            <ac:spMk id="55" creationId="{BC7AB064-263F-4CA6-9055-5292EB4EEC29}"/>
          </ac:spMkLst>
        </pc:spChg>
        <pc:spChg chg="del">
          <ac:chgData name="Jaemin Lee" userId="c74b28d209e31b96" providerId="LiveId" clId="{DBACCFFB-E58B-46D2-A1E4-2ACAE5DF691C}" dt="2017-08-17T20:21:52.259" v="3482" actId="478"/>
          <ac:spMkLst>
            <pc:docMk/>
            <pc:sldMk cId="883906203" sldId="356"/>
            <ac:spMk id="56" creationId="{8439055A-ABF4-4A1E-BAB6-BCAEBAC85448}"/>
          </ac:spMkLst>
        </pc:spChg>
        <pc:spChg chg="add mod">
          <ac:chgData name="Jaemin Lee" userId="c74b28d209e31b96" providerId="LiveId" clId="{DBACCFFB-E58B-46D2-A1E4-2ACAE5DF691C}" dt="2017-08-17T20:27:25.535" v="3798" actId="1076"/>
          <ac:spMkLst>
            <pc:docMk/>
            <pc:sldMk cId="883906203" sldId="356"/>
            <ac:spMk id="57" creationId="{AC616547-EC63-49D2-AC7A-2AEBA8FCAE56}"/>
          </ac:spMkLst>
        </pc:spChg>
        <pc:spChg chg="add mod">
          <ac:chgData name="Jaemin Lee" userId="c74b28d209e31b96" providerId="LiveId" clId="{DBACCFFB-E58B-46D2-A1E4-2ACAE5DF691C}" dt="2017-08-17T20:23:26.973" v="3559" actId="1076"/>
          <ac:spMkLst>
            <pc:docMk/>
            <pc:sldMk cId="883906203" sldId="356"/>
            <ac:spMk id="58" creationId="{F5BD1692-5B46-4C82-BAE4-81412B12F5A0}"/>
          </ac:spMkLst>
        </pc:spChg>
        <pc:spChg chg="mod">
          <ac:chgData name="Jaemin Lee" userId="c74b28d209e31b96" providerId="LiveId" clId="{DBACCFFB-E58B-46D2-A1E4-2ACAE5DF691C}" dt="2017-08-17T20:21:57.155" v="3489" actId="20577"/>
          <ac:spMkLst>
            <pc:docMk/>
            <pc:sldMk cId="883906203" sldId="356"/>
            <ac:spMk id="64" creationId="{CDCDE722-1E7B-4514-B999-3C3B3B2D07D0}"/>
          </ac:spMkLst>
        </pc:spChg>
        <pc:cxnChg chg="mod">
          <ac:chgData name="Jaemin Lee" userId="c74b28d209e31b96" providerId="LiveId" clId="{DBACCFFB-E58B-46D2-A1E4-2ACAE5DF691C}" dt="2017-08-17T20:23:26.973" v="3559" actId="1076"/>
          <ac:cxnSpMkLst>
            <pc:docMk/>
            <pc:sldMk cId="883906203" sldId="356"/>
            <ac:cxnSpMk id="3" creationId="{540AF879-97B4-49F9-B7FD-2BE608A8A354}"/>
          </ac:cxnSpMkLst>
        </pc:cxnChg>
        <pc:cxnChg chg="mod">
          <ac:chgData name="Jaemin Lee" userId="c74b28d209e31b96" providerId="LiveId" clId="{DBACCFFB-E58B-46D2-A1E4-2ACAE5DF691C}" dt="2017-08-17T20:23:26.973" v="3559" actId="1076"/>
          <ac:cxnSpMkLst>
            <pc:docMk/>
            <pc:sldMk cId="883906203" sldId="356"/>
            <ac:cxnSpMk id="8" creationId="{72E1492F-C2D2-4395-AF92-817C71300934}"/>
          </ac:cxnSpMkLst>
        </pc:cxnChg>
        <pc:cxnChg chg="mod">
          <ac:chgData name="Jaemin Lee" userId="c74b28d209e31b96" providerId="LiveId" clId="{DBACCFFB-E58B-46D2-A1E4-2ACAE5DF691C}" dt="2017-08-17T20:23:26.973" v="3559" actId="1076"/>
          <ac:cxnSpMkLst>
            <pc:docMk/>
            <pc:sldMk cId="883906203" sldId="356"/>
            <ac:cxnSpMk id="10" creationId="{77F775F1-B1E7-4A32-9A4F-9D0FB4DE45EA}"/>
          </ac:cxnSpMkLst>
        </pc:cxnChg>
        <pc:cxnChg chg="add del mod">
          <ac:chgData name="Jaemin Lee" userId="c74b28d209e31b96" providerId="LiveId" clId="{DBACCFFB-E58B-46D2-A1E4-2ACAE5DF691C}" dt="2017-08-17T20:28:44.108" v="3809" actId="478"/>
          <ac:cxnSpMkLst>
            <pc:docMk/>
            <pc:sldMk cId="883906203" sldId="356"/>
            <ac:cxnSpMk id="11" creationId="{08ECD926-634E-40D8-AB74-CD900693BD7F}"/>
          </ac:cxnSpMkLst>
        </pc:cxnChg>
        <pc:cxnChg chg="add mod ord">
          <ac:chgData name="Jaemin Lee" userId="c74b28d209e31b96" providerId="LiveId" clId="{DBACCFFB-E58B-46D2-A1E4-2ACAE5DF691C}" dt="2017-08-17T20:23:26.973" v="3559" actId="1076"/>
          <ac:cxnSpMkLst>
            <pc:docMk/>
            <pc:sldMk cId="883906203" sldId="356"/>
            <ac:cxnSpMk id="54" creationId="{32E3AC82-F9DC-407F-936F-306F511C4824}"/>
          </ac:cxnSpMkLst>
        </pc:cxnChg>
        <pc:cxnChg chg="add del mod">
          <ac:chgData name="Jaemin Lee" userId="c74b28d209e31b96" providerId="LiveId" clId="{DBACCFFB-E58B-46D2-A1E4-2ACAE5DF691C}" dt="2017-08-17T20:28:44.108" v="3809" actId="478"/>
          <ac:cxnSpMkLst>
            <pc:docMk/>
            <pc:sldMk cId="883906203" sldId="356"/>
            <ac:cxnSpMk id="59" creationId="{3FE545C5-684D-4CE1-B980-7ACBFD1DBB78}"/>
          </ac:cxnSpMkLst>
        </pc:cxnChg>
      </pc:sldChg>
      <pc:sldChg chg="addSp delSp modSp add ord">
        <pc:chgData name="Jaemin Lee" userId="c74b28d209e31b96" providerId="LiveId" clId="{DBACCFFB-E58B-46D2-A1E4-2ACAE5DF691C}" dt="2017-08-17T21:10:29.656" v="4925" actId="1076"/>
        <pc:sldMkLst>
          <pc:docMk/>
          <pc:sldMk cId="2309250829" sldId="357"/>
        </pc:sldMkLst>
        <pc:spChg chg="mod">
          <ac:chgData name="Jaemin Lee" userId="c74b28d209e31b96" providerId="LiveId" clId="{DBACCFFB-E58B-46D2-A1E4-2ACAE5DF691C}" dt="2017-08-17T20:59:59.933" v="4547" actId="20577"/>
          <ac:spMkLst>
            <pc:docMk/>
            <pc:sldMk cId="2309250829" sldId="357"/>
            <ac:spMk id="11" creationId="{2BA35D95-0D03-4A21-B25C-48434F32FB50}"/>
          </ac:spMkLst>
        </pc:spChg>
        <pc:spChg chg="mod">
          <ac:chgData name="Jaemin Lee" userId="c74b28d209e31b96" providerId="LiveId" clId="{DBACCFFB-E58B-46D2-A1E4-2ACAE5DF691C}" dt="2017-08-17T21:00:03.214" v="4548" actId="1076"/>
          <ac:spMkLst>
            <pc:docMk/>
            <pc:sldMk cId="2309250829" sldId="357"/>
            <ac:spMk id="12" creationId="{6B60762A-172E-468D-9FFE-9F7B13DFCDA3}"/>
          </ac:spMkLst>
        </pc:spChg>
        <pc:spChg chg="mod">
          <ac:chgData name="Jaemin Lee" userId="c74b28d209e31b96" providerId="LiveId" clId="{DBACCFFB-E58B-46D2-A1E4-2ACAE5DF691C}" dt="2017-08-17T21:10:29.656" v="4925" actId="1076"/>
          <ac:spMkLst>
            <pc:docMk/>
            <pc:sldMk cId="2309250829" sldId="357"/>
            <ac:spMk id="21" creationId="{00000000-0000-0000-0000-000000000000}"/>
          </ac:spMkLst>
        </pc:spChg>
        <pc:spChg chg="mod">
          <ac:chgData name="Jaemin Lee" userId="c74b28d209e31b96" providerId="LiveId" clId="{DBACCFFB-E58B-46D2-A1E4-2ACAE5DF691C}" dt="2017-08-17T21:10:29.656" v="4925" actId="1076"/>
          <ac:spMkLst>
            <pc:docMk/>
            <pc:sldMk cId="2309250829" sldId="357"/>
            <ac:spMk id="22" creationId="{00000000-0000-0000-0000-000000000000}"/>
          </ac:spMkLst>
        </pc:spChg>
        <pc:spChg chg="mod">
          <ac:chgData name="Jaemin Lee" userId="c74b28d209e31b96" providerId="LiveId" clId="{DBACCFFB-E58B-46D2-A1E4-2ACAE5DF691C}" dt="2017-08-17T21:10:29.656" v="4925" actId="1076"/>
          <ac:spMkLst>
            <pc:docMk/>
            <pc:sldMk cId="2309250829" sldId="357"/>
            <ac:spMk id="23" creationId="{00000000-0000-0000-0000-000000000000}"/>
          </ac:spMkLst>
        </pc:spChg>
        <pc:spChg chg="mod">
          <ac:chgData name="Jaemin Lee" userId="c74b28d209e31b96" providerId="LiveId" clId="{DBACCFFB-E58B-46D2-A1E4-2ACAE5DF691C}" dt="2017-08-17T21:10:25.485" v="4924" actId="20577"/>
          <ac:spMkLst>
            <pc:docMk/>
            <pc:sldMk cId="2309250829" sldId="357"/>
            <ac:spMk id="123" creationId="{00000000-0000-0000-0000-000000000000}"/>
          </ac:spMkLst>
        </pc:spChg>
        <pc:graphicFrameChg chg="add mod modGraphic">
          <ac:chgData name="Jaemin Lee" userId="c74b28d209e31b96" providerId="LiveId" clId="{DBACCFFB-E58B-46D2-A1E4-2ACAE5DF691C}" dt="2017-08-17T21:00:06.495" v="4549" actId="1076"/>
          <ac:graphicFrameMkLst>
            <pc:docMk/>
            <pc:sldMk cId="2309250829" sldId="357"/>
            <ac:graphicFrameMk id="2" creationId="{18F9EEA9-9D53-46F6-B8AB-38DA3B948985}"/>
          </ac:graphicFrameMkLst>
        </pc:graphicFrameChg>
        <pc:graphicFrameChg chg="add del mod">
          <ac:chgData name="Jaemin Lee" userId="c74b28d209e31b96" providerId="LiveId" clId="{DBACCFFB-E58B-46D2-A1E4-2ACAE5DF691C}" dt="2017-08-17T20:54:08.638" v="4240" actId="1076"/>
          <ac:graphicFrameMkLst>
            <pc:docMk/>
            <pc:sldMk cId="2309250829" sldId="357"/>
            <ac:graphicFrameMk id="13" creationId="{20DBD5E5-35CF-4908-81A9-2E56FADFAD3C}"/>
          </ac:graphicFrameMkLst>
        </pc:graphicFrameChg>
      </pc:sldChg>
      <pc:sldChg chg="modSp add ord">
        <pc:chgData name="Jaemin Lee" userId="c74b28d209e31b96" providerId="LiveId" clId="{DBACCFFB-E58B-46D2-A1E4-2ACAE5DF691C}" dt="2017-08-17T21:09:53.525" v="4912" actId="20577"/>
        <pc:sldMkLst>
          <pc:docMk/>
          <pc:sldMk cId="720145774" sldId="358"/>
        </pc:sldMkLst>
        <pc:spChg chg="mod">
          <ac:chgData name="Jaemin Lee" userId="c74b28d209e31b96" providerId="LiveId" clId="{DBACCFFB-E58B-46D2-A1E4-2ACAE5DF691C}" dt="2017-08-17T21:09:44.144" v="4897" actId="20577"/>
          <ac:spMkLst>
            <pc:docMk/>
            <pc:sldMk cId="720145774" sldId="358"/>
            <ac:spMk id="7" creationId="{00000000-0000-0000-0000-000000000000}"/>
          </ac:spMkLst>
        </pc:spChg>
        <pc:spChg chg="mod">
          <ac:chgData name="Jaemin Lee" userId="c74b28d209e31b96" providerId="LiveId" clId="{DBACCFFB-E58B-46D2-A1E4-2ACAE5DF691C}" dt="2017-08-17T21:09:53.525" v="4912" actId="20577"/>
          <ac:spMkLst>
            <pc:docMk/>
            <pc:sldMk cId="720145774" sldId="358"/>
            <ac:spMk id="9" creationId="{00000000-0000-0000-0000-000000000000}"/>
          </ac:spMkLst>
        </pc:spChg>
      </pc:sldChg>
      <pc:sldChg chg="add">
        <pc:chgData name="Jaemin Lee" userId="c74b28d209e31b96" providerId="LiveId" clId="{DBACCFFB-E58B-46D2-A1E4-2ACAE5DF691C}" dt="2017-08-17T21:11:08.024" v="4947" actId="2696"/>
        <pc:sldMkLst>
          <pc:docMk/>
          <pc:sldMk cId="2849724031" sldId="359"/>
        </pc:sldMkLst>
      </pc:sldChg>
      <pc:sldChg chg="addSp delSp modSp add">
        <pc:chgData name="Jaemin Lee" userId="c74b28d209e31b96" providerId="LiveId" clId="{DBACCFFB-E58B-46D2-A1E4-2ACAE5DF691C}" dt="2017-08-17T21:24:38.970" v="5628" actId="2696"/>
        <pc:sldMkLst>
          <pc:docMk/>
          <pc:sldMk cId="2838764906" sldId="360"/>
        </pc:sldMkLst>
        <pc:spChg chg="add mod">
          <ac:chgData name="Jaemin Lee" userId="c74b28d209e31b96" providerId="LiveId" clId="{DBACCFFB-E58B-46D2-A1E4-2ACAE5DF691C}" dt="2017-08-17T21:22:40.202" v="5499" actId="1076"/>
          <ac:spMkLst>
            <pc:docMk/>
            <pc:sldMk cId="2838764906" sldId="360"/>
            <ac:spMk id="12" creationId="{EE1C1D1E-0CDF-41D5-AE42-B1F9671815C2}"/>
          </ac:spMkLst>
        </pc:spChg>
        <pc:spChg chg="add mod">
          <ac:chgData name="Jaemin Lee" userId="c74b28d209e31b96" providerId="LiveId" clId="{DBACCFFB-E58B-46D2-A1E4-2ACAE5DF691C}" dt="2017-08-17T21:24:38.970" v="5628" actId="2696"/>
          <ac:spMkLst>
            <pc:docMk/>
            <pc:sldMk cId="2838764906" sldId="360"/>
            <ac:spMk id="13" creationId="{E2E32F4A-25D0-4848-A89F-1DCE988BC15F}"/>
          </ac:spMkLst>
        </pc:spChg>
        <pc:spChg chg="mod">
          <ac:chgData name="Jaemin Lee" userId="c74b28d209e31b96" providerId="LiveId" clId="{DBACCFFB-E58B-46D2-A1E4-2ACAE5DF691C}" dt="2017-08-17T21:24:29.144" v="5627" actId="113"/>
          <ac:spMkLst>
            <pc:docMk/>
            <pc:sldMk cId="2838764906" sldId="360"/>
            <ac:spMk id="29" creationId="{D0639D4F-2243-450E-A945-641154ABED85}"/>
          </ac:spMkLst>
        </pc:spChg>
        <pc:spChg chg="del">
          <ac:chgData name="Jaemin Lee" userId="c74b28d209e31b96" providerId="LiveId" clId="{DBACCFFB-E58B-46D2-A1E4-2ACAE5DF691C}" dt="2017-08-17T21:16:52.699" v="5118" actId="478"/>
          <ac:spMkLst>
            <pc:docMk/>
            <pc:sldMk cId="2838764906" sldId="360"/>
            <ac:spMk id="31" creationId="{17C1321D-5094-4CEC-A1EF-F704E1D960C4}"/>
          </ac:spMkLst>
        </pc:spChg>
      </pc:sldChg>
      <pc:sldChg chg="addSp delSp modSp add">
        <pc:chgData name="Jaemin Lee" userId="c74b28d209e31b96" providerId="LiveId" clId="{DBACCFFB-E58B-46D2-A1E4-2ACAE5DF691C}" dt="2017-08-17T22:21:31.260" v="6159" actId="20577"/>
        <pc:sldMkLst>
          <pc:docMk/>
          <pc:sldMk cId="1127138782" sldId="361"/>
        </pc:sldMkLst>
        <pc:spChg chg="del">
          <ac:chgData name="Jaemin Lee" userId="c74b28d209e31b96" providerId="LiveId" clId="{DBACCFFB-E58B-46D2-A1E4-2ACAE5DF691C}" dt="2017-08-17T21:25:34.055" v="5664" actId="478"/>
          <ac:spMkLst>
            <pc:docMk/>
            <pc:sldMk cId="1127138782" sldId="361"/>
            <ac:spMk id="3" creationId="{35DF62B7-8970-48F8-8A97-F9B40124B6DF}"/>
          </ac:spMkLst>
        </pc:spChg>
        <pc:spChg chg="del mod">
          <ac:chgData name="Jaemin Lee" userId="c74b28d209e31b96" providerId="LiveId" clId="{DBACCFFB-E58B-46D2-A1E4-2ACAE5DF691C}" dt="2017-08-17T21:26:38.792" v="5667" actId="478"/>
          <ac:spMkLst>
            <pc:docMk/>
            <pc:sldMk cId="1127138782" sldId="361"/>
            <ac:spMk id="11" creationId="{2BA35D95-0D03-4A21-B25C-48434F32FB50}"/>
          </ac:spMkLst>
        </pc:spChg>
        <pc:spChg chg="del">
          <ac:chgData name="Jaemin Lee" userId="c74b28d209e31b96" providerId="LiveId" clId="{DBACCFFB-E58B-46D2-A1E4-2ACAE5DF691C}" dt="2017-08-17T21:25:31.122" v="5661" actId="478"/>
          <ac:spMkLst>
            <pc:docMk/>
            <pc:sldMk cId="1127138782" sldId="361"/>
            <ac:spMk id="14" creationId="{E1E77EE3-8329-4386-8B72-161299847C6C}"/>
          </ac:spMkLst>
        </pc:spChg>
        <pc:spChg chg="add del">
          <ac:chgData name="Jaemin Lee" userId="c74b28d209e31b96" providerId="LiveId" clId="{DBACCFFB-E58B-46D2-A1E4-2ACAE5DF691C}" dt="2017-08-17T21:26:40.524" v="5668" actId="478"/>
          <ac:spMkLst>
            <pc:docMk/>
            <pc:sldMk cId="1127138782" sldId="361"/>
            <ac:spMk id="17" creationId="{14D7A88F-3452-4BD3-8C78-F353405C5A46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19" creationId="{FB412131-8BC7-4D55-B6F4-DBE90868B6C9}"/>
          </ac:spMkLst>
        </pc:spChg>
        <pc:spChg chg="mod">
          <ac:chgData name="Jaemin Lee" userId="c74b28d209e31b96" providerId="LiveId" clId="{DBACCFFB-E58B-46D2-A1E4-2ACAE5DF691C}" dt="2017-08-17T21:25:11.006" v="5636" actId="20577"/>
          <ac:spMkLst>
            <pc:docMk/>
            <pc:sldMk cId="1127138782" sldId="361"/>
            <ac:spMk id="25" creationId="{9C8416B9-41AB-42D9-A599-1530EFEF92C0}"/>
          </ac:spMkLst>
        </pc:spChg>
        <pc:spChg chg="mod">
          <ac:chgData name="Jaemin Lee" userId="c74b28d209e31b96" providerId="LiveId" clId="{DBACCFFB-E58B-46D2-A1E4-2ACAE5DF691C}" dt="2017-08-17T21:25:15.139" v="5637" actId="1076"/>
          <ac:spMkLst>
            <pc:docMk/>
            <pc:sldMk cId="1127138782" sldId="361"/>
            <ac:spMk id="26" creationId="{1312B83C-1DA5-4FF8-B729-BCAF65C35B8C}"/>
          </ac:spMkLst>
        </pc:spChg>
        <pc:spChg chg="mod">
          <ac:chgData name="Jaemin Lee" userId="c74b28d209e31b96" providerId="LiveId" clId="{DBACCFFB-E58B-46D2-A1E4-2ACAE5DF691C}" dt="2017-08-17T21:25:15.139" v="5637" actId="1076"/>
          <ac:spMkLst>
            <pc:docMk/>
            <pc:sldMk cId="1127138782" sldId="361"/>
            <ac:spMk id="27" creationId="{92E10011-D4D2-46F6-939B-E5B271E0E9EF}"/>
          </ac:spMkLst>
        </pc:spChg>
        <pc:spChg chg="mod">
          <ac:chgData name="Jaemin Lee" userId="c74b28d209e31b96" providerId="LiveId" clId="{DBACCFFB-E58B-46D2-A1E4-2ACAE5DF691C}" dt="2017-08-17T21:25:19.106" v="5646" actId="20577"/>
          <ac:spMkLst>
            <pc:docMk/>
            <pc:sldMk cId="1127138782" sldId="361"/>
            <ac:spMk id="28" creationId="{42CD1F47-84D2-465B-9B53-F3448A8A4BDA}"/>
          </ac:spMkLst>
        </pc:spChg>
        <pc:spChg chg="mod">
          <ac:chgData name="Jaemin Lee" userId="c74b28d209e31b96" providerId="LiveId" clId="{DBACCFFB-E58B-46D2-A1E4-2ACAE5DF691C}" dt="2017-08-17T21:40:33.866" v="5760" actId="20577"/>
          <ac:spMkLst>
            <pc:docMk/>
            <pc:sldMk cId="1127138782" sldId="361"/>
            <ac:spMk id="32" creationId="{BDE9579C-6346-4E39-B860-7D97266286B9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33" creationId="{75D64A4A-288B-401D-B54A-6FB585942ACF}"/>
          </ac:spMkLst>
        </pc:spChg>
        <pc:spChg chg="add mod">
          <ac:chgData name="Jaemin Lee" userId="c74b28d209e31b96" providerId="LiveId" clId="{DBACCFFB-E58B-46D2-A1E4-2ACAE5DF691C}" dt="2017-08-17T22:19:33.003" v="6059" actId="6549"/>
          <ac:spMkLst>
            <pc:docMk/>
            <pc:sldMk cId="1127138782" sldId="361"/>
            <ac:spMk id="34" creationId="{34649B79-B3D5-4E33-8ADD-30645C1687C2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35" creationId="{08E0404A-9704-4CDD-989D-98BB8F8674B1}"/>
          </ac:spMkLst>
        </pc:spChg>
        <pc:spChg chg="add mod">
          <ac:chgData name="Jaemin Lee" userId="c74b28d209e31b96" providerId="LiveId" clId="{DBACCFFB-E58B-46D2-A1E4-2ACAE5DF691C}" dt="2017-08-17T22:19:05.270" v="6041" actId="20577"/>
          <ac:spMkLst>
            <pc:docMk/>
            <pc:sldMk cId="1127138782" sldId="361"/>
            <ac:spMk id="36" creationId="{082A3355-854F-4106-BCA7-88D6028F623D}"/>
          </ac:spMkLst>
        </pc:spChg>
        <pc:spChg chg="add mod">
          <ac:chgData name="Jaemin Lee" userId="c74b28d209e31b96" providerId="LiveId" clId="{DBACCFFB-E58B-46D2-A1E4-2ACAE5DF691C}" dt="2017-08-17T22:17:52.823" v="6013" actId="20577"/>
          <ac:spMkLst>
            <pc:docMk/>
            <pc:sldMk cId="1127138782" sldId="361"/>
            <ac:spMk id="38" creationId="{B365BDD6-97F9-4610-9933-855650AD5BAA}"/>
          </ac:spMkLst>
        </pc:spChg>
        <pc:spChg chg="add mod">
          <ac:chgData name="Jaemin Lee" userId="c74b28d209e31b96" providerId="LiveId" clId="{DBACCFFB-E58B-46D2-A1E4-2ACAE5DF691C}" dt="2017-08-17T22:18:43.970" v="6038" actId="6549"/>
          <ac:spMkLst>
            <pc:docMk/>
            <pc:sldMk cId="1127138782" sldId="361"/>
            <ac:spMk id="39" creationId="{15445FE6-6769-4FF2-B091-179CEB794E75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40" creationId="{6756FD0F-E4FA-4371-8295-EA1C767FF957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41" creationId="{EFA9884D-F06E-4381-878E-DEFFDD5D722D}"/>
          </ac:spMkLst>
        </pc:spChg>
        <pc:spChg chg="add mod">
          <ac:chgData name="Jaemin Lee" userId="c74b28d209e31b96" providerId="LiveId" clId="{DBACCFFB-E58B-46D2-A1E4-2ACAE5DF691C}" dt="2017-08-17T22:19:07.926" v="6044" actId="20577"/>
          <ac:spMkLst>
            <pc:docMk/>
            <pc:sldMk cId="1127138782" sldId="361"/>
            <ac:spMk id="44" creationId="{5A32FB32-DD69-4AF2-93F5-42F186122D09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45" creationId="{F1538058-BA89-477A-AF20-9B86467511F5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46" creationId="{C4ECF209-73CD-4DED-8122-B340B16D6DF0}"/>
          </ac:spMkLst>
        </pc:spChg>
        <pc:spChg chg="add mod">
          <ac:chgData name="Jaemin Lee" userId="c74b28d209e31b96" providerId="LiveId" clId="{DBACCFFB-E58B-46D2-A1E4-2ACAE5DF691C}" dt="2017-08-17T22:19:29.170" v="6056" actId="6549"/>
          <ac:spMkLst>
            <pc:docMk/>
            <pc:sldMk cId="1127138782" sldId="361"/>
            <ac:spMk id="49" creationId="{5CF023D9-73D8-450A-A823-F4944FEA5F0B}"/>
          </ac:spMkLst>
        </pc:spChg>
        <pc:spChg chg="add mod">
          <ac:chgData name="Jaemin Lee" userId="c74b28d209e31b96" providerId="LiveId" clId="{DBACCFFB-E58B-46D2-A1E4-2ACAE5DF691C}" dt="2017-08-17T22:19:11.656" v="6047" actId="6549"/>
          <ac:spMkLst>
            <pc:docMk/>
            <pc:sldMk cId="1127138782" sldId="361"/>
            <ac:spMk id="50" creationId="{3914A48C-4727-4B09-92EE-BD6C3AF3F611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51" creationId="{CF54FB7B-D22B-4B6B-A5D5-BFF6FDF634CD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52" creationId="{137FFEDD-C6B7-4C0B-94CA-00BEE7E5B861}"/>
          </ac:spMkLst>
        </pc:spChg>
        <pc:spChg chg="add mod">
          <ac:chgData name="Jaemin Lee" userId="c74b28d209e31b96" providerId="LiveId" clId="{DBACCFFB-E58B-46D2-A1E4-2ACAE5DF691C}" dt="2017-08-17T22:19:51.243" v="6063" actId="20577"/>
          <ac:spMkLst>
            <pc:docMk/>
            <pc:sldMk cId="1127138782" sldId="361"/>
            <ac:spMk id="55" creationId="{643FB82C-C7B5-4D71-8152-D872114F1E10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56" creationId="{FC54A4FF-9E07-4BDB-999D-B8920C011B6B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57" creationId="{6B98DEAB-2C87-4EB1-B9F4-3961BFD1B1C9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58" creationId="{F0733079-BE2A-486D-A118-FE687640D292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59" creationId="{60EE9FF2-C1EB-4153-AF5F-AB0E1214F17D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60" creationId="{2AC5ADC2-C0F7-414E-B691-CD34D4116140}"/>
          </ac:spMkLst>
        </pc:spChg>
        <pc:spChg chg="add mod">
          <ac:chgData name="Jaemin Lee" userId="c74b28d209e31b96" providerId="LiveId" clId="{DBACCFFB-E58B-46D2-A1E4-2ACAE5DF691C}" dt="2017-08-17T22:19:58.752" v="6072" actId="6549"/>
          <ac:spMkLst>
            <pc:docMk/>
            <pc:sldMk cId="1127138782" sldId="361"/>
            <ac:spMk id="61" creationId="{042E9365-36EB-46D4-ACC8-FFE4E6846C9C}"/>
          </ac:spMkLst>
        </pc:spChg>
        <pc:spChg chg="add mod">
          <ac:chgData name="Jaemin Lee" userId="c74b28d209e31b96" providerId="LiveId" clId="{DBACCFFB-E58B-46D2-A1E4-2ACAE5DF691C}" dt="2017-08-17T22:20:21.593" v="6088" actId="20577"/>
          <ac:spMkLst>
            <pc:docMk/>
            <pc:sldMk cId="1127138782" sldId="361"/>
            <ac:spMk id="62" creationId="{AE5654F1-01F9-445E-A85C-6E681B9FDBEF}"/>
          </ac:spMkLst>
        </pc:spChg>
        <pc:spChg chg="add mod">
          <ac:chgData name="Jaemin Lee" userId="c74b28d209e31b96" providerId="LiveId" clId="{DBACCFFB-E58B-46D2-A1E4-2ACAE5DF691C}" dt="2017-08-17T21:42:12.891" v="5882" actId="20577"/>
          <ac:spMkLst>
            <pc:docMk/>
            <pc:sldMk cId="1127138782" sldId="361"/>
            <ac:spMk id="63" creationId="{34BE7354-6D0A-42D2-BB96-8AB4F7BAC3BE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64" creationId="{E4AF2D89-F45B-4046-9C47-D172F647781A}"/>
          </ac:spMkLst>
        </pc:spChg>
        <pc:spChg chg="add mod">
          <ac:chgData name="Jaemin Lee" userId="c74b28d209e31b96" providerId="LiveId" clId="{DBACCFFB-E58B-46D2-A1E4-2ACAE5DF691C}" dt="2017-08-17T22:20:30.878" v="6092" actId="20577"/>
          <ac:spMkLst>
            <pc:docMk/>
            <pc:sldMk cId="1127138782" sldId="361"/>
            <ac:spMk id="65" creationId="{7D693626-5CDC-4EB2-A962-5B35B1E561FA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66" creationId="{46E5D44E-13E5-45DF-8BFB-08610FF6ED51}"/>
          </ac:spMkLst>
        </pc:spChg>
        <pc:spChg chg="add mod">
          <ac:chgData name="Jaemin Lee" userId="c74b28d209e31b96" providerId="LiveId" clId="{DBACCFFB-E58B-46D2-A1E4-2ACAE5DF691C}" dt="2017-08-17T22:20:35.376" v="6095" actId="20577"/>
          <ac:spMkLst>
            <pc:docMk/>
            <pc:sldMk cId="1127138782" sldId="361"/>
            <ac:spMk id="67" creationId="{42E15448-1687-42F6-82E3-5AB56B2D5D24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68" creationId="{64C99B86-2594-47B5-876F-4E09FD9125F6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69" creationId="{B0CF40EF-A2CF-43DE-BF71-DBA736E22D8A}"/>
          </ac:spMkLst>
        </pc:spChg>
        <pc:spChg chg="add mod">
          <ac:chgData name="Jaemin Lee" userId="c74b28d209e31b96" providerId="LiveId" clId="{DBACCFFB-E58B-46D2-A1E4-2ACAE5DF691C}" dt="2017-08-17T22:20:44.760" v="6105" actId="20577"/>
          <ac:spMkLst>
            <pc:docMk/>
            <pc:sldMk cId="1127138782" sldId="361"/>
            <ac:spMk id="72" creationId="{AEBD298E-D94F-488D-8CBD-3AFD9C73A898}"/>
          </ac:spMkLst>
        </pc:spChg>
        <pc:spChg chg="add mod">
          <ac:chgData name="Jaemin Lee" userId="c74b28d209e31b96" providerId="LiveId" clId="{DBACCFFB-E58B-46D2-A1E4-2ACAE5DF691C}" dt="2017-08-17T22:20:39.839" v="6098" actId="6549"/>
          <ac:spMkLst>
            <pc:docMk/>
            <pc:sldMk cId="1127138782" sldId="361"/>
            <ac:spMk id="73" creationId="{2E8C2702-67A9-425A-AA05-C721563CC0B1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74" creationId="{EDFD3166-A40F-4598-87E5-250F7236927B}"/>
          </ac:spMkLst>
        </pc:spChg>
        <pc:spChg chg="add mod">
          <ac:chgData name="Jaemin Lee" userId="c74b28d209e31b96" providerId="LiveId" clId="{DBACCFFB-E58B-46D2-A1E4-2ACAE5DF691C}" dt="2017-08-17T22:20:55.372" v="6109" actId="20577"/>
          <ac:spMkLst>
            <pc:docMk/>
            <pc:sldMk cId="1127138782" sldId="361"/>
            <ac:spMk id="75" creationId="{F9F02F9D-45EE-4617-83AB-A028046D44C8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76" creationId="{379E46A1-6F4D-47AA-9A84-96514090B6D8}"/>
          </ac:spMkLst>
        </pc:spChg>
        <pc:spChg chg="add mod">
          <ac:chgData name="Jaemin Lee" userId="c74b28d209e31b96" providerId="LiveId" clId="{DBACCFFB-E58B-46D2-A1E4-2ACAE5DF691C}" dt="2017-08-17T22:17:10.073" v="5996" actId="20577"/>
          <ac:spMkLst>
            <pc:docMk/>
            <pc:sldMk cId="1127138782" sldId="361"/>
            <ac:spMk id="77" creationId="{74458F88-4284-43F9-858B-53B549254C39}"/>
          </ac:spMkLst>
        </pc:spChg>
        <pc:spChg chg="add mod">
          <ac:chgData name="Jaemin Lee" userId="c74b28d209e31b96" providerId="LiveId" clId="{DBACCFFB-E58B-46D2-A1E4-2ACAE5DF691C}" dt="2017-08-17T22:21:13.690" v="6135" actId="20577"/>
          <ac:spMkLst>
            <pc:docMk/>
            <pc:sldMk cId="1127138782" sldId="361"/>
            <ac:spMk id="78" creationId="{E60CB22E-BAED-444D-B597-9217F496429A}"/>
          </ac:spMkLst>
        </pc:spChg>
        <pc:spChg chg="add mod">
          <ac:chgData name="Jaemin Lee" userId="c74b28d209e31b96" providerId="LiveId" clId="{DBACCFFB-E58B-46D2-A1E4-2ACAE5DF691C}" dt="2017-08-17T22:21:03.689" v="6118" actId="20577"/>
          <ac:spMkLst>
            <pc:docMk/>
            <pc:sldMk cId="1127138782" sldId="361"/>
            <ac:spMk id="79" creationId="{209A04CE-EA9B-4A29-BF15-791C735B98F9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80" creationId="{6E09D551-98C0-428A-9BF1-7705DBD7249F}"/>
          </ac:spMkLst>
        </pc:spChg>
        <pc:spChg chg="add mod">
          <ac:chgData name="Jaemin Lee" userId="c74b28d209e31b96" providerId="LiveId" clId="{DBACCFFB-E58B-46D2-A1E4-2ACAE5DF691C}" dt="2017-08-17T22:21:31.260" v="6159" actId="20577"/>
          <ac:spMkLst>
            <pc:docMk/>
            <pc:sldMk cId="1127138782" sldId="361"/>
            <ac:spMk id="81" creationId="{C862E9E8-C114-4B75-BE61-36AF9030F2B8}"/>
          </ac:spMkLst>
        </pc:spChg>
        <pc:spChg chg="add">
          <ac:chgData name="Jaemin Lee" userId="c74b28d209e31b96" providerId="LiveId" clId="{DBACCFFB-E58B-46D2-A1E4-2ACAE5DF691C}" dt="2017-08-17T21:26:36.168" v="5666" actId="20577"/>
          <ac:spMkLst>
            <pc:docMk/>
            <pc:sldMk cId="1127138782" sldId="361"/>
            <ac:spMk id="82" creationId="{AB537377-8790-41BB-88A1-682912B348AF}"/>
          </ac:spMkLst>
        </pc:spChg>
        <pc:spChg chg="add mod">
          <ac:chgData name="Jaemin Lee" userId="c74b28d209e31b96" providerId="LiveId" clId="{DBACCFFB-E58B-46D2-A1E4-2ACAE5DF691C}" dt="2017-08-17T22:21:23.309" v="6153" actId="6549"/>
          <ac:spMkLst>
            <pc:docMk/>
            <pc:sldMk cId="1127138782" sldId="361"/>
            <ac:spMk id="83" creationId="{17244E5D-30F9-4FD4-AD83-CD3917996DFC}"/>
          </ac:spMkLst>
        </pc:spChg>
        <pc:grpChg chg="add">
          <ac:chgData name="Jaemin Lee" userId="c74b28d209e31b96" providerId="LiveId" clId="{DBACCFFB-E58B-46D2-A1E4-2ACAE5DF691C}" dt="2017-08-17T21:26:36.168" v="5666" actId="20577"/>
          <ac:grpSpMkLst>
            <pc:docMk/>
            <pc:sldMk cId="1127138782" sldId="361"/>
            <ac:grpSpMk id="22" creationId="{0F652525-B5EB-4089-B0FB-890E149A6961}"/>
          </ac:grpSpMkLst>
        </pc:grpChg>
        <pc:grpChg chg="add">
          <ac:chgData name="Jaemin Lee" userId="c74b28d209e31b96" providerId="LiveId" clId="{DBACCFFB-E58B-46D2-A1E4-2ACAE5DF691C}" dt="2017-08-17T21:26:36.168" v="5666" actId="20577"/>
          <ac:grpSpMkLst>
            <pc:docMk/>
            <pc:sldMk cId="1127138782" sldId="361"/>
            <ac:grpSpMk id="30" creationId="{26E90C28-10A2-41D8-B71B-1448ACD78B04}"/>
          </ac:grpSpMkLst>
        </pc:grpChg>
        <pc:picChg chg="del">
          <ac:chgData name="Jaemin Lee" userId="c74b28d209e31b96" providerId="LiveId" clId="{DBACCFFB-E58B-46D2-A1E4-2ACAE5DF691C}" dt="2017-08-17T21:25:34.076" v="5665" actId="478"/>
          <ac:picMkLst>
            <pc:docMk/>
            <pc:sldMk cId="1127138782" sldId="361"/>
            <ac:picMk id="2" creationId="{2CB7255B-D0C4-4D21-BF92-A62D113FACC8}"/>
          </ac:picMkLst>
        </pc:picChg>
        <pc:picChg chg="del">
          <ac:chgData name="Jaemin Lee" userId="c74b28d209e31b96" providerId="LiveId" clId="{DBACCFFB-E58B-46D2-A1E4-2ACAE5DF691C}" dt="2017-08-17T21:25:32.338" v="5662" actId="478"/>
          <ac:picMkLst>
            <pc:docMk/>
            <pc:sldMk cId="1127138782" sldId="361"/>
            <ac:picMk id="4" creationId="{4C530B8C-5977-4312-B19D-4881430E7D83}"/>
          </ac:picMkLst>
        </pc:picChg>
        <pc:picChg chg="del">
          <ac:chgData name="Jaemin Lee" userId="c74b28d209e31b96" providerId="LiveId" clId="{DBACCFFB-E58B-46D2-A1E4-2ACAE5DF691C}" dt="2017-08-17T21:25:32.454" v="5663" actId="478"/>
          <ac:picMkLst>
            <pc:docMk/>
            <pc:sldMk cId="1127138782" sldId="361"/>
            <ac:picMk id="5" creationId="{B7FA8B94-B5B3-439D-A423-ECB9FD0C07A6}"/>
          </ac:picMkLst>
        </pc:picChg>
        <pc:picChg chg="del">
          <ac:chgData name="Jaemin Lee" userId="c74b28d209e31b96" providerId="LiveId" clId="{DBACCFFB-E58B-46D2-A1E4-2ACAE5DF691C}" dt="2017-08-17T21:25:20.992" v="5647" actId="478"/>
          <ac:picMkLst>
            <pc:docMk/>
            <pc:sldMk cId="1127138782" sldId="361"/>
            <ac:picMk id="12" creationId="{0E6830D4-2BC6-4F1A-A2C9-539376ECF3EE}"/>
          </ac:picMkLst>
        </pc:picChg>
        <pc:picChg chg="add mod">
          <ac:chgData name="Jaemin Lee" userId="c74b28d209e31b96" providerId="LiveId" clId="{DBACCFFB-E58B-46D2-A1E4-2ACAE5DF691C}" dt="2017-08-17T21:26:57.566" v="5670" actId="1076"/>
          <ac:picMkLst>
            <pc:docMk/>
            <pc:sldMk cId="1127138782" sldId="361"/>
            <ac:picMk id="21" creationId="{FB319B66-C58A-4527-BE19-A8009414E655}"/>
          </ac:picMkLst>
        </pc:picChg>
        <pc:cxnChg chg="add">
          <ac:chgData name="Jaemin Lee" userId="c74b28d209e31b96" providerId="LiveId" clId="{DBACCFFB-E58B-46D2-A1E4-2ACAE5DF691C}" dt="2017-08-17T21:26:36.168" v="5666" actId="20577"/>
          <ac:cxnSpMkLst>
            <pc:docMk/>
            <pc:sldMk cId="1127138782" sldId="361"/>
            <ac:cxnSpMk id="18" creationId="{EBFF5915-43D5-48C6-B1E5-274DE4C17843}"/>
          </ac:cxnSpMkLst>
        </pc:cxnChg>
        <pc:cxnChg chg="add">
          <ac:chgData name="Jaemin Lee" userId="c74b28d209e31b96" providerId="LiveId" clId="{DBACCFFB-E58B-46D2-A1E4-2ACAE5DF691C}" dt="2017-08-17T21:26:36.168" v="5666" actId="20577"/>
          <ac:cxnSpMkLst>
            <pc:docMk/>
            <pc:sldMk cId="1127138782" sldId="361"/>
            <ac:cxnSpMk id="20" creationId="{C78E8E1B-ED44-4873-9ED6-29B914489EB8}"/>
          </ac:cxnSpMkLst>
        </pc:cxnChg>
        <pc:cxnChg chg="add">
          <ac:chgData name="Jaemin Lee" userId="c74b28d209e31b96" providerId="LiveId" clId="{DBACCFFB-E58B-46D2-A1E4-2ACAE5DF691C}" dt="2017-08-17T21:26:36.168" v="5666" actId="20577"/>
          <ac:cxnSpMkLst>
            <pc:docMk/>
            <pc:sldMk cId="1127138782" sldId="361"/>
            <ac:cxnSpMk id="37" creationId="{9B210D9C-D3DD-4B2E-8582-889A509A7DE0}"/>
          </ac:cxnSpMkLst>
        </pc:cxnChg>
        <pc:cxnChg chg="add">
          <ac:chgData name="Jaemin Lee" userId="c74b28d209e31b96" providerId="LiveId" clId="{DBACCFFB-E58B-46D2-A1E4-2ACAE5DF691C}" dt="2017-08-17T21:26:36.168" v="5666" actId="20577"/>
          <ac:cxnSpMkLst>
            <pc:docMk/>
            <pc:sldMk cId="1127138782" sldId="361"/>
            <ac:cxnSpMk id="42" creationId="{61A59C13-10F0-4284-B329-BBC8ACC1EEF2}"/>
          </ac:cxnSpMkLst>
        </pc:cxnChg>
        <pc:cxnChg chg="add">
          <ac:chgData name="Jaemin Lee" userId="c74b28d209e31b96" providerId="LiveId" clId="{DBACCFFB-E58B-46D2-A1E4-2ACAE5DF691C}" dt="2017-08-17T21:26:36.168" v="5666" actId="20577"/>
          <ac:cxnSpMkLst>
            <pc:docMk/>
            <pc:sldMk cId="1127138782" sldId="361"/>
            <ac:cxnSpMk id="43" creationId="{33D05A1E-D61F-4D9A-B0B9-5FBA7759A83F}"/>
          </ac:cxnSpMkLst>
        </pc:cxnChg>
        <pc:cxnChg chg="add">
          <ac:chgData name="Jaemin Lee" userId="c74b28d209e31b96" providerId="LiveId" clId="{DBACCFFB-E58B-46D2-A1E4-2ACAE5DF691C}" dt="2017-08-17T21:26:36.168" v="5666" actId="20577"/>
          <ac:cxnSpMkLst>
            <pc:docMk/>
            <pc:sldMk cId="1127138782" sldId="361"/>
            <ac:cxnSpMk id="47" creationId="{D062DF41-6484-4E0B-9466-493C4845E727}"/>
          </ac:cxnSpMkLst>
        </pc:cxnChg>
        <pc:cxnChg chg="add">
          <ac:chgData name="Jaemin Lee" userId="c74b28d209e31b96" providerId="LiveId" clId="{DBACCFFB-E58B-46D2-A1E4-2ACAE5DF691C}" dt="2017-08-17T21:26:36.168" v="5666" actId="20577"/>
          <ac:cxnSpMkLst>
            <pc:docMk/>
            <pc:sldMk cId="1127138782" sldId="361"/>
            <ac:cxnSpMk id="48" creationId="{132465B2-6E23-4B52-81AE-86A6D69D0C60}"/>
          </ac:cxnSpMkLst>
        </pc:cxnChg>
        <pc:cxnChg chg="add">
          <ac:chgData name="Jaemin Lee" userId="c74b28d209e31b96" providerId="LiveId" clId="{DBACCFFB-E58B-46D2-A1E4-2ACAE5DF691C}" dt="2017-08-17T21:26:36.168" v="5666" actId="20577"/>
          <ac:cxnSpMkLst>
            <pc:docMk/>
            <pc:sldMk cId="1127138782" sldId="361"/>
            <ac:cxnSpMk id="53" creationId="{02613459-9223-4529-A08A-4D3A510AE63F}"/>
          </ac:cxnSpMkLst>
        </pc:cxnChg>
        <pc:cxnChg chg="add">
          <ac:chgData name="Jaemin Lee" userId="c74b28d209e31b96" providerId="LiveId" clId="{DBACCFFB-E58B-46D2-A1E4-2ACAE5DF691C}" dt="2017-08-17T21:26:36.168" v="5666" actId="20577"/>
          <ac:cxnSpMkLst>
            <pc:docMk/>
            <pc:sldMk cId="1127138782" sldId="361"/>
            <ac:cxnSpMk id="54" creationId="{63BAEC9E-5D74-4DFE-83FF-036FEC64E06C}"/>
          </ac:cxnSpMkLst>
        </pc:cxnChg>
        <pc:cxnChg chg="add">
          <ac:chgData name="Jaemin Lee" userId="c74b28d209e31b96" providerId="LiveId" clId="{DBACCFFB-E58B-46D2-A1E4-2ACAE5DF691C}" dt="2017-08-17T21:26:36.168" v="5666" actId="20577"/>
          <ac:cxnSpMkLst>
            <pc:docMk/>
            <pc:sldMk cId="1127138782" sldId="361"/>
            <ac:cxnSpMk id="70" creationId="{6D9B3935-3707-4899-8D53-34D33E9688D2}"/>
          </ac:cxnSpMkLst>
        </pc:cxnChg>
        <pc:cxnChg chg="add">
          <ac:chgData name="Jaemin Lee" userId="c74b28d209e31b96" providerId="LiveId" clId="{DBACCFFB-E58B-46D2-A1E4-2ACAE5DF691C}" dt="2017-08-17T21:26:36.168" v="5666" actId="20577"/>
          <ac:cxnSpMkLst>
            <pc:docMk/>
            <pc:sldMk cId="1127138782" sldId="361"/>
            <ac:cxnSpMk id="71" creationId="{5290D11E-406C-4F51-B0BB-7C688337C769}"/>
          </ac:cxnSpMkLst>
        </pc:cxnChg>
      </pc:sldChg>
      <pc:sldChg chg="addSp delSp modSp add">
        <pc:chgData name="Jaemin Lee" userId="c74b28d209e31b96" providerId="LiveId" clId="{DBACCFFB-E58B-46D2-A1E4-2ACAE5DF691C}" dt="2017-08-17T21:30:22.241" v="5696" actId="1076"/>
        <pc:sldMkLst>
          <pc:docMk/>
          <pc:sldMk cId="3560222300" sldId="362"/>
        </pc:sldMkLst>
        <pc:spChg chg="del">
          <ac:chgData name="Jaemin Lee" userId="c74b28d209e31b96" providerId="LiveId" clId="{DBACCFFB-E58B-46D2-A1E4-2ACAE5DF691C}" dt="2017-08-17T21:29:49.258" v="5689" actId="478"/>
          <ac:spMkLst>
            <pc:docMk/>
            <pc:sldMk cId="3560222300" sldId="362"/>
            <ac:spMk id="21" creationId="{00000000-0000-0000-0000-000000000000}"/>
          </ac:spMkLst>
        </pc:spChg>
        <pc:spChg chg="del">
          <ac:chgData name="Jaemin Lee" userId="c74b28d209e31b96" providerId="LiveId" clId="{DBACCFFB-E58B-46D2-A1E4-2ACAE5DF691C}" dt="2017-08-17T21:29:49.258" v="5689" actId="478"/>
          <ac:spMkLst>
            <pc:docMk/>
            <pc:sldMk cId="3560222300" sldId="362"/>
            <ac:spMk id="22" creationId="{00000000-0000-0000-0000-000000000000}"/>
          </ac:spMkLst>
        </pc:spChg>
        <pc:spChg chg="del mod">
          <ac:chgData name="Jaemin Lee" userId="c74b28d209e31b96" providerId="LiveId" clId="{DBACCFFB-E58B-46D2-A1E4-2ACAE5DF691C}" dt="2017-08-17T21:29:54.047" v="5691" actId="478"/>
          <ac:spMkLst>
            <pc:docMk/>
            <pc:sldMk cId="3560222300" sldId="362"/>
            <ac:spMk id="23" creationId="{00000000-0000-0000-0000-000000000000}"/>
          </ac:spMkLst>
        </pc:spChg>
        <pc:spChg chg="add mod">
          <ac:chgData name="Jaemin Lee" userId="c74b28d209e31b96" providerId="LiveId" clId="{DBACCFFB-E58B-46D2-A1E4-2ACAE5DF691C}" dt="2017-08-17T21:30:22.241" v="5696" actId="1076"/>
          <ac:spMkLst>
            <pc:docMk/>
            <pc:sldMk cId="3560222300" sldId="362"/>
            <ac:spMk id="32" creationId="{852F5F2A-518F-4A40-8853-8AC44E392901}"/>
          </ac:spMkLst>
        </pc:spChg>
        <pc:spChg chg="add del">
          <ac:chgData name="Jaemin Lee" userId="c74b28d209e31b96" providerId="LiveId" clId="{DBACCFFB-E58B-46D2-A1E4-2ACAE5DF691C}" dt="2017-08-17T21:29:45.758" v="5687" actId="1076"/>
          <ac:spMkLst>
            <pc:docMk/>
            <pc:sldMk cId="3560222300" sldId="362"/>
            <ac:spMk id="33" creationId="{BF9C8B35-2CBB-47F4-9F35-2A7874298573}"/>
          </ac:spMkLst>
        </pc:spChg>
        <pc:spChg chg="add del">
          <ac:chgData name="Jaemin Lee" userId="c74b28d209e31b96" providerId="LiveId" clId="{DBACCFFB-E58B-46D2-A1E4-2ACAE5DF691C}" dt="2017-08-17T21:29:45.758" v="5687" actId="1076"/>
          <ac:spMkLst>
            <pc:docMk/>
            <pc:sldMk cId="3560222300" sldId="362"/>
            <ac:spMk id="34" creationId="{EFF2FE53-5990-4F3B-B6E2-9AD7A4D58E01}"/>
          </ac:spMkLst>
        </pc:spChg>
        <pc:spChg chg="add del">
          <ac:chgData name="Jaemin Lee" userId="c74b28d209e31b96" providerId="LiveId" clId="{DBACCFFB-E58B-46D2-A1E4-2ACAE5DF691C}" dt="2017-08-17T21:29:45.758" v="5687" actId="1076"/>
          <ac:spMkLst>
            <pc:docMk/>
            <pc:sldMk cId="3560222300" sldId="362"/>
            <ac:spMk id="35" creationId="{B724350C-911E-48D3-B001-81F8777D20C5}"/>
          </ac:spMkLst>
        </pc:spChg>
        <pc:spChg chg="add">
          <ac:chgData name="Jaemin Lee" userId="c74b28d209e31b96" providerId="LiveId" clId="{DBACCFFB-E58B-46D2-A1E4-2ACAE5DF691C}" dt="2017-08-17T21:29:49.881" v="5690" actId="1076"/>
          <ac:spMkLst>
            <pc:docMk/>
            <pc:sldMk cId="3560222300" sldId="362"/>
            <ac:spMk id="38" creationId="{A322BA6A-6DE8-4831-8D7D-DC055DF1EE89}"/>
          </ac:spMkLst>
        </pc:spChg>
        <pc:spChg chg="add">
          <ac:chgData name="Jaemin Lee" userId="c74b28d209e31b96" providerId="LiveId" clId="{DBACCFFB-E58B-46D2-A1E4-2ACAE5DF691C}" dt="2017-08-17T21:29:49.881" v="5690" actId="1076"/>
          <ac:spMkLst>
            <pc:docMk/>
            <pc:sldMk cId="3560222300" sldId="362"/>
            <ac:spMk id="39" creationId="{3EA72F02-2A51-4554-9300-230093C962CC}"/>
          </ac:spMkLst>
        </pc:spChg>
        <pc:spChg chg="add">
          <ac:chgData name="Jaemin Lee" userId="c74b28d209e31b96" providerId="LiveId" clId="{DBACCFFB-E58B-46D2-A1E4-2ACAE5DF691C}" dt="2017-08-17T21:29:49.881" v="5690" actId="1076"/>
          <ac:spMkLst>
            <pc:docMk/>
            <pc:sldMk cId="3560222300" sldId="362"/>
            <ac:spMk id="40" creationId="{CC440595-1239-40DE-BFEB-CAF95D32921A}"/>
          </ac:spMkLst>
        </pc:spChg>
        <pc:spChg chg="add">
          <ac:chgData name="Jaemin Lee" userId="c74b28d209e31b96" providerId="LiveId" clId="{DBACCFFB-E58B-46D2-A1E4-2ACAE5DF691C}" dt="2017-08-17T21:29:57.834" v="5692" actId="1076"/>
          <ac:spMkLst>
            <pc:docMk/>
            <pc:sldMk cId="3560222300" sldId="362"/>
            <ac:spMk id="41" creationId="{54349D88-C07A-4261-8191-05D24CA0752A}"/>
          </ac:spMkLst>
        </pc:spChg>
        <pc:spChg chg="del mod">
          <ac:chgData name="Jaemin Lee" userId="c74b28d209e31b96" providerId="LiveId" clId="{DBACCFFB-E58B-46D2-A1E4-2ACAE5DF691C}" dt="2017-08-17T21:29:49.258" v="5689" actId="478"/>
          <ac:spMkLst>
            <pc:docMk/>
            <pc:sldMk cId="3560222300" sldId="362"/>
            <ac:spMk id="123" creationId="{00000000-0000-0000-0000-000000000000}"/>
          </ac:spMkLst>
        </pc:spChg>
      </pc:sldChg>
      <pc:sldChg chg="addSp delSp modSp add">
        <pc:chgData name="Jaemin Lee" userId="c74b28d209e31b96" providerId="LiveId" clId="{DBACCFFB-E58B-46D2-A1E4-2ACAE5DF691C}" dt="2017-08-17T21:37:40.622" v="5707" actId="1076"/>
        <pc:sldMkLst>
          <pc:docMk/>
          <pc:sldMk cId="2206420368" sldId="363"/>
        </pc:sldMkLst>
        <pc:spChg chg="del">
          <ac:chgData name="Jaemin Lee" userId="c74b28d209e31b96" providerId="LiveId" clId="{DBACCFFB-E58B-46D2-A1E4-2ACAE5DF691C}" dt="2017-08-17T21:30:03.270" v="5693" actId="478"/>
          <ac:spMkLst>
            <pc:docMk/>
            <pc:sldMk cId="2206420368" sldId="363"/>
            <ac:spMk id="21" creationId="{00000000-0000-0000-0000-000000000000}"/>
          </ac:spMkLst>
        </pc:spChg>
        <pc:spChg chg="del">
          <ac:chgData name="Jaemin Lee" userId="c74b28d209e31b96" providerId="LiveId" clId="{DBACCFFB-E58B-46D2-A1E4-2ACAE5DF691C}" dt="2017-08-17T21:30:03.270" v="5693" actId="478"/>
          <ac:spMkLst>
            <pc:docMk/>
            <pc:sldMk cId="2206420368" sldId="363"/>
            <ac:spMk id="22" creationId="{00000000-0000-0000-0000-000000000000}"/>
          </ac:spMkLst>
        </pc:spChg>
        <pc:spChg chg="del">
          <ac:chgData name="Jaemin Lee" userId="c74b28d209e31b96" providerId="LiveId" clId="{DBACCFFB-E58B-46D2-A1E4-2ACAE5DF691C}" dt="2017-08-17T21:30:03.270" v="5693" actId="478"/>
          <ac:spMkLst>
            <pc:docMk/>
            <pc:sldMk cId="2206420368" sldId="363"/>
            <ac:spMk id="23" creationId="{00000000-0000-0000-0000-000000000000}"/>
          </ac:spMkLst>
        </pc:spChg>
        <pc:spChg chg="add mod">
          <ac:chgData name="Jaemin Lee" userId="c74b28d209e31b96" providerId="LiveId" clId="{DBACCFFB-E58B-46D2-A1E4-2ACAE5DF691C}" dt="2017-08-17T21:37:40.622" v="5707" actId="1076"/>
          <ac:spMkLst>
            <pc:docMk/>
            <pc:sldMk cId="2206420368" sldId="363"/>
            <ac:spMk id="27" creationId="{AC826E0F-DC91-48F0-B96A-AF26D89A14AB}"/>
          </ac:spMkLst>
        </pc:spChg>
        <pc:spChg chg="add">
          <ac:chgData name="Jaemin Lee" userId="c74b28d209e31b96" providerId="LiveId" clId="{DBACCFFB-E58B-46D2-A1E4-2ACAE5DF691C}" dt="2017-08-17T21:30:03.923" v="5694" actId="1076"/>
          <ac:spMkLst>
            <pc:docMk/>
            <pc:sldMk cId="2206420368" sldId="363"/>
            <ac:spMk id="28" creationId="{C5107B22-8F0B-4B8D-B8B5-8B96EA73F849}"/>
          </ac:spMkLst>
        </pc:spChg>
        <pc:spChg chg="add">
          <ac:chgData name="Jaemin Lee" userId="c74b28d209e31b96" providerId="LiveId" clId="{DBACCFFB-E58B-46D2-A1E4-2ACAE5DF691C}" dt="2017-08-17T21:30:03.923" v="5694" actId="1076"/>
          <ac:spMkLst>
            <pc:docMk/>
            <pc:sldMk cId="2206420368" sldId="363"/>
            <ac:spMk id="32" creationId="{898D089A-1B6B-4DD5-92B2-743273D81E7C}"/>
          </ac:spMkLst>
        </pc:spChg>
        <pc:spChg chg="add">
          <ac:chgData name="Jaemin Lee" userId="c74b28d209e31b96" providerId="LiveId" clId="{DBACCFFB-E58B-46D2-A1E4-2ACAE5DF691C}" dt="2017-08-17T21:30:03.923" v="5694" actId="1076"/>
          <ac:spMkLst>
            <pc:docMk/>
            <pc:sldMk cId="2206420368" sldId="363"/>
            <ac:spMk id="33" creationId="{B747C235-273A-4FE1-B0F0-E2A8D5489B03}"/>
          </ac:spMkLst>
        </pc:spChg>
        <pc:spChg chg="del">
          <ac:chgData name="Jaemin Lee" userId="c74b28d209e31b96" providerId="LiveId" clId="{DBACCFFB-E58B-46D2-A1E4-2ACAE5DF691C}" dt="2017-08-17T21:30:03.270" v="5693" actId="478"/>
          <ac:spMkLst>
            <pc:docMk/>
            <pc:sldMk cId="2206420368" sldId="363"/>
            <ac:spMk id="123" creationId="{00000000-0000-0000-0000-000000000000}"/>
          </ac:spMkLst>
        </pc:spChg>
      </pc:sldChg>
      <pc:sldChg chg="addSp delSp modSp add">
        <pc:chgData name="Jaemin Lee" userId="c74b28d209e31b96" providerId="LiveId" clId="{DBACCFFB-E58B-46D2-A1E4-2ACAE5DF691C}" dt="2017-08-17T22:31:02.808" v="6207" actId="1076"/>
        <pc:sldMkLst>
          <pc:docMk/>
          <pc:sldMk cId="1461455833" sldId="364"/>
        </pc:sldMkLst>
        <pc:spChg chg="del">
          <ac:chgData name="Jaemin Lee" userId="c74b28d209e31b96" providerId="LiveId" clId="{DBACCFFB-E58B-46D2-A1E4-2ACAE5DF691C}" dt="2017-08-17T21:31:42.227" v="5699" actId="478"/>
          <ac:spMkLst>
            <pc:docMk/>
            <pc:sldMk cId="1461455833" sldId="364"/>
            <ac:spMk id="19" creationId="{FB412131-8BC7-4D55-B6F4-DBE90868B6C9}"/>
          </ac:spMkLst>
        </pc:spChg>
        <pc:spChg chg="mod">
          <ac:chgData name="Jaemin Lee" userId="c74b28d209e31b96" providerId="LiveId" clId="{DBACCFFB-E58B-46D2-A1E4-2ACAE5DF691C}" dt="2017-08-17T22:26:02.219" v="6181" actId="1076"/>
          <ac:spMkLst>
            <pc:docMk/>
            <pc:sldMk cId="1461455833" sldId="364"/>
            <ac:spMk id="28" creationId="{42CD1F47-84D2-465B-9B53-F3448A8A4BDA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33" creationId="{75D64A4A-288B-401D-B54A-6FB585942ACF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34" creationId="{34649B79-B3D5-4E33-8ADD-30645C1687C2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35" creationId="{08E0404A-9704-4CDD-989D-98BB8F8674B1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36" creationId="{082A3355-854F-4106-BCA7-88D6028F623D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38" creationId="{B365BDD6-97F9-4610-9933-855650AD5BAA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39" creationId="{15445FE6-6769-4FF2-B091-179CEB794E75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40" creationId="{6756FD0F-E4FA-4371-8295-EA1C767FF957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41" creationId="{EFA9884D-F06E-4381-878E-DEFFDD5D722D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44" creationId="{5A32FB32-DD69-4AF2-93F5-42F186122D09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45" creationId="{F1538058-BA89-477A-AF20-9B86467511F5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46" creationId="{C4ECF209-73CD-4DED-8122-B340B16D6DF0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49" creationId="{5CF023D9-73D8-450A-A823-F4944FEA5F0B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50" creationId="{3914A48C-4727-4B09-92EE-BD6C3AF3F611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51" creationId="{CF54FB7B-D22B-4B6B-A5D5-BFF6FDF634CD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52" creationId="{137FFEDD-C6B7-4C0B-94CA-00BEE7E5B861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55" creationId="{643FB82C-C7B5-4D71-8152-D872114F1E10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56" creationId="{FC54A4FF-9E07-4BDB-999D-B8920C011B6B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57" creationId="{6B98DEAB-2C87-4EB1-B9F4-3961BFD1B1C9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58" creationId="{F0733079-BE2A-486D-A118-FE687640D292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59" creationId="{60EE9FF2-C1EB-4153-AF5F-AB0E1214F17D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60" creationId="{2AC5ADC2-C0F7-414E-B691-CD34D4116140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61" creationId="{042E9365-36EB-46D4-ACC8-FFE4E6846C9C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62" creationId="{AE5654F1-01F9-445E-A85C-6E681B9FDBEF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63" creationId="{34BE7354-6D0A-42D2-BB96-8AB4F7BAC3BE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64" creationId="{E4AF2D89-F45B-4046-9C47-D172F647781A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65" creationId="{7D693626-5CDC-4EB2-A962-5B35B1E561FA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66" creationId="{46E5D44E-13E5-45DF-8BFB-08610FF6ED51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67" creationId="{42E15448-1687-42F6-82E3-5AB56B2D5D24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68" creationId="{64C99B86-2594-47B5-876F-4E09FD9125F6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69" creationId="{B0CF40EF-A2CF-43DE-BF71-DBA736E22D8A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72" creationId="{AEBD298E-D94F-488D-8CBD-3AFD9C73A898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73" creationId="{2E8C2702-67A9-425A-AA05-C721563CC0B1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74" creationId="{EDFD3166-A40F-4598-87E5-250F7236927B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75" creationId="{F9F02F9D-45EE-4617-83AB-A028046D44C8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76" creationId="{379E46A1-6F4D-47AA-9A84-96514090B6D8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77" creationId="{74458F88-4284-43F9-858B-53B549254C39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78" creationId="{E60CB22E-BAED-444D-B597-9217F496429A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79" creationId="{209A04CE-EA9B-4A29-BF15-791C735B98F9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80" creationId="{6E09D551-98C0-428A-9BF1-7705DBD7249F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81" creationId="{C862E9E8-C114-4B75-BE61-36AF9030F2B8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82" creationId="{AB537377-8790-41BB-88A1-682912B348AF}"/>
          </ac:spMkLst>
        </pc:spChg>
        <pc:spChg chg="del">
          <ac:chgData name="Jaemin Lee" userId="c74b28d209e31b96" providerId="LiveId" clId="{DBACCFFB-E58B-46D2-A1E4-2ACAE5DF691C}" dt="2017-08-17T21:31:49.308" v="5700" actId="478"/>
          <ac:spMkLst>
            <pc:docMk/>
            <pc:sldMk cId="1461455833" sldId="364"/>
            <ac:spMk id="83" creationId="{17244E5D-30F9-4FD4-AD83-CD3917996DFC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92" creationId="{A58E63B3-4331-4812-AA5A-AD149BB17FA4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93" creationId="{8EC4BF7A-4E66-42A2-A10A-E08CE5233AB5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94" creationId="{708F8C6D-43C1-4F6E-8A41-914EDC34E0C3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95" creationId="{27119554-7CDD-406A-9C03-56CCC8E594DE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97" creationId="{FCAEB6D4-7527-4A29-871B-CEE1523041A7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98" creationId="{08B82E92-692A-470C-A914-AC79A862201B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99" creationId="{0B29B173-89CA-4690-AD59-EEF0A8208278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00" creationId="{5AD872B3-8752-4E39-A20F-B553AF89664A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03" creationId="{39BC9B88-DE70-43E6-82F4-DB5C89B951BA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04" creationId="{6E776CF0-8F3A-4ED9-99B8-A53A7F94E274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06" creationId="{08C23A0A-1230-4E96-9FAA-9B7C0C2374D0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07" creationId="{A439355E-D3F4-4AC8-BEA6-BEBCAA27523D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08" creationId="{C773B8C5-199B-4EB8-AF3A-AB5C7E6C46FC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09" creationId="{F37B2659-72FD-44DE-A3ED-23416CF77D4D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10" creationId="{2B5B20CD-053A-46DC-8AE2-997095B4F8F0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11" creationId="{89710FDB-029D-4614-8B64-D50E67FB63C3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12" creationId="{6BABBF72-2F21-4E67-B1DF-AD85C5F9D2EA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13" creationId="{A2401C75-4C74-41FE-93D5-4B87879D7808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14" creationId="{C6E144AF-6876-49FB-B621-BAECBD021358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15" creationId="{A7998EE6-13C8-452E-B517-D4754C9FFD08}"/>
          </ac:spMkLst>
        </pc:spChg>
        <pc:spChg chg="add del">
          <ac:chgData name="Jaemin Lee" userId="c74b28d209e31b96" providerId="LiveId" clId="{DBACCFFB-E58B-46D2-A1E4-2ACAE5DF691C}" dt="2017-08-17T22:25:39.158" v="6175" actId="1076"/>
          <ac:spMkLst>
            <pc:docMk/>
            <pc:sldMk cId="1461455833" sldId="364"/>
            <ac:spMk id="116" creationId="{4D3B6F6F-1AA6-478C-B0D4-1F5AE660EE06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25" creationId="{D41A77F5-C509-4404-891C-F3987CDF5927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26" creationId="{B0B80725-FE19-44E2-A455-A76699074F0D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27" creationId="{40EA2709-FC95-4E48-B052-571B602348F2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28" creationId="{39F535C6-4218-4F78-841D-96A79A22A37F}"/>
          </ac:spMkLst>
        </pc:spChg>
        <pc:spChg chg="add del mod">
          <ac:chgData name="Jaemin Lee" userId="c74b28d209e31b96" providerId="LiveId" clId="{DBACCFFB-E58B-46D2-A1E4-2ACAE5DF691C}" dt="2017-08-17T22:29:48.665" v="6195" actId="478"/>
          <ac:spMkLst>
            <pc:docMk/>
            <pc:sldMk cId="1461455833" sldId="364"/>
            <ac:spMk id="130" creationId="{908F676C-1CE2-4AFA-A5B6-C3584BFD38A8}"/>
          </ac:spMkLst>
        </pc:spChg>
        <pc:spChg chg="add del mod">
          <ac:chgData name="Jaemin Lee" userId="c74b28d209e31b96" providerId="LiveId" clId="{DBACCFFB-E58B-46D2-A1E4-2ACAE5DF691C}" dt="2017-08-17T22:26:56.131" v="6190" actId="478"/>
          <ac:spMkLst>
            <pc:docMk/>
            <pc:sldMk cId="1461455833" sldId="364"/>
            <ac:spMk id="132" creationId="{D8B710AF-1F6C-4399-9577-84E34CFDE49E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33" creationId="{19C53711-A7ED-49F6-841D-480E2A460F22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34" creationId="{34FB468B-C775-4EE5-AA51-F10011C51331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37" creationId="{E146A0A7-07B9-451F-A095-988A836385BF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38" creationId="{AD7E6D65-258B-4CEC-8FF4-6C5CD0F97BA1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39" creationId="{47FCB87F-B13C-4BFD-BD48-29B8FDA38EE3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42" creationId="{4A8A7FB7-984A-4779-A8AC-29EF42F82073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43" creationId="{82652351-CDDA-412B-BD84-55EADC93B855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44" creationId="{CE4C4DCC-D388-4C4F-A837-F4B5F052130C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45" creationId="{BEBC0D8B-E09E-4BF3-AA56-C8389860F9E8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48" creationId="{05861A0F-82FF-4E66-8489-B7BA684D6F16}"/>
          </ac:spMkLst>
        </pc:spChg>
        <pc:spChg chg="add del mod">
          <ac:chgData name="Jaemin Lee" userId="c74b28d209e31b96" providerId="LiveId" clId="{DBACCFFB-E58B-46D2-A1E4-2ACAE5DF691C}" dt="2017-08-17T22:29:48.665" v="6195" actId="478"/>
          <ac:spMkLst>
            <pc:docMk/>
            <pc:sldMk cId="1461455833" sldId="364"/>
            <ac:spMk id="149" creationId="{6655041E-E9E0-47CC-AA9B-9A2C2BB5C916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50" creationId="{403704C5-5116-438E-B5CD-2E07A131423B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51" creationId="{E11A4507-C40D-4479-BC5C-692E87407CA4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52" creationId="{EDC6CC27-7E3F-42D4-BCF5-038D94DBB11C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53" creationId="{BDB61A10-182B-4299-86BE-1A1848D7C5F3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54" creationId="{E0999B38-B260-4412-BFA8-A64484ED1333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55" creationId="{AF94E6C6-185B-4582-99CB-63C708D7F240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56" creationId="{9B392E82-2C05-4A64-94AD-47DEDD0FB5A5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57" creationId="{4513E125-406B-4337-8507-C196974FB2E1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58" creationId="{923360CD-9D40-4C9D-A57D-0F995E2D1209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59" creationId="{1632637B-6A63-41BD-AC70-8D03154B3BCE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60" creationId="{3330921B-F41D-46AF-A8E0-F71935BF52BA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61" creationId="{5287D649-40BC-4B8C-A14E-EE4891A6A15D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62" creationId="{6DEBBFC1-125D-45C8-A701-2520D03CA8F2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65" creationId="{A9EDC506-4835-4B7C-B38F-3135007DE675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66" creationId="{32DE7447-7200-4754-800A-CEE8EFD898EE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67" creationId="{0D38ADDB-C82A-46C4-9AA2-65997BA47EBC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68" creationId="{44E35B61-55B3-4454-A5EB-34550B4DB0C4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69" creationId="{13AB79AD-4C72-4EB0-9C71-7E6F8BE18517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70" creationId="{2804DC2C-396D-4EE9-9764-EFF0248A3353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71" creationId="{3719F51A-681B-444F-95A9-721967536D4B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72" creationId="{47484756-06D3-4A1C-ADC1-2D979BCC7823}"/>
          </ac:spMkLst>
        </pc:spChg>
        <pc:spChg chg="add del mod">
          <ac:chgData name="Jaemin Lee" userId="c74b28d209e31b96" providerId="LiveId" clId="{DBACCFFB-E58B-46D2-A1E4-2ACAE5DF691C}" dt="2017-08-17T22:26:49.114" v="6188" actId="478"/>
          <ac:spMkLst>
            <pc:docMk/>
            <pc:sldMk cId="1461455833" sldId="364"/>
            <ac:spMk id="173" creationId="{9095770D-6DE0-4EBF-8848-C5F60F422778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74" creationId="{246CD8DB-2656-4C12-A6E5-D6DBD89A1A04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75" creationId="{16BB014C-D1B8-4A7A-89D6-C9F22A282851}"/>
          </ac:spMkLst>
        </pc:spChg>
        <pc:spChg chg="add del mod">
          <ac:chgData name="Jaemin Lee" userId="c74b28d209e31b96" providerId="LiveId" clId="{DBACCFFB-E58B-46D2-A1E4-2ACAE5DF691C}" dt="2017-08-17T22:26:52.660" v="6189" actId="478"/>
          <ac:spMkLst>
            <pc:docMk/>
            <pc:sldMk cId="1461455833" sldId="364"/>
            <ac:spMk id="176" creationId="{9AECC3B2-0DF4-47AF-A2A4-1874B5D02C05}"/>
          </ac:spMkLst>
        </pc:spChg>
        <pc:spChg chg="add del mod">
          <ac:chgData name="Jaemin Lee" userId="c74b28d209e31b96" providerId="LiveId" clId="{DBACCFFB-E58B-46D2-A1E4-2ACAE5DF691C}" dt="2017-08-17T22:30:35.993" v="6202" actId="478"/>
          <ac:spMkLst>
            <pc:docMk/>
            <pc:sldMk cId="1461455833" sldId="364"/>
            <ac:spMk id="185" creationId="{A93804C0-7357-41C0-8645-42A7C36A97AC}"/>
          </ac:spMkLst>
        </pc:spChg>
        <pc:spChg chg="add del mod">
          <ac:chgData name="Jaemin Lee" userId="c74b28d209e31b96" providerId="LiveId" clId="{DBACCFFB-E58B-46D2-A1E4-2ACAE5DF691C}" dt="2017-08-17T22:30:35.993" v="6202" actId="478"/>
          <ac:spMkLst>
            <pc:docMk/>
            <pc:sldMk cId="1461455833" sldId="364"/>
            <ac:spMk id="186" creationId="{D205F519-7B0F-4DB4-8D3D-F77D987E35E8}"/>
          </ac:spMkLst>
        </pc:spChg>
        <pc:spChg chg="add del mod">
          <ac:chgData name="Jaemin Lee" userId="c74b28d209e31b96" providerId="LiveId" clId="{DBACCFFB-E58B-46D2-A1E4-2ACAE5DF691C}" dt="2017-08-17T22:30:44.278" v="6205" actId="478"/>
          <ac:spMkLst>
            <pc:docMk/>
            <pc:sldMk cId="1461455833" sldId="364"/>
            <ac:spMk id="187" creationId="{19B92A37-EBF8-4F68-9CAE-1C07E91CCBE7}"/>
          </ac:spMkLst>
        </pc:spChg>
        <pc:spChg chg="add del mod">
          <ac:chgData name="Jaemin Lee" userId="c74b28d209e31b96" providerId="LiveId" clId="{DBACCFFB-E58B-46D2-A1E4-2ACAE5DF691C}" dt="2017-08-17T22:30:44.278" v="6205" actId="478"/>
          <ac:spMkLst>
            <pc:docMk/>
            <pc:sldMk cId="1461455833" sldId="364"/>
            <ac:spMk id="188" creationId="{6D72BDA8-60E6-40D0-A26B-6E7530A2D295}"/>
          </ac:spMkLst>
        </pc:spChg>
        <pc:spChg chg="add mod">
          <ac:chgData name="Jaemin Lee" userId="c74b28d209e31b96" providerId="LiveId" clId="{DBACCFFB-E58B-46D2-A1E4-2ACAE5DF691C}" dt="2017-08-17T22:29:58.885" v="6198" actId="1076"/>
          <ac:spMkLst>
            <pc:docMk/>
            <pc:sldMk cId="1461455833" sldId="364"/>
            <ac:spMk id="190" creationId="{8FF10F80-EA9B-42CD-BFDB-C1915DF14387}"/>
          </ac:spMkLst>
        </pc:spChg>
        <pc:spChg chg="add del mod">
          <ac:chgData name="Jaemin Lee" userId="c74b28d209e31b96" providerId="LiveId" clId="{DBACCFFB-E58B-46D2-A1E4-2ACAE5DF691C}" dt="2017-08-17T22:30:35.993" v="6202" actId="478"/>
          <ac:spMkLst>
            <pc:docMk/>
            <pc:sldMk cId="1461455833" sldId="364"/>
            <ac:spMk id="191" creationId="{EE79C672-13F5-45E8-AE21-CEA9D5703321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192" creationId="{7F5B7B59-B32B-4B8C-AA42-B81FF3088245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193" creationId="{A8C67BE9-DDF1-4794-AB34-64DCF83449A6}"/>
          </ac:spMkLst>
        </pc:spChg>
        <pc:spChg chg="add del mod">
          <ac:chgData name="Jaemin Lee" userId="c74b28d209e31b96" providerId="LiveId" clId="{DBACCFFB-E58B-46D2-A1E4-2ACAE5DF691C}" dt="2017-08-17T22:30:44.278" v="6205" actId="478"/>
          <ac:spMkLst>
            <pc:docMk/>
            <pc:sldMk cId="1461455833" sldId="364"/>
            <ac:spMk id="196" creationId="{C4522AF1-7797-4158-BD7B-E54B6052C988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197" creationId="{C90EED74-EC1B-4965-BA92-E0F6389C4007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198" creationId="{BD2078DF-74C9-488F-A9B6-F6238783DE22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01" creationId="{244A89D9-E8AA-4F3B-8B29-69209528A241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02" creationId="{A7E0215E-D903-4BAF-8672-158702CFF504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03" creationId="{B0ED39D0-34E2-43D1-A321-E5D0959E273D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04" creationId="{10B35509-330C-4F47-BBAE-362F3D0F0EA5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07" creationId="{F92D7521-2825-44D6-9AFF-16B40B4C44C2}"/>
          </ac:spMkLst>
        </pc:spChg>
        <pc:spChg chg="add mod">
          <ac:chgData name="Jaemin Lee" userId="c74b28d209e31b96" providerId="LiveId" clId="{DBACCFFB-E58B-46D2-A1E4-2ACAE5DF691C}" dt="2017-08-17T22:29:58.885" v="6198" actId="1076"/>
          <ac:spMkLst>
            <pc:docMk/>
            <pc:sldMk cId="1461455833" sldId="364"/>
            <ac:spMk id="208" creationId="{0EB21E09-B5D2-4791-8096-A3EFE0895C8F}"/>
          </ac:spMkLst>
        </pc:spChg>
        <pc:spChg chg="add del mod">
          <ac:chgData name="Jaemin Lee" userId="c74b28d209e31b96" providerId="LiveId" clId="{DBACCFFB-E58B-46D2-A1E4-2ACAE5DF691C}" dt="2017-08-17T22:30:44.278" v="6205" actId="478"/>
          <ac:spMkLst>
            <pc:docMk/>
            <pc:sldMk cId="1461455833" sldId="364"/>
            <ac:spMk id="209" creationId="{664F74D4-002F-49E1-ADC4-DDCD915707D0}"/>
          </ac:spMkLst>
        </pc:spChg>
        <pc:spChg chg="add del mod">
          <ac:chgData name="Jaemin Lee" userId="c74b28d209e31b96" providerId="LiveId" clId="{DBACCFFB-E58B-46D2-A1E4-2ACAE5DF691C}" dt="2017-08-17T22:30:35.993" v="6202" actId="478"/>
          <ac:spMkLst>
            <pc:docMk/>
            <pc:sldMk cId="1461455833" sldId="364"/>
            <ac:spMk id="210" creationId="{3B3F9C9A-2F19-4701-A758-097B6F9D8212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11" creationId="{F50AE5BB-ED46-4A3A-B370-FB8060F7883B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12" creationId="{91D959D3-F000-4929-83F6-4232441CF5E0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13" creationId="{3E9A2E1A-0756-4AF8-B985-081B42C3D8F1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14" creationId="{DE1888CC-223E-4F7B-9929-248BE0DB8FD3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15" creationId="{A7183C26-7780-4464-A102-854FC44EEE3A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16" creationId="{084BAD3E-020C-4D0C-AA31-3D19DE308635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17" creationId="{46DD9E09-FB6E-4EFB-A6D5-E14C54DE99DE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18" creationId="{45C6D423-FBCA-4C95-8260-0000ED214AF2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19" creationId="{FF299D30-3239-4BF9-B315-D2FB8F8A662D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20" creationId="{6CEF5C22-01CC-419B-B2F2-D5A2AC2752C6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21" creationId="{22176A3B-B803-4BB2-B876-9D191971FEC6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24" creationId="{31135D26-F98C-42C0-9C98-A906D4F80220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25" creationId="{CF33F250-16CE-44B4-8097-CB58FFAC27B4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26" creationId="{2789FE30-BB92-435D-B0E1-24AB283D64AD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27" creationId="{EFFE0939-EE94-4FE2-9333-5A91DE94F4A9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28" creationId="{60BF15C3-9346-483A-9C1A-866A12740CD2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29" creationId="{C4D8B5F3-25FA-428E-A157-3B36BC18F396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30" creationId="{C9E7C1B6-FCB7-491E-9B2A-07E158B0FF93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31" creationId="{B5E2F739-180E-4334-84CE-A067975B20E0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32" creationId="{358D8D0C-1C64-43D9-BDB3-3AF0C0AD616E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33" creationId="{5B7320C0-6F03-4C1F-AF52-62BCE6FB16AC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34" creationId="{A038E2C0-F628-4DA5-B089-1A29198FB2A2}"/>
          </ac:spMkLst>
        </pc:spChg>
        <pc:spChg chg="add del mod">
          <ac:chgData name="Jaemin Lee" userId="c74b28d209e31b96" providerId="LiveId" clId="{DBACCFFB-E58B-46D2-A1E4-2ACAE5DF691C}" dt="2017-08-17T22:30:41.861" v="6204" actId="478"/>
          <ac:spMkLst>
            <pc:docMk/>
            <pc:sldMk cId="1461455833" sldId="364"/>
            <ac:spMk id="235" creationId="{C25B9070-F3F1-4E72-B308-110ADB4545F2}"/>
          </ac:spMkLst>
        </pc:spChg>
        <pc:grpChg chg="del">
          <ac:chgData name="Jaemin Lee" userId="c74b28d209e31b96" providerId="LiveId" clId="{DBACCFFB-E58B-46D2-A1E4-2ACAE5DF691C}" dt="2017-08-17T21:31:49.308" v="5700" actId="478"/>
          <ac:grpSpMkLst>
            <pc:docMk/>
            <pc:sldMk cId="1461455833" sldId="364"/>
            <ac:grpSpMk id="22" creationId="{0F652525-B5EB-4089-B0FB-890E149A6961}"/>
          </ac:grpSpMkLst>
        </pc:grpChg>
        <pc:grpChg chg="del">
          <ac:chgData name="Jaemin Lee" userId="c74b28d209e31b96" providerId="LiveId" clId="{DBACCFFB-E58B-46D2-A1E4-2ACAE5DF691C}" dt="2017-08-17T21:31:49.308" v="5700" actId="478"/>
          <ac:grpSpMkLst>
            <pc:docMk/>
            <pc:sldMk cId="1461455833" sldId="364"/>
            <ac:grpSpMk id="30" creationId="{26E90C28-10A2-41D8-B71B-1448ACD78B04}"/>
          </ac:grpSpMkLst>
        </pc:grpChg>
        <pc:grpChg chg="add del">
          <ac:chgData name="Jaemin Lee" userId="c74b28d209e31b96" providerId="LiveId" clId="{DBACCFFB-E58B-46D2-A1E4-2ACAE5DF691C}" dt="2017-08-17T22:25:39.158" v="6175" actId="1076"/>
          <ac:grpSpMkLst>
            <pc:docMk/>
            <pc:sldMk cId="1461455833" sldId="364"/>
            <ac:grpSpMk id="86" creationId="{B10397A0-865C-4EB9-9C9D-98C3C259CE29}"/>
          </ac:grpSpMkLst>
        </pc:grpChg>
        <pc:grpChg chg="add del">
          <ac:chgData name="Jaemin Lee" userId="c74b28d209e31b96" providerId="LiveId" clId="{DBACCFFB-E58B-46D2-A1E4-2ACAE5DF691C}" dt="2017-08-17T22:25:39.158" v="6175" actId="1076"/>
          <ac:grpSpMkLst>
            <pc:docMk/>
            <pc:sldMk cId="1461455833" sldId="364"/>
            <ac:grpSpMk id="89" creationId="{C26F5BF2-F3B0-46CF-8E43-B2ADF84FA6AF}"/>
          </ac:grpSpMkLst>
        </pc:grpChg>
        <pc:grpChg chg="add del mod">
          <ac:chgData name="Jaemin Lee" userId="c74b28d209e31b96" providerId="LiveId" clId="{DBACCFFB-E58B-46D2-A1E4-2ACAE5DF691C}" dt="2017-08-17T22:29:48.665" v="6195" actId="478"/>
          <ac:grpSpMkLst>
            <pc:docMk/>
            <pc:sldMk cId="1461455833" sldId="364"/>
            <ac:grpSpMk id="119" creationId="{0D8CE4B0-0566-45D7-BCC3-CE8792ACC823}"/>
          </ac:grpSpMkLst>
        </pc:grpChg>
        <pc:grpChg chg="add del mod">
          <ac:chgData name="Jaemin Lee" userId="c74b28d209e31b96" providerId="LiveId" clId="{DBACCFFB-E58B-46D2-A1E4-2ACAE5DF691C}" dt="2017-08-17T22:29:48.665" v="6195" actId="478"/>
          <ac:grpSpMkLst>
            <pc:docMk/>
            <pc:sldMk cId="1461455833" sldId="364"/>
            <ac:grpSpMk id="122" creationId="{23A17010-3399-4D60-A64A-364F3D9C7661}"/>
          </ac:grpSpMkLst>
        </pc:grpChg>
        <pc:grpChg chg="add mod">
          <ac:chgData name="Jaemin Lee" userId="c74b28d209e31b96" providerId="LiveId" clId="{DBACCFFB-E58B-46D2-A1E4-2ACAE5DF691C}" dt="2017-08-17T22:29:58.885" v="6198" actId="1076"/>
          <ac:grpSpMkLst>
            <pc:docMk/>
            <pc:sldMk cId="1461455833" sldId="364"/>
            <ac:grpSpMk id="179" creationId="{1E98AF9D-2727-450D-A5A6-49ECF51519BC}"/>
          </ac:grpSpMkLst>
        </pc:grpChg>
        <pc:grpChg chg="add mod">
          <ac:chgData name="Jaemin Lee" userId="c74b28d209e31b96" providerId="LiveId" clId="{DBACCFFB-E58B-46D2-A1E4-2ACAE5DF691C}" dt="2017-08-17T22:29:58.885" v="6198" actId="1076"/>
          <ac:grpSpMkLst>
            <pc:docMk/>
            <pc:sldMk cId="1461455833" sldId="364"/>
            <ac:grpSpMk id="182" creationId="{C9525882-3AE2-41EC-9B4D-EC366590F622}"/>
          </ac:grpSpMkLst>
        </pc:grpChg>
        <pc:picChg chg="add del">
          <ac:chgData name="Jaemin Lee" userId="c74b28d209e31b96" providerId="LiveId" clId="{DBACCFFB-E58B-46D2-A1E4-2ACAE5DF691C}" dt="2017-08-17T22:24:15.879" v="6161" actId="478"/>
          <ac:picMkLst>
            <pc:docMk/>
            <pc:sldMk cId="1461455833" sldId="364"/>
            <ac:picMk id="2" creationId="{383FD608-50C1-46FA-903A-244A7BEEB391}"/>
          </ac:picMkLst>
        </pc:picChg>
        <pc:picChg chg="add del mod">
          <ac:chgData name="Jaemin Lee" userId="c74b28d209e31b96" providerId="LiveId" clId="{DBACCFFB-E58B-46D2-A1E4-2ACAE5DF691C}" dt="2017-08-17T22:26:03.165" v="6183" actId="1076"/>
          <ac:picMkLst>
            <pc:docMk/>
            <pc:sldMk cId="1461455833" sldId="364"/>
            <ac:picMk id="3" creationId="{C4BABBAC-8C87-4A3A-BF43-1946538D3047}"/>
          </ac:picMkLst>
        </pc:picChg>
        <pc:picChg chg="add del mod">
          <ac:chgData name="Jaemin Lee" userId="c74b28d209e31b96" providerId="LiveId" clId="{DBACCFFB-E58B-46D2-A1E4-2ACAE5DF691C}" dt="2017-08-17T22:29:46.379" v="6194" actId="478"/>
          <ac:picMkLst>
            <pc:docMk/>
            <pc:sldMk cId="1461455833" sldId="364"/>
            <ac:picMk id="4" creationId="{2951797E-0EDE-414C-BE5D-00B9EC7D9F9D}"/>
          </ac:picMkLst>
        </pc:picChg>
        <pc:picChg chg="add mod">
          <ac:chgData name="Jaemin Lee" userId="c74b28d209e31b96" providerId="LiveId" clId="{DBACCFFB-E58B-46D2-A1E4-2ACAE5DF691C}" dt="2017-08-17T22:30:26.149" v="6200" actId="1076"/>
          <ac:picMkLst>
            <pc:docMk/>
            <pc:sldMk cId="1461455833" sldId="364"/>
            <ac:picMk id="5" creationId="{2B5003F3-B8B2-4ED1-B7F9-4D39E61CA98F}"/>
          </ac:picMkLst>
        </pc:picChg>
        <pc:picChg chg="add mod">
          <ac:chgData name="Jaemin Lee" userId="c74b28d209e31b96" providerId="LiveId" clId="{DBACCFFB-E58B-46D2-A1E4-2ACAE5DF691C}" dt="2017-08-17T22:31:02.808" v="6207" actId="1076"/>
          <ac:picMkLst>
            <pc:docMk/>
            <pc:sldMk cId="1461455833" sldId="364"/>
            <ac:picMk id="6" creationId="{56C87212-BAF4-464E-8BC8-2040C6296052}"/>
          </ac:picMkLst>
        </pc:picChg>
        <pc:picChg chg="del">
          <ac:chgData name="Jaemin Lee" userId="c74b28d209e31b96" providerId="LiveId" clId="{DBACCFFB-E58B-46D2-A1E4-2ACAE5DF691C}" dt="2017-08-17T21:31:40.479" v="5698" actId="478"/>
          <ac:picMkLst>
            <pc:docMk/>
            <pc:sldMk cId="1461455833" sldId="364"/>
            <ac:picMk id="21" creationId="{FB319B66-C58A-4527-BE19-A8009414E655}"/>
          </ac:picMkLst>
        </pc:picChg>
        <pc:cxnChg chg="del">
          <ac:chgData name="Jaemin Lee" userId="c74b28d209e31b96" providerId="LiveId" clId="{DBACCFFB-E58B-46D2-A1E4-2ACAE5DF691C}" dt="2017-08-17T21:31:49.308" v="5700" actId="478"/>
          <ac:cxnSpMkLst>
            <pc:docMk/>
            <pc:sldMk cId="1461455833" sldId="364"/>
            <ac:cxnSpMk id="18" creationId="{EBFF5915-43D5-48C6-B1E5-274DE4C17843}"/>
          </ac:cxnSpMkLst>
        </pc:cxnChg>
        <pc:cxnChg chg="del">
          <ac:chgData name="Jaemin Lee" userId="c74b28d209e31b96" providerId="LiveId" clId="{DBACCFFB-E58B-46D2-A1E4-2ACAE5DF691C}" dt="2017-08-17T21:31:49.308" v="5700" actId="478"/>
          <ac:cxnSpMkLst>
            <pc:docMk/>
            <pc:sldMk cId="1461455833" sldId="364"/>
            <ac:cxnSpMk id="20" creationId="{C78E8E1B-ED44-4873-9ED6-29B914489EB8}"/>
          </ac:cxnSpMkLst>
        </pc:cxnChg>
        <pc:cxnChg chg="del mod">
          <ac:chgData name="Jaemin Lee" userId="c74b28d209e31b96" providerId="LiveId" clId="{DBACCFFB-E58B-46D2-A1E4-2ACAE5DF691C}" dt="2017-08-17T21:31:49.308" v="5700" actId="478"/>
          <ac:cxnSpMkLst>
            <pc:docMk/>
            <pc:sldMk cId="1461455833" sldId="364"/>
            <ac:cxnSpMk id="37" creationId="{9B210D9C-D3DD-4B2E-8582-889A509A7DE0}"/>
          </ac:cxnSpMkLst>
        </pc:cxnChg>
        <pc:cxnChg chg="del mod">
          <ac:chgData name="Jaemin Lee" userId="c74b28d209e31b96" providerId="LiveId" clId="{DBACCFFB-E58B-46D2-A1E4-2ACAE5DF691C}" dt="2017-08-17T21:31:49.308" v="5700" actId="478"/>
          <ac:cxnSpMkLst>
            <pc:docMk/>
            <pc:sldMk cId="1461455833" sldId="364"/>
            <ac:cxnSpMk id="42" creationId="{61A59C13-10F0-4284-B329-BBC8ACC1EEF2}"/>
          </ac:cxnSpMkLst>
        </pc:cxnChg>
        <pc:cxnChg chg="del mod">
          <ac:chgData name="Jaemin Lee" userId="c74b28d209e31b96" providerId="LiveId" clId="{DBACCFFB-E58B-46D2-A1E4-2ACAE5DF691C}" dt="2017-08-17T21:31:49.308" v="5700" actId="478"/>
          <ac:cxnSpMkLst>
            <pc:docMk/>
            <pc:sldMk cId="1461455833" sldId="364"/>
            <ac:cxnSpMk id="43" creationId="{33D05A1E-D61F-4D9A-B0B9-5FBA7759A83F}"/>
          </ac:cxnSpMkLst>
        </pc:cxnChg>
        <pc:cxnChg chg="del mod">
          <ac:chgData name="Jaemin Lee" userId="c74b28d209e31b96" providerId="LiveId" clId="{DBACCFFB-E58B-46D2-A1E4-2ACAE5DF691C}" dt="2017-08-17T21:31:49.308" v="5700" actId="478"/>
          <ac:cxnSpMkLst>
            <pc:docMk/>
            <pc:sldMk cId="1461455833" sldId="364"/>
            <ac:cxnSpMk id="47" creationId="{D062DF41-6484-4E0B-9466-493C4845E727}"/>
          </ac:cxnSpMkLst>
        </pc:cxnChg>
        <pc:cxnChg chg="del mod">
          <ac:chgData name="Jaemin Lee" userId="c74b28d209e31b96" providerId="LiveId" clId="{DBACCFFB-E58B-46D2-A1E4-2ACAE5DF691C}" dt="2017-08-17T21:31:49.308" v="5700" actId="478"/>
          <ac:cxnSpMkLst>
            <pc:docMk/>
            <pc:sldMk cId="1461455833" sldId="364"/>
            <ac:cxnSpMk id="48" creationId="{132465B2-6E23-4B52-81AE-86A6D69D0C60}"/>
          </ac:cxnSpMkLst>
        </pc:cxnChg>
        <pc:cxnChg chg="del mod">
          <ac:chgData name="Jaemin Lee" userId="c74b28d209e31b96" providerId="LiveId" clId="{DBACCFFB-E58B-46D2-A1E4-2ACAE5DF691C}" dt="2017-08-17T21:31:49.308" v="5700" actId="478"/>
          <ac:cxnSpMkLst>
            <pc:docMk/>
            <pc:sldMk cId="1461455833" sldId="364"/>
            <ac:cxnSpMk id="53" creationId="{02613459-9223-4529-A08A-4D3A510AE63F}"/>
          </ac:cxnSpMkLst>
        </pc:cxnChg>
        <pc:cxnChg chg="del mod">
          <ac:chgData name="Jaemin Lee" userId="c74b28d209e31b96" providerId="LiveId" clId="{DBACCFFB-E58B-46D2-A1E4-2ACAE5DF691C}" dt="2017-08-17T21:31:49.308" v="5700" actId="478"/>
          <ac:cxnSpMkLst>
            <pc:docMk/>
            <pc:sldMk cId="1461455833" sldId="364"/>
            <ac:cxnSpMk id="54" creationId="{63BAEC9E-5D74-4DFE-83FF-036FEC64E06C}"/>
          </ac:cxnSpMkLst>
        </pc:cxnChg>
        <pc:cxnChg chg="del mod">
          <ac:chgData name="Jaemin Lee" userId="c74b28d209e31b96" providerId="LiveId" clId="{DBACCFFB-E58B-46D2-A1E4-2ACAE5DF691C}" dt="2017-08-17T21:31:49.308" v="5700" actId="478"/>
          <ac:cxnSpMkLst>
            <pc:docMk/>
            <pc:sldMk cId="1461455833" sldId="364"/>
            <ac:cxnSpMk id="70" creationId="{6D9B3935-3707-4899-8D53-34D33E9688D2}"/>
          </ac:cxnSpMkLst>
        </pc:cxnChg>
        <pc:cxnChg chg="del mod">
          <ac:chgData name="Jaemin Lee" userId="c74b28d209e31b96" providerId="LiveId" clId="{DBACCFFB-E58B-46D2-A1E4-2ACAE5DF691C}" dt="2017-08-17T21:31:49.308" v="5700" actId="478"/>
          <ac:cxnSpMkLst>
            <pc:docMk/>
            <pc:sldMk cId="1461455833" sldId="364"/>
            <ac:cxnSpMk id="71" creationId="{5290D11E-406C-4F51-B0BB-7C688337C769}"/>
          </ac:cxnSpMkLst>
        </pc:cxnChg>
        <pc:cxnChg chg="add del">
          <ac:chgData name="Jaemin Lee" userId="c74b28d209e31b96" providerId="LiveId" clId="{DBACCFFB-E58B-46D2-A1E4-2ACAE5DF691C}" dt="2017-08-17T22:25:39.158" v="6175" actId="1076"/>
          <ac:cxnSpMkLst>
            <pc:docMk/>
            <pc:sldMk cId="1461455833" sldId="364"/>
            <ac:cxnSpMk id="84" creationId="{BB8C71B4-EF4C-409C-97F9-BD8930953CD9}"/>
          </ac:cxnSpMkLst>
        </pc:cxnChg>
        <pc:cxnChg chg="add del">
          <ac:chgData name="Jaemin Lee" userId="c74b28d209e31b96" providerId="LiveId" clId="{DBACCFFB-E58B-46D2-A1E4-2ACAE5DF691C}" dt="2017-08-17T22:25:39.158" v="6175" actId="1076"/>
          <ac:cxnSpMkLst>
            <pc:docMk/>
            <pc:sldMk cId="1461455833" sldId="364"/>
            <ac:cxnSpMk id="85" creationId="{357591EB-C8E0-4D5F-8A4C-F964C66AAAA2}"/>
          </ac:cxnSpMkLst>
        </pc:cxnChg>
        <pc:cxnChg chg="add del">
          <ac:chgData name="Jaemin Lee" userId="c74b28d209e31b96" providerId="LiveId" clId="{DBACCFFB-E58B-46D2-A1E4-2ACAE5DF691C}" dt="2017-08-17T22:25:39.158" v="6175" actId="1076"/>
          <ac:cxnSpMkLst>
            <pc:docMk/>
            <pc:sldMk cId="1461455833" sldId="364"/>
            <ac:cxnSpMk id="96" creationId="{C890BBC8-9C76-42A7-80D0-FF5B8A32E8D9}"/>
          </ac:cxnSpMkLst>
        </pc:cxnChg>
        <pc:cxnChg chg="add del">
          <ac:chgData name="Jaemin Lee" userId="c74b28d209e31b96" providerId="LiveId" clId="{DBACCFFB-E58B-46D2-A1E4-2ACAE5DF691C}" dt="2017-08-17T22:25:39.158" v="6175" actId="1076"/>
          <ac:cxnSpMkLst>
            <pc:docMk/>
            <pc:sldMk cId="1461455833" sldId="364"/>
            <ac:cxnSpMk id="101" creationId="{46864337-0DDE-43F4-9E0F-853573E08DE9}"/>
          </ac:cxnSpMkLst>
        </pc:cxnChg>
        <pc:cxnChg chg="add del">
          <ac:chgData name="Jaemin Lee" userId="c74b28d209e31b96" providerId="LiveId" clId="{DBACCFFB-E58B-46D2-A1E4-2ACAE5DF691C}" dt="2017-08-17T22:25:39.158" v="6175" actId="1076"/>
          <ac:cxnSpMkLst>
            <pc:docMk/>
            <pc:sldMk cId="1461455833" sldId="364"/>
            <ac:cxnSpMk id="102" creationId="{955038F6-9F6A-431F-ACAB-498814D1328B}"/>
          </ac:cxnSpMkLst>
        </pc:cxnChg>
        <pc:cxnChg chg="add del">
          <ac:chgData name="Jaemin Lee" userId="c74b28d209e31b96" providerId="LiveId" clId="{DBACCFFB-E58B-46D2-A1E4-2ACAE5DF691C}" dt="2017-08-17T22:25:39.158" v="6175" actId="1076"/>
          <ac:cxnSpMkLst>
            <pc:docMk/>
            <pc:sldMk cId="1461455833" sldId="364"/>
            <ac:cxnSpMk id="105" creationId="{C6F0B1F3-4DF1-41B0-9B8E-22DBF3558C93}"/>
          </ac:cxnSpMkLst>
        </pc:cxnChg>
        <pc:cxnChg chg="add del mod">
          <ac:chgData name="Jaemin Lee" userId="c74b28d209e31b96" providerId="LiveId" clId="{DBACCFFB-E58B-46D2-A1E4-2ACAE5DF691C}" dt="2017-08-17T22:29:48.665" v="6195" actId="478"/>
          <ac:cxnSpMkLst>
            <pc:docMk/>
            <pc:sldMk cId="1461455833" sldId="364"/>
            <ac:cxnSpMk id="117" creationId="{5F86D689-A541-4A39-A821-625E6C736ECB}"/>
          </ac:cxnSpMkLst>
        </pc:cxnChg>
        <pc:cxnChg chg="add del mod">
          <ac:chgData name="Jaemin Lee" userId="c74b28d209e31b96" providerId="LiveId" clId="{DBACCFFB-E58B-46D2-A1E4-2ACAE5DF691C}" dt="2017-08-17T22:26:57.315" v="6191" actId="478"/>
          <ac:cxnSpMkLst>
            <pc:docMk/>
            <pc:sldMk cId="1461455833" sldId="364"/>
            <ac:cxnSpMk id="118" creationId="{0E9FBA15-6B72-40FB-BE9D-3E7C737B8540}"/>
          </ac:cxnSpMkLst>
        </pc:cxnChg>
        <pc:cxnChg chg="add del mod">
          <ac:chgData name="Jaemin Lee" userId="c74b28d209e31b96" providerId="LiveId" clId="{DBACCFFB-E58B-46D2-A1E4-2ACAE5DF691C}" dt="2017-08-17T22:26:52.660" v="6189" actId="478"/>
          <ac:cxnSpMkLst>
            <pc:docMk/>
            <pc:sldMk cId="1461455833" sldId="364"/>
            <ac:cxnSpMk id="129" creationId="{F4011FA2-3301-42DF-8EB3-27CDBC9E319C}"/>
          </ac:cxnSpMkLst>
        </pc:cxnChg>
        <pc:cxnChg chg="add del mod">
          <ac:chgData name="Jaemin Lee" userId="c74b28d209e31b96" providerId="LiveId" clId="{DBACCFFB-E58B-46D2-A1E4-2ACAE5DF691C}" dt="2017-08-17T22:26:52.660" v="6189" actId="478"/>
          <ac:cxnSpMkLst>
            <pc:docMk/>
            <pc:sldMk cId="1461455833" sldId="364"/>
            <ac:cxnSpMk id="135" creationId="{80658317-CDEE-449B-BF06-31E0AF8CC557}"/>
          </ac:cxnSpMkLst>
        </pc:cxnChg>
        <pc:cxnChg chg="add del mod">
          <ac:chgData name="Jaemin Lee" userId="c74b28d209e31b96" providerId="LiveId" clId="{DBACCFFB-E58B-46D2-A1E4-2ACAE5DF691C}" dt="2017-08-17T22:26:52.660" v="6189" actId="478"/>
          <ac:cxnSpMkLst>
            <pc:docMk/>
            <pc:sldMk cId="1461455833" sldId="364"/>
            <ac:cxnSpMk id="136" creationId="{FA00E119-A09A-4334-BC73-5E6BDCC63B01}"/>
          </ac:cxnSpMkLst>
        </pc:cxnChg>
        <pc:cxnChg chg="add del mod">
          <ac:chgData name="Jaemin Lee" userId="c74b28d209e31b96" providerId="LiveId" clId="{DBACCFFB-E58B-46D2-A1E4-2ACAE5DF691C}" dt="2017-08-17T22:26:52.660" v="6189" actId="478"/>
          <ac:cxnSpMkLst>
            <pc:docMk/>
            <pc:sldMk cId="1461455833" sldId="364"/>
            <ac:cxnSpMk id="140" creationId="{0A1A89D0-1A05-4B5E-9533-7A3FD70CCD6A}"/>
          </ac:cxnSpMkLst>
        </pc:cxnChg>
        <pc:cxnChg chg="add del mod">
          <ac:chgData name="Jaemin Lee" userId="c74b28d209e31b96" providerId="LiveId" clId="{DBACCFFB-E58B-46D2-A1E4-2ACAE5DF691C}" dt="2017-08-17T22:26:52.660" v="6189" actId="478"/>
          <ac:cxnSpMkLst>
            <pc:docMk/>
            <pc:sldMk cId="1461455833" sldId="364"/>
            <ac:cxnSpMk id="141" creationId="{63AA9960-2E7F-4D1C-A171-82C402D3D30B}"/>
          </ac:cxnSpMkLst>
        </pc:cxnChg>
        <pc:cxnChg chg="add del mod">
          <ac:chgData name="Jaemin Lee" userId="c74b28d209e31b96" providerId="LiveId" clId="{DBACCFFB-E58B-46D2-A1E4-2ACAE5DF691C}" dt="2017-08-17T22:26:52.660" v="6189" actId="478"/>
          <ac:cxnSpMkLst>
            <pc:docMk/>
            <pc:sldMk cId="1461455833" sldId="364"/>
            <ac:cxnSpMk id="146" creationId="{7069CECE-1E07-43E5-9166-A38721CB5473}"/>
          </ac:cxnSpMkLst>
        </pc:cxnChg>
        <pc:cxnChg chg="add del mod">
          <ac:chgData name="Jaemin Lee" userId="c74b28d209e31b96" providerId="LiveId" clId="{DBACCFFB-E58B-46D2-A1E4-2ACAE5DF691C}" dt="2017-08-17T22:26:52.660" v="6189" actId="478"/>
          <ac:cxnSpMkLst>
            <pc:docMk/>
            <pc:sldMk cId="1461455833" sldId="364"/>
            <ac:cxnSpMk id="147" creationId="{4C272B73-3320-4881-ACA1-0814DF4B409D}"/>
          </ac:cxnSpMkLst>
        </pc:cxnChg>
        <pc:cxnChg chg="add del mod">
          <ac:chgData name="Jaemin Lee" userId="c74b28d209e31b96" providerId="LiveId" clId="{DBACCFFB-E58B-46D2-A1E4-2ACAE5DF691C}" dt="2017-08-17T22:26:52.660" v="6189" actId="478"/>
          <ac:cxnSpMkLst>
            <pc:docMk/>
            <pc:sldMk cId="1461455833" sldId="364"/>
            <ac:cxnSpMk id="163" creationId="{06D2B5F0-9602-45EC-B400-C0E35F5FE0E7}"/>
          </ac:cxnSpMkLst>
        </pc:cxnChg>
        <pc:cxnChg chg="add del mod">
          <ac:chgData name="Jaemin Lee" userId="c74b28d209e31b96" providerId="LiveId" clId="{DBACCFFB-E58B-46D2-A1E4-2ACAE5DF691C}" dt="2017-08-17T22:26:52.660" v="6189" actId="478"/>
          <ac:cxnSpMkLst>
            <pc:docMk/>
            <pc:sldMk cId="1461455833" sldId="364"/>
            <ac:cxnSpMk id="164" creationId="{32CF9426-3F94-4CAD-AE20-E328B413E04B}"/>
          </ac:cxnSpMkLst>
        </pc:cxnChg>
        <pc:cxnChg chg="add mod">
          <ac:chgData name="Jaemin Lee" userId="c74b28d209e31b96" providerId="LiveId" clId="{DBACCFFB-E58B-46D2-A1E4-2ACAE5DF691C}" dt="2017-08-17T22:29:58.885" v="6198" actId="1076"/>
          <ac:cxnSpMkLst>
            <pc:docMk/>
            <pc:sldMk cId="1461455833" sldId="364"/>
            <ac:cxnSpMk id="177" creationId="{4D29FF6D-660B-46BE-A286-E25BDD1F5B79}"/>
          </ac:cxnSpMkLst>
        </pc:cxnChg>
        <pc:cxnChg chg="add mod">
          <ac:chgData name="Jaemin Lee" userId="c74b28d209e31b96" providerId="LiveId" clId="{DBACCFFB-E58B-46D2-A1E4-2ACAE5DF691C}" dt="2017-08-17T22:30:35.993" v="6202" actId="478"/>
          <ac:cxnSpMkLst>
            <pc:docMk/>
            <pc:sldMk cId="1461455833" sldId="364"/>
            <ac:cxnSpMk id="178" creationId="{3576F4C8-3AD0-40CC-A5BA-330B1B0453AB}"/>
          </ac:cxnSpMkLst>
        </pc:cxnChg>
        <pc:cxnChg chg="add del mod">
          <ac:chgData name="Jaemin Lee" userId="c74b28d209e31b96" providerId="LiveId" clId="{DBACCFFB-E58B-46D2-A1E4-2ACAE5DF691C}" dt="2017-08-17T22:30:38.230" v="6203" actId="478"/>
          <ac:cxnSpMkLst>
            <pc:docMk/>
            <pc:sldMk cId="1461455833" sldId="364"/>
            <ac:cxnSpMk id="189" creationId="{3CE02F20-EB8B-4C1C-9AF1-0402B359BDB9}"/>
          </ac:cxnSpMkLst>
        </pc:cxnChg>
        <pc:cxnChg chg="add del mod">
          <ac:chgData name="Jaemin Lee" userId="c74b28d209e31b96" providerId="LiveId" clId="{DBACCFFB-E58B-46D2-A1E4-2ACAE5DF691C}" dt="2017-08-17T22:30:41.861" v="6204" actId="478"/>
          <ac:cxnSpMkLst>
            <pc:docMk/>
            <pc:sldMk cId="1461455833" sldId="364"/>
            <ac:cxnSpMk id="194" creationId="{4127E842-B2D8-4D3A-BF99-DF3E6CC22535}"/>
          </ac:cxnSpMkLst>
        </pc:cxnChg>
        <pc:cxnChg chg="add del mod">
          <ac:chgData name="Jaemin Lee" userId="c74b28d209e31b96" providerId="LiveId" clId="{DBACCFFB-E58B-46D2-A1E4-2ACAE5DF691C}" dt="2017-08-17T22:30:41.861" v="6204" actId="478"/>
          <ac:cxnSpMkLst>
            <pc:docMk/>
            <pc:sldMk cId="1461455833" sldId="364"/>
            <ac:cxnSpMk id="195" creationId="{2C034825-D02E-4DF9-BEF2-98E2904BA2C7}"/>
          </ac:cxnSpMkLst>
        </pc:cxnChg>
        <pc:cxnChg chg="add del mod">
          <ac:chgData name="Jaemin Lee" userId="c74b28d209e31b96" providerId="LiveId" clId="{DBACCFFB-E58B-46D2-A1E4-2ACAE5DF691C}" dt="2017-08-17T22:30:41.861" v="6204" actId="478"/>
          <ac:cxnSpMkLst>
            <pc:docMk/>
            <pc:sldMk cId="1461455833" sldId="364"/>
            <ac:cxnSpMk id="199" creationId="{F9BEEF70-4E2A-46C0-A3A8-B4AFCBFCFDD4}"/>
          </ac:cxnSpMkLst>
        </pc:cxnChg>
        <pc:cxnChg chg="add del mod">
          <ac:chgData name="Jaemin Lee" userId="c74b28d209e31b96" providerId="LiveId" clId="{DBACCFFB-E58B-46D2-A1E4-2ACAE5DF691C}" dt="2017-08-17T22:30:41.861" v="6204" actId="478"/>
          <ac:cxnSpMkLst>
            <pc:docMk/>
            <pc:sldMk cId="1461455833" sldId="364"/>
            <ac:cxnSpMk id="200" creationId="{A57ADD2E-D346-4A24-8158-92DB8614E5E3}"/>
          </ac:cxnSpMkLst>
        </pc:cxnChg>
        <pc:cxnChg chg="add del mod">
          <ac:chgData name="Jaemin Lee" userId="c74b28d209e31b96" providerId="LiveId" clId="{DBACCFFB-E58B-46D2-A1E4-2ACAE5DF691C}" dt="2017-08-17T22:30:41.861" v="6204" actId="478"/>
          <ac:cxnSpMkLst>
            <pc:docMk/>
            <pc:sldMk cId="1461455833" sldId="364"/>
            <ac:cxnSpMk id="205" creationId="{B390C997-F34E-4169-B00C-1C687E07A026}"/>
          </ac:cxnSpMkLst>
        </pc:cxnChg>
        <pc:cxnChg chg="add del mod">
          <ac:chgData name="Jaemin Lee" userId="c74b28d209e31b96" providerId="LiveId" clId="{DBACCFFB-E58B-46D2-A1E4-2ACAE5DF691C}" dt="2017-08-17T22:30:41.861" v="6204" actId="478"/>
          <ac:cxnSpMkLst>
            <pc:docMk/>
            <pc:sldMk cId="1461455833" sldId="364"/>
            <ac:cxnSpMk id="206" creationId="{FBADFF21-B9A6-47BA-9733-1CCF309B6ADD}"/>
          </ac:cxnSpMkLst>
        </pc:cxnChg>
        <pc:cxnChg chg="add del mod">
          <ac:chgData name="Jaemin Lee" userId="c74b28d209e31b96" providerId="LiveId" clId="{DBACCFFB-E58B-46D2-A1E4-2ACAE5DF691C}" dt="2017-08-17T22:30:41.861" v="6204" actId="478"/>
          <ac:cxnSpMkLst>
            <pc:docMk/>
            <pc:sldMk cId="1461455833" sldId="364"/>
            <ac:cxnSpMk id="222" creationId="{7934B1CD-6C27-4812-8F80-D1663B371A9D}"/>
          </ac:cxnSpMkLst>
        </pc:cxnChg>
        <pc:cxnChg chg="add del mod">
          <ac:chgData name="Jaemin Lee" userId="c74b28d209e31b96" providerId="LiveId" clId="{DBACCFFB-E58B-46D2-A1E4-2ACAE5DF691C}" dt="2017-08-17T22:30:41.861" v="6204" actId="478"/>
          <ac:cxnSpMkLst>
            <pc:docMk/>
            <pc:sldMk cId="1461455833" sldId="364"/>
            <ac:cxnSpMk id="223" creationId="{D4FBEAEF-A7AF-46F2-A729-475FEC5E265B}"/>
          </ac:cxnSpMkLst>
        </pc:cxnChg>
      </pc:sldChg>
      <pc:sldChg chg="addSp delSp modSp add">
        <pc:chgData name="Jaemin Lee" userId="c74b28d209e31b96" providerId="LiveId" clId="{DBACCFFB-E58B-46D2-A1E4-2ACAE5DF691C}" dt="2017-08-17T21:38:14.649" v="5752" actId="20577"/>
        <pc:sldMkLst>
          <pc:docMk/>
          <pc:sldMk cId="51045473" sldId="365"/>
        </pc:sldMkLst>
        <pc:spChg chg="mod">
          <ac:chgData name="Jaemin Lee" userId="c74b28d209e31b96" providerId="LiveId" clId="{DBACCFFB-E58B-46D2-A1E4-2ACAE5DF691C}" dt="2017-08-17T21:38:14.649" v="5752" actId="20577"/>
          <ac:spMkLst>
            <pc:docMk/>
            <pc:sldMk cId="51045473" sldId="365"/>
            <ac:spMk id="11" creationId="{00000000-0000-0000-0000-000000000000}"/>
          </ac:spMkLst>
        </pc:spChg>
        <pc:spChg chg="add del">
          <ac:chgData name="Jaemin Lee" userId="c74b28d209e31b96" providerId="LiveId" clId="{DBACCFFB-E58B-46D2-A1E4-2ACAE5DF691C}" dt="2017-08-17T21:37:46.441" v="5709" actId="20577"/>
          <ac:spMkLst>
            <pc:docMk/>
            <pc:sldMk cId="51045473" sldId="365"/>
            <ac:spMk id="18" creationId="{832BFC76-2697-4F42-BF1F-76BF2044AB63}"/>
          </ac:spMkLst>
        </pc:spChg>
        <pc:spChg chg="add del">
          <ac:chgData name="Jaemin Lee" userId="c74b28d209e31b96" providerId="LiveId" clId="{DBACCFFB-E58B-46D2-A1E4-2ACAE5DF691C}" dt="2017-08-17T21:37:46.441" v="5709" actId="20577"/>
          <ac:spMkLst>
            <pc:docMk/>
            <pc:sldMk cId="51045473" sldId="365"/>
            <ac:spMk id="19" creationId="{DBCF5B67-79C1-4D0B-8C32-58ED29960F06}"/>
          </ac:spMkLst>
        </pc:spChg>
        <pc:spChg chg="add del">
          <ac:chgData name="Jaemin Lee" userId="c74b28d209e31b96" providerId="LiveId" clId="{DBACCFFB-E58B-46D2-A1E4-2ACAE5DF691C}" dt="2017-08-17T21:37:46.441" v="5709" actId="20577"/>
          <ac:spMkLst>
            <pc:docMk/>
            <pc:sldMk cId="51045473" sldId="365"/>
            <ac:spMk id="20" creationId="{E9714C39-8A0D-4B24-B45E-680BB697440E}"/>
          </ac:spMkLst>
        </pc:spChg>
        <pc:spChg chg="del">
          <ac:chgData name="Jaemin Lee" userId="c74b28d209e31b96" providerId="LiveId" clId="{DBACCFFB-E58B-46D2-A1E4-2ACAE5DF691C}" dt="2017-08-17T21:37:47.444" v="5710" actId="478"/>
          <ac:spMkLst>
            <pc:docMk/>
            <pc:sldMk cId="51045473" sldId="365"/>
            <ac:spMk id="21" creationId="{00000000-0000-0000-0000-000000000000}"/>
          </ac:spMkLst>
        </pc:spChg>
        <pc:spChg chg="del">
          <ac:chgData name="Jaemin Lee" userId="c74b28d209e31b96" providerId="LiveId" clId="{DBACCFFB-E58B-46D2-A1E4-2ACAE5DF691C}" dt="2017-08-17T21:37:47.444" v="5710" actId="478"/>
          <ac:spMkLst>
            <pc:docMk/>
            <pc:sldMk cId="51045473" sldId="365"/>
            <ac:spMk id="22" creationId="{00000000-0000-0000-0000-000000000000}"/>
          </ac:spMkLst>
        </pc:spChg>
        <pc:spChg chg="del">
          <ac:chgData name="Jaemin Lee" userId="c74b28d209e31b96" providerId="LiveId" clId="{DBACCFFB-E58B-46D2-A1E4-2ACAE5DF691C}" dt="2017-08-17T21:37:47.444" v="5710" actId="478"/>
          <ac:spMkLst>
            <pc:docMk/>
            <pc:sldMk cId="51045473" sldId="365"/>
            <ac:spMk id="23" creationId="{00000000-0000-0000-0000-000000000000}"/>
          </ac:spMkLst>
        </pc:spChg>
        <pc:spChg chg="add del">
          <ac:chgData name="Jaemin Lee" userId="c74b28d209e31b96" providerId="LiveId" clId="{DBACCFFB-E58B-46D2-A1E4-2ACAE5DF691C}" dt="2017-08-17T21:37:46.441" v="5709" actId="20577"/>
          <ac:spMkLst>
            <pc:docMk/>
            <pc:sldMk cId="51045473" sldId="365"/>
            <ac:spMk id="25" creationId="{7A4DF0B5-F080-4F1E-BE88-CDD7286AF04E}"/>
          </ac:spMkLst>
        </pc:spChg>
        <pc:spChg chg="add">
          <ac:chgData name="Jaemin Lee" userId="c74b28d209e31b96" providerId="LiveId" clId="{DBACCFFB-E58B-46D2-A1E4-2ACAE5DF691C}" dt="2017-08-17T21:37:48.076" v="5711" actId="20577"/>
          <ac:spMkLst>
            <pc:docMk/>
            <pc:sldMk cId="51045473" sldId="365"/>
            <ac:spMk id="26" creationId="{D2B8F039-3C15-41B0-990B-A3F596A6C30C}"/>
          </ac:spMkLst>
        </pc:spChg>
        <pc:spChg chg="add">
          <ac:chgData name="Jaemin Lee" userId="c74b28d209e31b96" providerId="LiveId" clId="{DBACCFFB-E58B-46D2-A1E4-2ACAE5DF691C}" dt="2017-08-17T21:37:48.076" v="5711" actId="20577"/>
          <ac:spMkLst>
            <pc:docMk/>
            <pc:sldMk cId="51045473" sldId="365"/>
            <ac:spMk id="27" creationId="{E6F8ED6C-D3F1-4DFA-AEEF-654FD13970F6}"/>
          </ac:spMkLst>
        </pc:spChg>
        <pc:spChg chg="add">
          <ac:chgData name="Jaemin Lee" userId="c74b28d209e31b96" providerId="LiveId" clId="{DBACCFFB-E58B-46D2-A1E4-2ACAE5DF691C}" dt="2017-08-17T21:37:48.076" v="5711" actId="20577"/>
          <ac:spMkLst>
            <pc:docMk/>
            <pc:sldMk cId="51045473" sldId="365"/>
            <ac:spMk id="28" creationId="{13556205-31D0-4B39-B964-7CC5390DDFF5}"/>
          </ac:spMkLst>
        </pc:spChg>
        <pc:spChg chg="add">
          <ac:chgData name="Jaemin Lee" userId="c74b28d209e31b96" providerId="LiveId" clId="{DBACCFFB-E58B-46D2-A1E4-2ACAE5DF691C}" dt="2017-08-17T21:37:48.076" v="5711" actId="20577"/>
          <ac:spMkLst>
            <pc:docMk/>
            <pc:sldMk cId="51045473" sldId="365"/>
            <ac:spMk id="29" creationId="{715AC387-1905-4520-9CB8-5755B9772792}"/>
          </ac:spMkLst>
        </pc:spChg>
        <pc:spChg chg="del mod">
          <ac:chgData name="Jaemin Lee" userId="c74b28d209e31b96" providerId="LiveId" clId="{DBACCFFB-E58B-46D2-A1E4-2ACAE5DF691C}" dt="2017-08-17T21:37:38.190" v="5705" actId="20577"/>
          <ac:spMkLst>
            <pc:docMk/>
            <pc:sldMk cId="51045473" sldId="365"/>
            <ac:spMk id="123" creationId="{00000000-0000-0000-0000-000000000000}"/>
          </ac:spMkLst>
        </pc:spChg>
      </pc:sldChg>
      <pc:sldChg chg="addSp delSp modSp add">
        <pc:chgData name="Jaemin Lee" userId="c74b28d209e31b96" providerId="LiveId" clId="{DBACCFFB-E58B-46D2-A1E4-2ACAE5DF691C}" dt="2017-08-17T22:31:56.925" v="6216" actId="1076"/>
        <pc:sldMkLst>
          <pc:docMk/>
          <pc:sldMk cId="1060536114" sldId="366"/>
        </pc:sldMkLst>
        <pc:spChg chg="add">
          <ac:chgData name="Jaemin Lee" userId="c74b28d209e31b96" providerId="LiveId" clId="{DBACCFFB-E58B-46D2-A1E4-2ACAE5DF691C}" dt="2017-08-17T22:31:19.417" v="6209" actId="1076"/>
          <ac:spMkLst>
            <pc:docMk/>
            <pc:sldMk cId="1060536114" sldId="366"/>
            <ac:spMk id="29" creationId="{894F22AF-3CE9-40FC-8AFA-631C859C5CC2}"/>
          </ac:spMkLst>
        </pc:spChg>
        <pc:spChg chg="add">
          <ac:chgData name="Jaemin Lee" userId="c74b28d209e31b96" providerId="LiveId" clId="{DBACCFFB-E58B-46D2-A1E4-2ACAE5DF691C}" dt="2017-08-17T22:31:19.417" v="6209" actId="1076"/>
          <ac:spMkLst>
            <pc:docMk/>
            <pc:sldMk cId="1060536114" sldId="366"/>
            <ac:spMk id="30" creationId="{66073782-B24A-4A1D-9418-F5430F119292}"/>
          </ac:spMkLst>
        </pc:spChg>
        <pc:spChg chg="add del">
          <ac:chgData name="Jaemin Lee" userId="c74b28d209e31b96" providerId="LiveId" clId="{DBACCFFB-E58B-46D2-A1E4-2ACAE5DF691C}" dt="2017-08-17T22:31:21.870" v="6210" actId="478"/>
          <ac:spMkLst>
            <pc:docMk/>
            <pc:sldMk cId="1060536114" sldId="366"/>
            <ac:spMk id="32" creationId="{EEAC54A8-81C7-4C32-B526-1164C95930FC}"/>
          </ac:spMkLst>
        </pc:spChg>
        <pc:spChg chg="add">
          <ac:chgData name="Jaemin Lee" userId="c74b28d209e31b96" providerId="LiveId" clId="{DBACCFFB-E58B-46D2-A1E4-2ACAE5DF691C}" dt="2017-08-17T22:31:19.417" v="6209" actId="1076"/>
          <ac:spMkLst>
            <pc:docMk/>
            <pc:sldMk cId="1060536114" sldId="366"/>
            <ac:spMk id="33" creationId="{4D601EA1-BD86-414E-912B-7CD804AE0C7F}"/>
          </ac:spMkLst>
        </pc:spChg>
        <pc:spChg chg="add">
          <ac:chgData name="Jaemin Lee" userId="c74b28d209e31b96" providerId="LiveId" clId="{DBACCFFB-E58B-46D2-A1E4-2ACAE5DF691C}" dt="2017-08-17T22:31:19.417" v="6209" actId="1076"/>
          <ac:spMkLst>
            <pc:docMk/>
            <pc:sldMk cId="1060536114" sldId="366"/>
            <ac:spMk id="36" creationId="{C733A81B-FAD1-4E59-A83B-3B76B7AF46E3}"/>
          </ac:spMkLst>
        </pc:spChg>
        <pc:spChg chg="add">
          <ac:chgData name="Jaemin Lee" userId="c74b28d209e31b96" providerId="LiveId" clId="{DBACCFFB-E58B-46D2-A1E4-2ACAE5DF691C}" dt="2017-08-17T22:31:19.417" v="6209" actId="1076"/>
          <ac:spMkLst>
            <pc:docMk/>
            <pc:sldMk cId="1060536114" sldId="366"/>
            <ac:spMk id="37" creationId="{1207748F-FD33-4AED-96D3-40B84B240D24}"/>
          </ac:spMkLst>
        </pc:spChg>
        <pc:spChg chg="add">
          <ac:chgData name="Jaemin Lee" userId="c74b28d209e31b96" providerId="LiveId" clId="{DBACCFFB-E58B-46D2-A1E4-2ACAE5DF691C}" dt="2017-08-17T22:31:19.417" v="6209" actId="1076"/>
          <ac:spMkLst>
            <pc:docMk/>
            <pc:sldMk cId="1060536114" sldId="366"/>
            <ac:spMk id="38" creationId="{694E1819-651B-4428-A0A7-D5B089D99C2F}"/>
          </ac:spMkLst>
        </pc:spChg>
        <pc:spChg chg="add">
          <ac:chgData name="Jaemin Lee" userId="c74b28d209e31b96" providerId="LiveId" clId="{DBACCFFB-E58B-46D2-A1E4-2ACAE5DF691C}" dt="2017-08-17T22:31:19.417" v="6209" actId="1076"/>
          <ac:spMkLst>
            <pc:docMk/>
            <pc:sldMk cId="1060536114" sldId="366"/>
            <ac:spMk id="39" creationId="{0709C35F-D33F-422E-9BE2-8C25DE51CD0B}"/>
          </ac:spMkLst>
        </pc:spChg>
        <pc:spChg chg="add">
          <ac:chgData name="Jaemin Lee" userId="c74b28d209e31b96" providerId="LiveId" clId="{DBACCFFB-E58B-46D2-A1E4-2ACAE5DF691C}" dt="2017-08-17T22:31:19.417" v="6209" actId="1076"/>
          <ac:spMkLst>
            <pc:docMk/>
            <pc:sldMk cId="1060536114" sldId="366"/>
            <ac:spMk id="40" creationId="{2F664359-653F-4C6E-94A1-08776B290CA5}"/>
          </ac:spMkLst>
        </pc:spChg>
        <pc:spChg chg="add del">
          <ac:chgData name="Jaemin Lee" userId="c74b28d209e31b96" providerId="LiveId" clId="{DBACCFFB-E58B-46D2-A1E4-2ACAE5DF691C}" dt="2017-08-17T22:31:23.056" v="6211" actId="478"/>
          <ac:spMkLst>
            <pc:docMk/>
            <pc:sldMk cId="1060536114" sldId="366"/>
            <ac:spMk id="41" creationId="{7811AF26-3F38-4482-9531-FEAC46329316}"/>
          </ac:spMkLst>
        </pc:spChg>
        <pc:picChg chg="add mod">
          <ac:chgData name="Jaemin Lee" userId="c74b28d209e31b96" providerId="LiveId" clId="{DBACCFFB-E58B-46D2-A1E4-2ACAE5DF691C}" dt="2017-08-17T22:31:41.871" v="6214" actId="1076"/>
          <ac:picMkLst>
            <pc:docMk/>
            <pc:sldMk cId="1060536114" sldId="366"/>
            <ac:picMk id="2" creationId="{700E1C6E-107E-4591-84A8-789BF5DEA3E0}"/>
          </ac:picMkLst>
        </pc:picChg>
        <pc:picChg chg="add mod">
          <ac:chgData name="Jaemin Lee" userId="c74b28d209e31b96" providerId="LiveId" clId="{DBACCFFB-E58B-46D2-A1E4-2ACAE5DF691C}" dt="2017-08-17T22:31:56.925" v="6216" actId="1076"/>
          <ac:picMkLst>
            <pc:docMk/>
            <pc:sldMk cId="1060536114" sldId="366"/>
            <ac:picMk id="3" creationId="{B831E645-4F37-49A3-BD5E-04951326B461}"/>
          </ac:picMkLst>
        </pc:picChg>
        <pc:picChg chg="del">
          <ac:chgData name="Jaemin Lee" userId="c74b28d209e31b96" providerId="LiveId" clId="{DBACCFFB-E58B-46D2-A1E4-2ACAE5DF691C}" dt="2017-08-17T22:31:29.403" v="6212" actId="478"/>
          <ac:picMkLst>
            <pc:docMk/>
            <pc:sldMk cId="1060536114" sldId="366"/>
            <ac:picMk id="5" creationId="{2B5003F3-B8B2-4ED1-B7F9-4D39E61CA98F}"/>
          </ac:picMkLst>
        </pc:picChg>
        <pc:picChg chg="del">
          <ac:chgData name="Jaemin Lee" userId="c74b28d209e31b96" providerId="LiveId" clId="{DBACCFFB-E58B-46D2-A1E4-2ACAE5DF691C}" dt="2017-08-17T22:31:29.403" v="6212" actId="478"/>
          <ac:picMkLst>
            <pc:docMk/>
            <pc:sldMk cId="1060536114" sldId="366"/>
            <ac:picMk id="6" creationId="{56C87212-BAF4-464E-8BC8-2040C6296052}"/>
          </ac:picMkLst>
        </pc:picChg>
        <pc:cxnChg chg="add">
          <ac:chgData name="Jaemin Lee" userId="c74b28d209e31b96" providerId="LiveId" clId="{DBACCFFB-E58B-46D2-A1E4-2ACAE5DF691C}" dt="2017-08-17T22:31:19.417" v="6209" actId="1076"/>
          <ac:cxnSpMkLst>
            <pc:docMk/>
            <pc:sldMk cId="1060536114" sldId="366"/>
            <ac:cxnSpMk id="31" creationId="{91148C35-9B62-4ECD-9C91-E6C7653FCA0D}"/>
          </ac:cxnSpMkLst>
        </pc:cxnChg>
        <pc:cxnChg chg="add">
          <ac:chgData name="Jaemin Lee" userId="c74b28d209e31b96" providerId="LiveId" clId="{DBACCFFB-E58B-46D2-A1E4-2ACAE5DF691C}" dt="2017-08-17T22:31:19.417" v="6209" actId="1076"/>
          <ac:cxnSpMkLst>
            <pc:docMk/>
            <pc:sldMk cId="1060536114" sldId="366"/>
            <ac:cxnSpMk id="34" creationId="{B15FA2F7-5F4A-4549-96D0-F78E212975CB}"/>
          </ac:cxnSpMkLst>
        </pc:cxnChg>
        <pc:cxnChg chg="add mod">
          <ac:chgData name="Jaemin Lee" userId="c74b28d209e31b96" providerId="LiveId" clId="{DBACCFFB-E58B-46D2-A1E4-2ACAE5DF691C}" dt="2017-08-17T22:31:21.870" v="6210" actId="478"/>
          <ac:cxnSpMkLst>
            <pc:docMk/>
            <pc:sldMk cId="1060536114" sldId="366"/>
            <ac:cxnSpMk id="35" creationId="{68FA7659-5CCC-44D3-9F01-B64F2C24EDD7}"/>
          </ac:cxnSpMkLst>
        </pc:cxnChg>
      </pc:sldChg>
      <pc:sldChg chg="addSp delSp modSp add">
        <pc:chgData name="Jaemin Lee" userId="c74b28d209e31b96" providerId="LiveId" clId="{DBACCFFB-E58B-46D2-A1E4-2ACAE5DF691C}" dt="2017-08-17T22:33:19.141" v="6230" actId="1076"/>
        <pc:sldMkLst>
          <pc:docMk/>
          <pc:sldMk cId="1110812817" sldId="367"/>
        </pc:sldMkLst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41" creationId="{797D0F3E-39E4-49A0-8661-F6A76DA01476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43" creationId="{6A3FC84C-686B-4E90-B892-37E8F41DF9CA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44" creationId="{0251D2EB-EC9B-401E-BD60-E30D99676C39}"/>
          </ac:spMkLst>
        </pc:spChg>
        <pc:spChg chg="add del">
          <ac:chgData name="Jaemin Lee" userId="c74b28d209e31b96" providerId="LiveId" clId="{DBACCFFB-E58B-46D2-A1E4-2ACAE5DF691C}" dt="2017-08-17T22:32:31.447" v="6221" actId="478"/>
          <ac:spMkLst>
            <pc:docMk/>
            <pc:sldMk cId="1110812817" sldId="367"/>
            <ac:spMk id="47" creationId="{2D4C010B-B64A-4F59-9A24-BD9EE9682507}"/>
          </ac:spMkLst>
        </pc:spChg>
        <pc:spChg chg="add del">
          <ac:chgData name="Jaemin Lee" userId="c74b28d209e31b96" providerId="LiveId" clId="{DBACCFFB-E58B-46D2-A1E4-2ACAE5DF691C}" dt="2017-08-17T22:32:33.549" v="6222" actId="478"/>
          <ac:spMkLst>
            <pc:docMk/>
            <pc:sldMk cId="1110812817" sldId="367"/>
            <ac:spMk id="48" creationId="{35A831C3-DF92-4972-9A96-02018CC951E8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49" creationId="{A174F1BB-2E93-4D63-B719-0E47AFAA0CF4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52" creationId="{903CFC30-D17A-4A44-9CB1-54620B220F2F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53" creationId="{DF7E559C-289E-4983-B4D7-714470DEF0E5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54" creationId="{471A3408-3EB9-4B69-AEA9-E3208900FF7E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55" creationId="{A3D7F301-EB20-40A2-B904-C4E1B49EAF03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56" creationId="{32F27E79-6777-4BDB-9A79-7C1443D59A14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57" creationId="{C389E6C6-1F49-4F51-8076-C7D6047981DF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58" creationId="{0E167B12-7875-4376-8A8E-098BD942E667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59" creationId="{6A6B6203-8FC5-4A12-943B-401CEF256929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60" creationId="{EBE99BA9-2567-4E73-A995-4C6363FC013E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61" creationId="{95B1BC68-A076-4790-A11B-A9A6CD451CFC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62" creationId="{A7C29BE3-C721-44AC-8D09-E27293D0022D}"/>
          </ac:spMkLst>
        </pc:spChg>
        <pc:spChg chg="add">
          <ac:chgData name="Jaemin Lee" userId="c74b28d209e31b96" providerId="LiveId" clId="{DBACCFFB-E58B-46D2-A1E4-2ACAE5DF691C}" dt="2017-08-17T22:32:26.232" v="6220" actId="1076"/>
          <ac:spMkLst>
            <pc:docMk/>
            <pc:sldMk cId="1110812817" sldId="367"/>
            <ac:spMk id="63" creationId="{2CB8BDC9-BA61-46B4-9338-7A4447C4EADA}"/>
          </ac:spMkLst>
        </pc:spChg>
        <pc:spChg chg="add del">
          <ac:chgData name="Jaemin Lee" userId="c74b28d209e31b96" providerId="LiveId" clId="{DBACCFFB-E58B-46D2-A1E4-2ACAE5DF691C}" dt="2017-08-17T22:32:36.465" v="6223" actId="478"/>
          <ac:spMkLst>
            <pc:docMk/>
            <pc:sldMk cId="1110812817" sldId="367"/>
            <ac:spMk id="64" creationId="{7CAAF17C-C5B7-4E69-9051-E82F9BF19D99}"/>
          </ac:spMkLst>
        </pc:spChg>
        <pc:picChg chg="del">
          <ac:chgData name="Jaemin Lee" userId="c74b28d209e31b96" providerId="LiveId" clId="{DBACCFFB-E58B-46D2-A1E4-2ACAE5DF691C}" dt="2017-08-17T22:32:04.828" v="6218" actId="478"/>
          <ac:picMkLst>
            <pc:docMk/>
            <pc:sldMk cId="1110812817" sldId="367"/>
            <ac:picMk id="2" creationId="{700E1C6E-107E-4591-84A8-789BF5DEA3E0}"/>
          </ac:picMkLst>
        </pc:picChg>
        <pc:picChg chg="del">
          <ac:chgData name="Jaemin Lee" userId="c74b28d209e31b96" providerId="LiveId" clId="{DBACCFFB-E58B-46D2-A1E4-2ACAE5DF691C}" dt="2017-08-17T22:32:06.048" v="6219" actId="478"/>
          <ac:picMkLst>
            <pc:docMk/>
            <pc:sldMk cId="1110812817" sldId="367"/>
            <ac:picMk id="3" creationId="{B831E645-4F37-49A3-BD5E-04951326B461}"/>
          </ac:picMkLst>
        </pc:picChg>
        <pc:picChg chg="add mod">
          <ac:chgData name="Jaemin Lee" userId="c74b28d209e31b96" providerId="LiveId" clId="{DBACCFFB-E58B-46D2-A1E4-2ACAE5DF691C}" dt="2017-08-17T22:32:53.055" v="6227" actId="1076"/>
          <ac:picMkLst>
            <pc:docMk/>
            <pc:sldMk cId="1110812817" sldId="367"/>
            <ac:picMk id="4" creationId="{93108F6F-01F3-4CB5-AC47-8C8A0569C3F7}"/>
          </ac:picMkLst>
        </pc:picChg>
        <pc:picChg chg="add mod">
          <ac:chgData name="Jaemin Lee" userId="c74b28d209e31b96" providerId="LiveId" clId="{DBACCFFB-E58B-46D2-A1E4-2ACAE5DF691C}" dt="2017-08-17T22:33:19.141" v="6230" actId="1076"/>
          <ac:picMkLst>
            <pc:docMk/>
            <pc:sldMk cId="1110812817" sldId="367"/>
            <ac:picMk id="5" creationId="{9915F385-3A1E-4216-B58B-59422BBE1AE9}"/>
          </ac:picMkLst>
        </pc:picChg>
        <pc:cxnChg chg="add">
          <ac:chgData name="Jaemin Lee" userId="c74b28d209e31b96" providerId="LiveId" clId="{DBACCFFB-E58B-46D2-A1E4-2ACAE5DF691C}" dt="2017-08-17T22:32:26.232" v="6220" actId="1076"/>
          <ac:cxnSpMkLst>
            <pc:docMk/>
            <pc:sldMk cId="1110812817" sldId="367"/>
            <ac:cxnSpMk id="42" creationId="{82ECCC94-8DE8-4607-AF2F-670EF24D4E34}"/>
          </ac:cxnSpMkLst>
        </pc:cxnChg>
        <pc:cxnChg chg="add">
          <ac:chgData name="Jaemin Lee" userId="c74b28d209e31b96" providerId="LiveId" clId="{DBACCFFB-E58B-46D2-A1E4-2ACAE5DF691C}" dt="2017-08-17T22:32:26.232" v="6220" actId="1076"/>
          <ac:cxnSpMkLst>
            <pc:docMk/>
            <pc:sldMk cId="1110812817" sldId="367"/>
            <ac:cxnSpMk id="45" creationId="{12CF3919-C9CE-4D43-A3AB-B1EB9A069BAE}"/>
          </ac:cxnSpMkLst>
        </pc:cxnChg>
        <pc:cxnChg chg="add">
          <ac:chgData name="Jaemin Lee" userId="c74b28d209e31b96" providerId="LiveId" clId="{DBACCFFB-E58B-46D2-A1E4-2ACAE5DF691C}" dt="2017-08-17T22:32:26.232" v="6220" actId="1076"/>
          <ac:cxnSpMkLst>
            <pc:docMk/>
            <pc:sldMk cId="1110812817" sldId="367"/>
            <ac:cxnSpMk id="46" creationId="{8D350577-9533-4196-A3E9-B346A8DF9D7E}"/>
          </ac:cxnSpMkLst>
        </pc:cxnChg>
        <pc:cxnChg chg="add">
          <ac:chgData name="Jaemin Lee" userId="c74b28d209e31b96" providerId="LiveId" clId="{DBACCFFB-E58B-46D2-A1E4-2ACAE5DF691C}" dt="2017-08-17T22:32:26.232" v="6220" actId="1076"/>
          <ac:cxnSpMkLst>
            <pc:docMk/>
            <pc:sldMk cId="1110812817" sldId="367"/>
            <ac:cxnSpMk id="50" creationId="{7F34FFF2-40D6-4D1D-92C9-D6C4564D6DD1}"/>
          </ac:cxnSpMkLst>
        </pc:cxnChg>
        <pc:cxnChg chg="add mod">
          <ac:chgData name="Jaemin Lee" userId="c74b28d209e31b96" providerId="LiveId" clId="{DBACCFFB-E58B-46D2-A1E4-2ACAE5DF691C}" dt="2017-08-17T22:32:33.549" v="6222" actId="478"/>
          <ac:cxnSpMkLst>
            <pc:docMk/>
            <pc:sldMk cId="1110812817" sldId="367"/>
            <ac:cxnSpMk id="51" creationId="{266845A0-5BA6-40B2-B3D7-DF4E5FE8A9F5}"/>
          </ac:cxnSpMkLst>
        </pc:cxnChg>
      </pc:sldChg>
      <pc:sldChg chg="addSp delSp modSp add">
        <pc:chgData name="Jaemin Lee" userId="c74b28d209e31b96" providerId="LiveId" clId="{DBACCFFB-E58B-46D2-A1E4-2ACAE5DF691C}" dt="2017-08-17T22:34:09.303" v="6239" actId="1076"/>
        <pc:sldMkLst>
          <pc:docMk/>
          <pc:sldMk cId="1818564260" sldId="368"/>
        </pc:sldMkLst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29" creationId="{894F22AF-3CE9-40FC-8AFA-631C859C5CC2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30" creationId="{66073782-B24A-4A1D-9418-F5430F119292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33" creationId="{4D601EA1-BD86-414E-912B-7CD804AE0C7F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36" creationId="{C733A81B-FAD1-4E59-A83B-3B76B7AF46E3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37" creationId="{1207748F-FD33-4AED-96D3-40B84B240D24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38" creationId="{694E1819-651B-4428-A0A7-D5B089D99C2F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39" creationId="{0709C35F-D33F-422E-9BE2-8C25DE51CD0B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40" creationId="{2F664359-653F-4C6E-94A1-08776B290CA5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41" creationId="{797D0F3E-39E4-49A0-8661-F6A76DA01476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43" creationId="{6A3FC84C-686B-4E90-B892-37E8F41DF9CA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44" creationId="{0251D2EB-EC9B-401E-BD60-E30D99676C39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49" creationId="{A174F1BB-2E93-4D63-B719-0E47AFAA0CF4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52" creationId="{903CFC30-D17A-4A44-9CB1-54620B220F2F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53" creationId="{DF7E559C-289E-4983-B4D7-714470DEF0E5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54" creationId="{471A3408-3EB9-4B69-AEA9-E3208900FF7E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55" creationId="{A3D7F301-EB20-40A2-B904-C4E1B49EAF03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56" creationId="{32F27E79-6777-4BDB-9A79-7C1443D59A14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57" creationId="{C389E6C6-1F49-4F51-8076-C7D6047981DF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58" creationId="{0E167B12-7875-4376-8A8E-098BD942E667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59" creationId="{6A6B6203-8FC5-4A12-943B-401CEF256929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60" creationId="{EBE99BA9-2567-4E73-A995-4C6363FC013E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61" creationId="{95B1BC68-A076-4790-A11B-A9A6CD451CFC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62" creationId="{A7C29BE3-C721-44AC-8D09-E27293D0022D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63" creationId="{2CB8BDC9-BA61-46B4-9338-7A4447C4EADA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72" creationId="{7800C9CE-083E-4996-91A9-B47C7CC843AE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73" creationId="{D2476ADC-8423-4A6F-8360-9355B7A6574B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74" creationId="{C6C90CDA-248F-4043-8E7A-E047623F2A0B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75" creationId="{780EECA9-573D-45CB-9498-C439E8051DBD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77" creationId="{7F05205F-6F1E-4BEE-853F-1BA3C63D6D68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78" creationId="{0255503E-816A-4D7A-A95C-19F24BC3891B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79" creationId="{A4B35953-85F1-4AFC-BCB9-E029804A8ACA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80" creationId="{D210B2D6-DEAF-495A-9F26-B04135962EEE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83" creationId="{80B32305-FB8B-4970-B2AF-2F45612F07DA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84" creationId="{120AA119-9ED7-440A-B7B6-04AD29D8FE43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85" creationId="{9CFD4B3D-E928-4C08-AC49-42DD091F8B60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88" creationId="{03D3CA7B-801A-442B-915F-EBC1981003BF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89" creationId="{75E31C3E-F0C7-4E29-B935-5BC36EF5C3AF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90" creationId="{742980F5-29C3-4BB4-AB6F-E65E0D0AF03C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91" creationId="{9F4BCA2D-2129-4D17-99B0-716350AA20A8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94" creationId="{F1F9BC87-DB3A-4CB6-8814-F61BAE8862E6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95" creationId="{038A4AD8-9600-48D5-B381-E6ECF1B1A138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96" creationId="{3CD467B2-1FE8-4FAD-8736-5E342D1131F7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97" creationId="{2F26D0D3-E0CB-4075-8C07-B33795C0A675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98" creationId="{659D8348-C143-4C93-938B-EC8AED2A146E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99" creationId="{2B0029A2-E562-4146-9951-9F23D4C31924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00" creationId="{0957034E-4CD3-4C16-A3B9-444EB15DC773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01" creationId="{EBF64C20-943B-4B0F-A770-BEE23CDC81D6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02" creationId="{5C86E1DE-B592-49C9-9567-AC16C7223140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03" creationId="{58C3E7FE-A08D-42D5-940E-B36004902B82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04" creationId="{6BFD393F-E372-4215-A181-EFB539FFE022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05" creationId="{B1B55E91-1DFC-4187-A905-E0FE8A92544F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06" creationId="{814E7FD3-290B-46F6-8086-9B9CFA30854B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07" creationId="{1671AE95-1191-4F42-B782-ECC9814885F1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08" creationId="{6DB2CB33-7B67-414B-BE6E-629B400AB930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11" creationId="{1F499DC7-4275-4DC0-87A1-52BCA25B5B51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12" creationId="{6BC3787A-5902-4747-A86C-3D12815F15E6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13" creationId="{EDA9A761-CB93-4F5C-94D4-FC6ECB9132A1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14" creationId="{BBA5DF22-8FA9-42A3-900D-60F6A3F4FD09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15" creationId="{054A61F0-F2E8-4BD6-AFD8-40F61D7D4E14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16" creationId="{62249179-7C35-4382-9D69-E1997D55106A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17" creationId="{5F362C4D-37AA-4E5F-A5BA-AD8CC508AE67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18" creationId="{906C412F-B5C1-4C05-8D49-B2653B2E8439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19" creationId="{79B04194-B6BD-4B2C-A72F-B1E5419CF2A6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20" creationId="{30093371-FE28-4C29-A9B2-7B9785C087E7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21" creationId="{317E7081-C1E6-4D87-B22C-4A28A9DCE0D0}"/>
          </ac:spMkLst>
        </pc:spChg>
        <pc:spChg chg="add">
          <ac:chgData name="Jaemin Lee" userId="c74b28d209e31b96" providerId="LiveId" clId="{DBACCFFB-E58B-46D2-A1E4-2ACAE5DF691C}" dt="2017-08-17T22:33:36.284" v="6233" actId="1076"/>
          <ac:spMkLst>
            <pc:docMk/>
            <pc:sldMk cId="1818564260" sldId="368"/>
            <ac:spMk id="122" creationId="{B805E707-04E5-4F6B-ADF8-173E0C46B086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185" creationId="{A93804C0-7357-41C0-8645-42A7C36A97AC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186" creationId="{D205F519-7B0F-4DB4-8D3D-F77D987E35E8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190" creationId="{8FF10F80-EA9B-42CD-BFDB-C1915DF14387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191" creationId="{EE79C672-13F5-45E8-AE21-CEA9D5703321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208" creationId="{0EB21E09-B5D2-4791-8096-A3EFE0895C8F}"/>
          </ac:spMkLst>
        </pc:spChg>
        <pc:spChg chg="del">
          <ac:chgData name="Jaemin Lee" userId="c74b28d209e31b96" providerId="LiveId" clId="{DBACCFFB-E58B-46D2-A1E4-2ACAE5DF691C}" dt="2017-08-17T22:33:35.599" v="6232" actId="478"/>
          <ac:spMkLst>
            <pc:docMk/>
            <pc:sldMk cId="1818564260" sldId="368"/>
            <ac:spMk id="210" creationId="{3B3F9C9A-2F19-4701-A758-097B6F9D8212}"/>
          </ac:spMkLst>
        </pc:spChg>
        <pc:grpChg chg="add">
          <ac:chgData name="Jaemin Lee" userId="c74b28d209e31b96" providerId="LiveId" clId="{DBACCFFB-E58B-46D2-A1E4-2ACAE5DF691C}" dt="2017-08-17T22:33:36.284" v="6233" actId="1076"/>
          <ac:grpSpMkLst>
            <pc:docMk/>
            <pc:sldMk cId="1818564260" sldId="368"/>
            <ac:grpSpMk id="66" creationId="{034D97D8-664A-453B-A89C-C0A6A089E06B}"/>
          </ac:grpSpMkLst>
        </pc:grpChg>
        <pc:grpChg chg="add">
          <ac:chgData name="Jaemin Lee" userId="c74b28d209e31b96" providerId="LiveId" clId="{DBACCFFB-E58B-46D2-A1E4-2ACAE5DF691C}" dt="2017-08-17T22:33:36.284" v="6233" actId="1076"/>
          <ac:grpSpMkLst>
            <pc:docMk/>
            <pc:sldMk cId="1818564260" sldId="368"/>
            <ac:grpSpMk id="69" creationId="{AB0EFBE9-1C3C-41DC-989C-183F7E4C80C0}"/>
          </ac:grpSpMkLst>
        </pc:grpChg>
        <pc:grpChg chg="del">
          <ac:chgData name="Jaemin Lee" userId="c74b28d209e31b96" providerId="LiveId" clId="{DBACCFFB-E58B-46D2-A1E4-2ACAE5DF691C}" dt="2017-08-17T22:33:35.599" v="6232" actId="478"/>
          <ac:grpSpMkLst>
            <pc:docMk/>
            <pc:sldMk cId="1818564260" sldId="368"/>
            <ac:grpSpMk id="179" creationId="{1E98AF9D-2727-450D-A5A6-49ECF51519BC}"/>
          </ac:grpSpMkLst>
        </pc:grpChg>
        <pc:grpChg chg="del">
          <ac:chgData name="Jaemin Lee" userId="c74b28d209e31b96" providerId="LiveId" clId="{DBACCFFB-E58B-46D2-A1E4-2ACAE5DF691C}" dt="2017-08-17T22:33:35.599" v="6232" actId="478"/>
          <ac:grpSpMkLst>
            <pc:docMk/>
            <pc:sldMk cId="1818564260" sldId="368"/>
            <ac:grpSpMk id="182" creationId="{C9525882-3AE2-41EC-9B4D-EC366590F622}"/>
          </ac:grpSpMkLst>
        </pc:grpChg>
        <pc:picChg chg="add mod">
          <ac:chgData name="Jaemin Lee" userId="c74b28d209e31b96" providerId="LiveId" clId="{DBACCFFB-E58B-46D2-A1E4-2ACAE5DF691C}" dt="2017-08-17T22:33:55.148" v="6237" actId="1076"/>
          <ac:picMkLst>
            <pc:docMk/>
            <pc:sldMk cId="1818564260" sldId="368"/>
            <ac:picMk id="2" creationId="{502730F6-D613-4D23-B558-CC1CCF906526}"/>
          </ac:picMkLst>
        </pc:picChg>
        <pc:picChg chg="add mod">
          <ac:chgData name="Jaemin Lee" userId="c74b28d209e31b96" providerId="LiveId" clId="{DBACCFFB-E58B-46D2-A1E4-2ACAE5DF691C}" dt="2017-08-17T22:34:09.303" v="6239" actId="1076"/>
          <ac:picMkLst>
            <pc:docMk/>
            <pc:sldMk cId="1818564260" sldId="368"/>
            <ac:picMk id="3" creationId="{4ABF70E9-FFBD-4F9C-9F55-E6D4A477B9E6}"/>
          </ac:picMkLst>
        </pc:picChg>
        <pc:picChg chg="del">
          <ac:chgData name="Jaemin Lee" userId="c74b28d209e31b96" providerId="LiveId" clId="{DBACCFFB-E58B-46D2-A1E4-2ACAE5DF691C}" dt="2017-08-17T22:33:38.368" v="6234" actId="478"/>
          <ac:picMkLst>
            <pc:docMk/>
            <pc:sldMk cId="1818564260" sldId="368"/>
            <ac:picMk id="4" creationId="{93108F6F-01F3-4CB5-AC47-8C8A0569C3F7}"/>
          </ac:picMkLst>
        </pc:picChg>
        <pc:picChg chg="del">
          <ac:chgData name="Jaemin Lee" userId="c74b28d209e31b96" providerId="LiveId" clId="{DBACCFFB-E58B-46D2-A1E4-2ACAE5DF691C}" dt="2017-08-17T22:33:39.632" v="6235" actId="478"/>
          <ac:picMkLst>
            <pc:docMk/>
            <pc:sldMk cId="1818564260" sldId="368"/>
            <ac:picMk id="5" creationId="{9915F385-3A1E-4216-B58B-59422BBE1AE9}"/>
          </ac:picMkLst>
        </pc:picChg>
        <pc:cxnChg chg="del mod">
          <ac:chgData name="Jaemin Lee" userId="c74b28d209e31b96" providerId="LiveId" clId="{DBACCFFB-E58B-46D2-A1E4-2ACAE5DF691C}" dt="2017-08-17T22:33:35.599" v="6232" actId="478"/>
          <ac:cxnSpMkLst>
            <pc:docMk/>
            <pc:sldMk cId="1818564260" sldId="368"/>
            <ac:cxnSpMk id="31" creationId="{91148C35-9B62-4ECD-9C91-E6C7653FCA0D}"/>
          </ac:cxnSpMkLst>
        </pc:cxnChg>
        <pc:cxnChg chg="del mod">
          <ac:chgData name="Jaemin Lee" userId="c74b28d209e31b96" providerId="LiveId" clId="{DBACCFFB-E58B-46D2-A1E4-2ACAE5DF691C}" dt="2017-08-17T22:33:35.599" v="6232" actId="478"/>
          <ac:cxnSpMkLst>
            <pc:docMk/>
            <pc:sldMk cId="1818564260" sldId="368"/>
            <ac:cxnSpMk id="34" creationId="{B15FA2F7-5F4A-4549-96D0-F78E212975CB}"/>
          </ac:cxnSpMkLst>
        </pc:cxnChg>
        <pc:cxnChg chg="del mod">
          <ac:chgData name="Jaemin Lee" userId="c74b28d209e31b96" providerId="LiveId" clId="{DBACCFFB-E58B-46D2-A1E4-2ACAE5DF691C}" dt="2017-08-17T22:33:35.599" v="6232" actId="478"/>
          <ac:cxnSpMkLst>
            <pc:docMk/>
            <pc:sldMk cId="1818564260" sldId="368"/>
            <ac:cxnSpMk id="35" creationId="{68FA7659-5CCC-44D3-9F01-B64F2C24EDD7}"/>
          </ac:cxnSpMkLst>
        </pc:cxnChg>
        <pc:cxnChg chg="del mod">
          <ac:chgData name="Jaemin Lee" userId="c74b28d209e31b96" providerId="LiveId" clId="{DBACCFFB-E58B-46D2-A1E4-2ACAE5DF691C}" dt="2017-08-17T22:33:35.599" v="6232" actId="478"/>
          <ac:cxnSpMkLst>
            <pc:docMk/>
            <pc:sldMk cId="1818564260" sldId="368"/>
            <ac:cxnSpMk id="42" creationId="{82ECCC94-8DE8-4607-AF2F-670EF24D4E34}"/>
          </ac:cxnSpMkLst>
        </pc:cxnChg>
        <pc:cxnChg chg="del mod">
          <ac:chgData name="Jaemin Lee" userId="c74b28d209e31b96" providerId="LiveId" clId="{DBACCFFB-E58B-46D2-A1E4-2ACAE5DF691C}" dt="2017-08-17T22:33:35.599" v="6232" actId="478"/>
          <ac:cxnSpMkLst>
            <pc:docMk/>
            <pc:sldMk cId="1818564260" sldId="368"/>
            <ac:cxnSpMk id="45" creationId="{12CF3919-C9CE-4D43-A3AB-B1EB9A069BAE}"/>
          </ac:cxnSpMkLst>
        </pc:cxnChg>
        <pc:cxnChg chg="del mod">
          <ac:chgData name="Jaemin Lee" userId="c74b28d209e31b96" providerId="LiveId" clId="{DBACCFFB-E58B-46D2-A1E4-2ACAE5DF691C}" dt="2017-08-17T22:33:35.599" v="6232" actId="478"/>
          <ac:cxnSpMkLst>
            <pc:docMk/>
            <pc:sldMk cId="1818564260" sldId="368"/>
            <ac:cxnSpMk id="46" creationId="{8D350577-9533-4196-A3E9-B346A8DF9D7E}"/>
          </ac:cxnSpMkLst>
        </pc:cxnChg>
        <pc:cxnChg chg="del mod">
          <ac:chgData name="Jaemin Lee" userId="c74b28d209e31b96" providerId="LiveId" clId="{DBACCFFB-E58B-46D2-A1E4-2ACAE5DF691C}" dt="2017-08-17T22:33:35.599" v="6232" actId="478"/>
          <ac:cxnSpMkLst>
            <pc:docMk/>
            <pc:sldMk cId="1818564260" sldId="368"/>
            <ac:cxnSpMk id="50" creationId="{7F34FFF2-40D6-4D1D-92C9-D6C4564D6DD1}"/>
          </ac:cxnSpMkLst>
        </pc:cxnChg>
        <pc:cxnChg chg="del mod">
          <ac:chgData name="Jaemin Lee" userId="c74b28d209e31b96" providerId="LiveId" clId="{DBACCFFB-E58B-46D2-A1E4-2ACAE5DF691C}" dt="2017-08-17T22:33:35.599" v="6232" actId="478"/>
          <ac:cxnSpMkLst>
            <pc:docMk/>
            <pc:sldMk cId="1818564260" sldId="368"/>
            <ac:cxnSpMk id="51" creationId="{266845A0-5BA6-40B2-B3D7-DF4E5FE8A9F5}"/>
          </ac:cxnSpMkLst>
        </pc:cxnChg>
        <pc:cxnChg chg="add">
          <ac:chgData name="Jaemin Lee" userId="c74b28d209e31b96" providerId="LiveId" clId="{DBACCFFB-E58B-46D2-A1E4-2ACAE5DF691C}" dt="2017-08-17T22:33:36.284" v="6233" actId="1076"/>
          <ac:cxnSpMkLst>
            <pc:docMk/>
            <pc:sldMk cId="1818564260" sldId="368"/>
            <ac:cxnSpMk id="64" creationId="{F43F74F2-2D60-4C4F-9D37-B7910D6456ED}"/>
          </ac:cxnSpMkLst>
        </pc:cxnChg>
        <pc:cxnChg chg="add">
          <ac:chgData name="Jaemin Lee" userId="c74b28d209e31b96" providerId="LiveId" clId="{DBACCFFB-E58B-46D2-A1E4-2ACAE5DF691C}" dt="2017-08-17T22:33:36.284" v="6233" actId="1076"/>
          <ac:cxnSpMkLst>
            <pc:docMk/>
            <pc:sldMk cId="1818564260" sldId="368"/>
            <ac:cxnSpMk id="65" creationId="{12DF25C5-76F8-4765-9A58-B6870752C71D}"/>
          </ac:cxnSpMkLst>
        </pc:cxnChg>
        <pc:cxnChg chg="add">
          <ac:chgData name="Jaemin Lee" userId="c74b28d209e31b96" providerId="LiveId" clId="{DBACCFFB-E58B-46D2-A1E4-2ACAE5DF691C}" dt="2017-08-17T22:33:36.284" v="6233" actId="1076"/>
          <ac:cxnSpMkLst>
            <pc:docMk/>
            <pc:sldMk cId="1818564260" sldId="368"/>
            <ac:cxnSpMk id="76" creationId="{25E99B2F-10BB-4153-9A43-3616FB018778}"/>
          </ac:cxnSpMkLst>
        </pc:cxnChg>
        <pc:cxnChg chg="add">
          <ac:chgData name="Jaemin Lee" userId="c74b28d209e31b96" providerId="LiveId" clId="{DBACCFFB-E58B-46D2-A1E4-2ACAE5DF691C}" dt="2017-08-17T22:33:36.284" v="6233" actId="1076"/>
          <ac:cxnSpMkLst>
            <pc:docMk/>
            <pc:sldMk cId="1818564260" sldId="368"/>
            <ac:cxnSpMk id="81" creationId="{5148FD54-6058-4B56-9D5D-9765768D4DA9}"/>
          </ac:cxnSpMkLst>
        </pc:cxnChg>
        <pc:cxnChg chg="add">
          <ac:chgData name="Jaemin Lee" userId="c74b28d209e31b96" providerId="LiveId" clId="{DBACCFFB-E58B-46D2-A1E4-2ACAE5DF691C}" dt="2017-08-17T22:33:36.284" v="6233" actId="1076"/>
          <ac:cxnSpMkLst>
            <pc:docMk/>
            <pc:sldMk cId="1818564260" sldId="368"/>
            <ac:cxnSpMk id="82" creationId="{C79FF517-1352-44D7-B313-993DDA25C697}"/>
          </ac:cxnSpMkLst>
        </pc:cxnChg>
        <pc:cxnChg chg="add">
          <ac:chgData name="Jaemin Lee" userId="c74b28d209e31b96" providerId="LiveId" clId="{DBACCFFB-E58B-46D2-A1E4-2ACAE5DF691C}" dt="2017-08-17T22:33:36.284" v="6233" actId="1076"/>
          <ac:cxnSpMkLst>
            <pc:docMk/>
            <pc:sldMk cId="1818564260" sldId="368"/>
            <ac:cxnSpMk id="86" creationId="{026BFD31-88F8-49BB-9448-226011D5CD6C}"/>
          </ac:cxnSpMkLst>
        </pc:cxnChg>
        <pc:cxnChg chg="add">
          <ac:chgData name="Jaemin Lee" userId="c74b28d209e31b96" providerId="LiveId" clId="{DBACCFFB-E58B-46D2-A1E4-2ACAE5DF691C}" dt="2017-08-17T22:33:36.284" v="6233" actId="1076"/>
          <ac:cxnSpMkLst>
            <pc:docMk/>
            <pc:sldMk cId="1818564260" sldId="368"/>
            <ac:cxnSpMk id="87" creationId="{2A711D5E-5214-4E15-AAD7-5F11A120BCD4}"/>
          </ac:cxnSpMkLst>
        </pc:cxnChg>
        <pc:cxnChg chg="add">
          <ac:chgData name="Jaemin Lee" userId="c74b28d209e31b96" providerId="LiveId" clId="{DBACCFFB-E58B-46D2-A1E4-2ACAE5DF691C}" dt="2017-08-17T22:33:36.284" v="6233" actId="1076"/>
          <ac:cxnSpMkLst>
            <pc:docMk/>
            <pc:sldMk cId="1818564260" sldId="368"/>
            <ac:cxnSpMk id="92" creationId="{95879194-E324-4EE0-A399-8DAD37BFCC34}"/>
          </ac:cxnSpMkLst>
        </pc:cxnChg>
        <pc:cxnChg chg="add">
          <ac:chgData name="Jaemin Lee" userId="c74b28d209e31b96" providerId="LiveId" clId="{DBACCFFB-E58B-46D2-A1E4-2ACAE5DF691C}" dt="2017-08-17T22:33:36.284" v="6233" actId="1076"/>
          <ac:cxnSpMkLst>
            <pc:docMk/>
            <pc:sldMk cId="1818564260" sldId="368"/>
            <ac:cxnSpMk id="93" creationId="{019F43E9-9398-4885-8AB4-C40D589FA656}"/>
          </ac:cxnSpMkLst>
        </pc:cxnChg>
        <pc:cxnChg chg="add">
          <ac:chgData name="Jaemin Lee" userId="c74b28d209e31b96" providerId="LiveId" clId="{DBACCFFB-E58B-46D2-A1E4-2ACAE5DF691C}" dt="2017-08-17T22:33:36.284" v="6233" actId="1076"/>
          <ac:cxnSpMkLst>
            <pc:docMk/>
            <pc:sldMk cId="1818564260" sldId="368"/>
            <ac:cxnSpMk id="109" creationId="{93487D2E-5E8A-4890-8F3C-AFBA76886D09}"/>
          </ac:cxnSpMkLst>
        </pc:cxnChg>
        <pc:cxnChg chg="add">
          <ac:chgData name="Jaemin Lee" userId="c74b28d209e31b96" providerId="LiveId" clId="{DBACCFFB-E58B-46D2-A1E4-2ACAE5DF691C}" dt="2017-08-17T22:33:36.284" v="6233" actId="1076"/>
          <ac:cxnSpMkLst>
            <pc:docMk/>
            <pc:sldMk cId="1818564260" sldId="368"/>
            <ac:cxnSpMk id="110" creationId="{DB18D420-9268-452B-A40D-762BDBBF1B2C}"/>
          </ac:cxnSpMkLst>
        </pc:cxnChg>
        <pc:cxnChg chg="del">
          <ac:chgData name="Jaemin Lee" userId="c74b28d209e31b96" providerId="LiveId" clId="{DBACCFFB-E58B-46D2-A1E4-2ACAE5DF691C}" dt="2017-08-17T22:33:35.599" v="6232" actId="478"/>
          <ac:cxnSpMkLst>
            <pc:docMk/>
            <pc:sldMk cId="1818564260" sldId="368"/>
            <ac:cxnSpMk id="177" creationId="{4D29FF6D-660B-46BE-A286-E25BDD1F5B79}"/>
          </ac:cxnSpMkLst>
        </pc:cxnChg>
        <pc:cxnChg chg="del">
          <ac:chgData name="Jaemin Lee" userId="c74b28d209e31b96" providerId="LiveId" clId="{DBACCFFB-E58B-46D2-A1E4-2ACAE5DF691C}" dt="2017-08-17T22:33:35.599" v="6232" actId="478"/>
          <ac:cxnSpMkLst>
            <pc:docMk/>
            <pc:sldMk cId="1818564260" sldId="368"/>
            <ac:cxnSpMk id="178" creationId="{3576F4C8-3AD0-40CC-A5BA-330B1B0453AB}"/>
          </ac:cxnSpMkLst>
        </pc:cxnChg>
      </pc:sldChg>
      <pc:sldChg chg="addSp delSp modSp add">
        <pc:chgData name="Jaemin Lee" userId="c74b28d209e31b96" providerId="LiveId" clId="{DBACCFFB-E58B-46D2-A1E4-2ACAE5DF691C}" dt="2017-08-17T22:42:53.957" v="6253" actId="1076"/>
        <pc:sldMkLst>
          <pc:docMk/>
          <pc:sldMk cId="3996625291" sldId="369"/>
        </pc:sldMkLst>
        <pc:spChg chg="del">
          <ac:chgData name="Jaemin Lee" userId="c74b28d209e31b96" providerId="LiveId" clId="{DBACCFFB-E58B-46D2-A1E4-2ACAE5DF691C}" dt="2017-08-17T22:41:38.823" v="6245" actId="478"/>
          <ac:spMkLst>
            <pc:docMk/>
            <pc:sldMk cId="3996625291" sldId="369"/>
            <ac:spMk id="6" creationId="{4785DE4E-B469-419A-9600-F40F04328F42}"/>
          </ac:spMkLst>
        </pc:spChg>
        <pc:spChg chg="del">
          <ac:chgData name="Jaemin Lee" userId="c74b28d209e31b96" providerId="LiveId" clId="{DBACCFFB-E58B-46D2-A1E4-2ACAE5DF691C}" dt="2017-08-17T22:41:12.106" v="6243" actId="478"/>
          <ac:spMkLst>
            <pc:docMk/>
            <pc:sldMk cId="3996625291" sldId="369"/>
            <ac:spMk id="11" creationId="{2BA35D95-0D03-4A21-B25C-48434F32FB50}"/>
          </ac:spMkLst>
        </pc:spChg>
        <pc:spChg chg="del">
          <ac:chgData name="Jaemin Lee" userId="c74b28d209e31b96" providerId="LiveId" clId="{DBACCFFB-E58B-46D2-A1E4-2ACAE5DF691C}" dt="2017-08-17T22:38:29.853" v="6241" actId="478"/>
          <ac:spMkLst>
            <pc:docMk/>
            <pc:sldMk cId="3996625291" sldId="369"/>
            <ac:spMk id="12" creationId="{34448321-420B-41B6-BA78-4226EFF00FBE}"/>
          </ac:spMkLst>
        </pc:spChg>
        <pc:spChg chg="del">
          <ac:chgData name="Jaemin Lee" userId="c74b28d209e31b96" providerId="LiveId" clId="{DBACCFFB-E58B-46D2-A1E4-2ACAE5DF691C}" dt="2017-08-17T22:38:29.853" v="6241" actId="478"/>
          <ac:spMkLst>
            <pc:docMk/>
            <pc:sldMk cId="3996625291" sldId="369"/>
            <ac:spMk id="13" creationId="{9137A11A-5526-4D1B-8AEC-BD145BB1294E}"/>
          </ac:spMkLst>
        </pc:spChg>
        <pc:spChg chg="del">
          <ac:chgData name="Jaemin Lee" userId="c74b28d209e31b96" providerId="LiveId" clId="{DBACCFFB-E58B-46D2-A1E4-2ACAE5DF691C}" dt="2017-08-17T22:38:29.853" v="6241" actId="478"/>
          <ac:spMkLst>
            <pc:docMk/>
            <pc:sldMk cId="3996625291" sldId="369"/>
            <ac:spMk id="14" creationId="{EB78DEB8-61C3-47B7-90D7-F4AA8266A24F}"/>
          </ac:spMkLst>
        </pc:spChg>
        <pc:spChg chg="del">
          <ac:chgData name="Jaemin Lee" userId="c74b28d209e31b96" providerId="LiveId" clId="{DBACCFFB-E58B-46D2-A1E4-2ACAE5DF691C}" dt="2017-08-17T22:38:29.853" v="6241" actId="478"/>
          <ac:spMkLst>
            <pc:docMk/>
            <pc:sldMk cId="3996625291" sldId="369"/>
            <ac:spMk id="17" creationId="{0D3F7BF2-E4A5-40B2-90B5-0481F82583CE}"/>
          </ac:spMkLst>
        </pc:spChg>
        <pc:spChg chg="add">
          <ac:chgData name="Jaemin Lee" userId="c74b28d209e31b96" providerId="LiveId" clId="{DBACCFFB-E58B-46D2-A1E4-2ACAE5DF691C}" dt="2017-08-17T22:38:33.903" v="6242" actId="1076"/>
          <ac:spMkLst>
            <pc:docMk/>
            <pc:sldMk cId="3996625291" sldId="369"/>
            <ac:spMk id="18" creationId="{A52576E1-B6DB-4EE6-9DA0-3269738D9DA1}"/>
          </ac:spMkLst>
        </pc:spChg>
        <pc:spChg chg="add">
          <ac:chgData name="Jaemin Lee" userId="c74b28d209e31b96" providerId="LiveId" clId="{DBACCFFB-E58B-46D2-A1E4-2ACAE5DF691C}" dt="2017-08-17T22:38:33.903" v="6242" actId="1076"/>
          <ac:spMkLst>
            <pc:docMk/>
            <pc:sldMk cId="3996625291" sldId="369"/>
            <ac:spMk id="19" creationId="{8D11270B-B618-4904-929E-D7903B88D506}"/>
          </ac:spMkLst>
        </pc:spChg>
        <pc:spChg chg="add">
          <ac:chgData name="Jaemin Lee" userId="c74b28d209e31b96" providerId="LiveId" clId="{DBACCFFB-E58B-46D2-A1E4-2ACAE5DF691C}" dt="2017-08-17T22:38:33.903" v="6242" actId="1076"/>
          <ac:spMkLst>
            <pc:docMk/>
            <pc:sldMk cId="3996625291" sldId="369"/>
            <ac:spMk id="20" creationId="{8AEFF2AA-5078-4EF6-B2E5-831755ECACF6}"/>
          </ac:spMkLst>
        </pc:spChg>
        <pc:spChg chg="add">
          <ac:chgData name="Jaemin Lee" userId="c74b28d209e31b96" providerId="LiveId" clId="{DBACCFFB-E58B-46D2-A1E4-2ACAE5DF691C}" dt="2017-08-17T22:38:33.903" v="6242" actId="1076"/>
          <ac:spMkLst>
            <pc:docMk/>
            <pc:sldMk cId="3996625291" sldId="369"/>
            <ac:spMk id="21" creationId="{15217C2F-5D95-4378-B52F-960E4C0D3088}"/>
          </ac:spMkLst>
        </pc:spChg>
        <pc:picChg chg="add mod">
          <ac:chgData name="Jaemin Lee" userId="c74b28d209e31b96" providerId="LiveId" clId="{DBACCFFB-E58B-46D2-A1E4-2ACAE5DF691C}" dt="2017-08-17T22:41:49.931" v="6247" actId="1076"/>
          <ac:picMkLst>
            <pc:docMk/>
            <pc:sldMk cId="3996625291" sldId="369"/>
            <ac:picMk id="2" creationId="{46231304-46C0-4535-AA0E-89880419348B}"/>
          </ac:picMkLst>
        </pc:picChg>
        <pc:picChg chg="add mod">
          <ac:chgData name="Jaemin Lee" userId="c74b28d209e31b96" providerId="LiveId" clId="{DBACCFFB-E58B-46D2-A1E4-2ACAE5DF691C}" dt="2017-08-17T22:42:06.687" v="6249" actId="1076"/>
          <ac:picMkLst>
            <pc:docMk/>
            <pc:sldMk cId="3996625291" sldId="369"/>
            <ac:picMk id="3" creationId="{CF6BE340-27F0-40D6-911E-F9E7A3E881EE}"/>
          </ac:picMkLst>
        </pc:picChg>
        <pc:picChg chg="add mod">
          <ac:chgData name="Jaemin Lee" userId="c74b28d209e31b96" providerId="LiveId" clId="{DBACCFFB-E58B-46D2-A1E4-2ACAE5DF691C}" dt="2017-08-17T22:42:26.566" v="6251" actId="1076"/>
          <ac:picMkLst>
            <pc:docMk/>
            <pc:sldMk cId="3996625291" sldId="369"/>
            <ac:picMk id="4" creationId="{A5AF05ED-FAF9-4AB0-9D94-2D5C7C427EA0}"/>
          </ac:picMkLst>
        </pc:picChg>
        <pc:picChg chg="add mod">
          <ac:chgData name="Jaemin Lee" userId="c74b28d209e31b96" providerId="LiveId" clId="{DBACCFFB-E58B-46D2-A1E4-2ACAE5DF691C}" dt="2017-08-17T22:42:53.957" v="6253" actId="1076"/>
          <ac:picMkLst>
            <pc:docMk/>
            <pc:sldMk cId="3996625291" sldId="369"/>
            <ac:picMk id="5" creationId="{62B21D26-C76A-4C46-9BDD-73FE8EB4AA1B}"/>
          </ac:picMkLst>
        </pc:picChg>
      </pc:sldChg>
      <pc:sldChg chg="addSp delSp modSp add delAnim modAnim">
        <pc:chgData name="Jaemin Lee" userId="c74b28d209e31b96" providerId="LiveId" clId="{DBACCFFB-E58B-46D2-A1E4-2ACAE5DF691C}" dt="2017-08-17T23:07:18.632" v="6722" actId="1076"/>
        <pc:sldMkLst>
          <pc:docMk/>
          <pc:sldMk cId="720813172" sldId="370"/>
        </pc:sldMkLst>
        <pc:spChg chg="add mod">
          <ac:chgData name="Jaemin Lee" userId="c74b28d209e31b96" providerId="LiveId" clId="{DBACCFFB-E58B-46D2-A1E4-2ACAE5DF691C}" dt="2017-08-17T23:00:59.534" v="6669" actId="1076"/>
          <ac:spMkLst>
            <pc:docMk/>
            <pc:sldMk cId="720813172" sldId="370"/>
            <ac:spMk id="2" creationId="{5BE30E2C-1065-4A60-8DD5-5630B4D93B1B}"/>
          </ac:spMkLst>
        </pc:spChg>
        <pc:spChg chg="add del mod">
          <ac:chgData name="Jaemin Lee" userId="c74b28d209e31b96" providerId="LiveId" clId="{DBACCFFB-E58B-46D2-A1E4-2ACAE5DF691C}" dt="2017-08-17T22:51:16.752" v="6305" actId="478"/>
          <ac:spMkLst>
            <pc:docMk/>
            <pc:sldMk cId="720813172" sldId="370"/>
            <ac:spMk id="18" creationId="{5A076BDE-3BE2-433B-9AEE-643717641C6B}"/>
          </ac:spMkLst>
        </pc:spChg>
        <pc:spChg chg="add del mod">
          <ac:chgData name="Jaemin Lee" userId="c74b28d209e31b96" providerId="LiveId" clId="{DBACCFFB-E58B-46D2-A1E4-2ACAE5DF691C}" dt="2017-08-17T22:53:58.231" v="6355" actId="478"/>
          <ac:spMkLst>
            <pc:docMk/>
            <pc:sldMk cId="720813172" sldId="370"/>
            <ac:spMk id="28" creationId="{8C022167-AC03-4E33-96EE-022ACF7853F8}"/>
          </ac:spMkLst>
        </pc:spChg>
        <pc:spChg chg="add mod">
          <ac:chgData name="Jaemin Lee" userId="c74b28d209e31b96" providerId="LiveId" clId="{DBACCFFB-E58B-46D2-A1E4-2ACAE5DF691C}" dt="2017-08-17T23:06:30.044" v="6712" actId="1076"/>
          <ac:spMkLst>
            <pc:docMk/>
            <pc:sldMk cId="720813172" sldId="370"/>
            <ac:spMk id="29" creationId="{4A4836B4-707C-4562-83C2-F136C273980B}"/>
          </ac:spMkLst>
        </pc:spChg>
        <pc:spChg chg="add mod">
          <ac:chgData name="Jaemin Lee" userId="c74b28d209e31b96" providerId="LiveId" clId="{DBACCFFB-E58B-46D2-A1E4-2ACAE5DF691C}" dt="2017-08-17T23:06:24.352" v="6711" actId="1076"/>
          <ac:spMkLst>
            <pc:docMk/>
            <pc:sldMk cId="720813172" sldId="370"/>
            <ac:spMk id="30" creationId="{7636FE3E-7492-43BD-A606-6219F2AE8C02}"/>
          </ac:spMkLst>
        </pc:spChg>
        <pc:spChg chg="add mod">
          <ac:chgData name="Jaemin Lee" userId="c74b28d209e31b96" providerId="LiveId" clId="{DBACCFFB-E58B-46D2-A1E4-2ACAE5DF691C}" dt="2017-08-17T23:06:18.693" v="6710" actId="1076"/>
          <ac:spMkLst>
            <pc:docMk/>
            <pc:sldMk cId="720813172" sldId="370"/>
            <ac:spMk id="31" creationId="{0AFE79CC-2465-408D-96F8-BC929B74C8C2}"/>
          </ac:spMkLst>
        </pc:spChg>
        <pc:spChg chg="add mod">
          <ac:chgData name="Jaemin Lee" userId="c74b28d209e31b96" providerId="LiveId" clId="{DBACCFFB-E58B-46D2-A1E4-2ACAE5DF691C}" dt="2017-08-17T23:06:24.352" v="6711" actId="1076"/>
          <ac:spMkLst>
            <pc:docMk/>
            <pc:sldMk cId="720813172" sldId="370"/>
            <ac:spMk id="32" creationId="{8302101A-81D4-4667-9FEB-62BEC43A7256}"/>
          </ac:spMkLst>
        </pc:spChg>
        <pc:spChg chg="add del mod">
          <ac:chgData name="Jaemin Lee" userId="c74b28d209e31b96" providerId="LiveId" clId="{DBACCFFB-E58B-46D2-A1E4-2ACAE5DF691C}" dt="2017-08-17T23:06:24.352" v="6711" actId="1076"/>
          <ac:spMkLst>
            <pc:docMk/>
            <pc:sldMk cId="720813172" sldId="370"/>
            <ac:spMk id="35" creationId="{6E7AE84B-82DB-4FB3-9264-4B99513D64D3}"/>
          </ac:spMkLst>
        </pc:spChg>
        <pc:spChg chg="add mod">
          <ac:chgData name="Jaemin Lee" userId="c74b28d209e31b96" providerId="LiveId" clId="{DBACCFFB-E58B-46D2-A1E4-2ACAE5DF691C}" dt="2017-08-17T23:06:24.352" v="6711" actId="1076"/>
          <ac:spMkLst>
            <pc:docMk/>
            <pc:sldMk cId="720813172" sldId="370"/>
            <ac:spMk id="37" creationId="{44B6D944-5D4E-4967-A408-3B3CACC552BE}"/>
          </ac:spMkLst>
        </pc:spChg>
        <pc:spChg chg="add del mod">
          <ac:chgData name="Jaemin Lee" userId="c74b28d209e31b96" providerId="LiveId" clId="{DBACCFFB-E58B-46D2-A1E4-2ACAE5DF691C}" dt="2017-08-17T22:51:30.722" v="6310" actId="478"/>
          <ac:spMkLst>
            <pc:docMk/>
            <pc:sldMk cId="720813172" sldId="370"/>
            <ac:spMk id="38" creationId="{4893C333-5081-454A-9366-25D349656B84}"/>
          </ac:spMkLst>
        </pc:spChg>
        <pc:spChg chg="add del mod">
          <ac:chgData name="Jaemin Lee" userId="c74b28d209e31b96" providerId="LiveId" clId="{DBACCFFB-E58B-46D2-A1E4-2ACAE5DF691C}" dt="2017-08-17T22:51:17.916" v="6306" actId="478"/>
          <ac:spMkLst>
            <pc:docMk/>
            <pc:sldMk cId="720813172" sldId="370"/>
            <ac:spMk id="39" creationId="{A45FCC03-0C1D-44DB-B266-9344A740A59E}"/>
          </ac:spMkLst>
        </pc:spChg>
        <pc:spChg chg="add mod">
          <ac:chgData name="Jaemin Lee" userId="c74b28d209e31b96" providerId="LiveId" clId="{DBACCFFB-E58B-46D2-A1E4-2ACAE5DF691C}" dt="2017-08-17T23:06:30.044" v="6712" actId="1076"/>
          <ac:spMkLst>
            <pc:docMk/>
            <pc:sldMk cId="720813172" sldId="370"/>
            <ac:spMk id="64" creationId="{A78054CB-CCA2-405C-9A2C-7E02DDE94732}"/>
          </ac:spMkLst>
        </pc:spChg>
        <pc:spChg chg="add mod">
          <ac:chgData name="Jaemin Lee" userId="c74b28d209e31b96" providerId="LiveId" clId="{DBACCFFB-E58B-46D2-A1E4-2ACAE5DF691C}" dt="2017-08-17T23:06:30.044" v="6712" actId="1076"/>
          <ac:spMkLst>
            <pc:docMk/>
            <pc:sldMk cId="720813172" sldId="370"/>
            <ac:spMk id="65" creationId="{76A35050-3C84-43EE-8512-58E059DFDCE5}"/>
          </ac:spMkLst>
        </pc:spChg>
        <pc:spChg chg="add mod">
          <ac:chgData name="Jaemin Lee" userId="c74b28d209e31b96" providerId="LiveId" clId="{DBACCFFB-E58B-46D2-A1E4-2ACAE5DF691C}" dt="2017-08-17T23:06:30.044" v="6712" actId="1076"/>
          <ac:spMkLst>
            <pc:docMk/>
            <pc:sldMk cId="720813172" sldId="370"/>
            <ac:spMk id="66" creationId="{0D4F9529-6F49-498B-A364-EEE5786E1DBE}"/>
          </ac:spMkLst>
        </pc:spChg>
        <pc:spChg chg="add mod">
          <ac:chgData name="Jaemin Lee" userId="c74b28d209e31b96" providerId="LiveId" clId="{DBACCFFB-E58B-46D2-A1E4-2ACAE5DF691C}" dt="2017-08-17T22:53:23.797" v="6345" actId="1076"/>
          <ac:spMkLst>
            <pc:docMk/>
            <pc:sldMk cId="720813172" sldId="370"/>
            <ac:spMk id="67" creationId="{38A22349-0CD4-4D4E-8485-0E6170B0C22F}"/>
          </ac:spMkLst>
        </pc:spChg>
        <pc:spChg chg="del">
          <ac:chgData name="Jaemin Lee" userId="c74b28d209e31b96" providerId="LiveId" clId="{DBACCFFB-E58B-46D2-A1E4-2ACAE5DF691C}" dt="2017-08-17T22:45:47.867" v="6259" actId="478"/>
          <ac:spMkLst>
            <pc:docMk/>
            <pc:sldMk cId="720813172" sldId="370"/>
            <ac:spMk id="68" creationId="{0C4F7E19-7FDD-4226-8454-79196F3B2C8B}"/>
          </ac:spMkLst>
        </pc:spChg>
        <pc:spChg chg="add mod">
          <ac:chgData name="Jaemin Lee" userId="c74b28d209e31b96" providerId="LiveId" clId="{DBACCFFB-E58B-46D2-A1E4-2ACAE5DF691C}" dt="2017-08-17T23:06:24.352" v="6711" actId="1076"/>
          <ac:spMkLst>
            <pc:docMk/>
            <pc:sldMk cId="720813172" sldId="370"/>
            <ac:spMk id="73" creationId="{14C1A3A6-D2C9-4E12-84CF-8E8424C179E3}"/>
          </ac:spMkLst>
        </pc:spChg>
        <pc:spChg chg="add mod">
          <ac:chgData name="Jaemin Lee" userId="c74b28d209e31b96" providerId="LiveId" clId="{DBACCFFB-E58B-46D2-A1E4-2ACAE5DF691C}" dt="2017-08-17T23:06:24.352" v="6711" actId="1076"/>
          <ac:spMkLst>
            <pc:docMk/>
            <pc:sldMk cId="720813172" sldId="370"/>
            <ac:spMk id="74" creationId="{A13A9D06-8AAA-4DC6-9D2F-6CFC4FD9C855}"/>
          </ac:spMkLst>
        </pc:spChg>
        <pc:spChg chg="add mod">
          <ac:chgData name="Jaemin Lee" userId="c74b28d209e31b96" providerId="LiveId" clId="{DBACCFFB-E58B-46D2-A1E4-2ACAE5DF691C}" dt="2017-08-17T23:06:24.352" v="6711" actId="1076"/>
          <ac:spMkLst>
            <pc:docMk/>
            <pc:sldMk cId="720813172" sldId="370"/>
            <ac:spMk id="75" creationId="{DC0D2DB5-AFDE-4E5C-88A8-2B358907ADA0}"/>
          </ac:spMkLst>
        </pc:spChg>
        <pc:spChg chg="add mod">
          <ac:chgData name="Jaemin Lee" userId="c74b28d209e31b96" providerId="LiveId" clId="{DBACCFFB-E58B-46D2-A1E4-2ACAE5DF691C}" dt="2017-08-17T23:06:24.352" v="6711" actId="1076"/>
          <ac:spMkLst>
            <pc:docMk/>
            <pc:sldMk cId="720813172" sldId="370"/>
            <ac:spMk id="76" creationId="{3DC71A2C-2887-472E-BEFA-F59645A1F6E2}"/>
          </ac:spMkLst>
        </pc:spChg>
        <pc:spChg chg="add mod">
          <ac:chgData name="Jaemin Lee" userId="c74b28d209e31b96" providerId="LiveId" clId="{DBACCFFB-E58B-46D2-A1E4-2ACAE5DF691C}" dt="2017-08-17T23:06:24.352" v="6711" actId="1076"/>
          <ac:spMkLst>
            <pc:docMk/>
            <pc:sldMk cId="720813172" sldId="370"/>
            <ac:spMk id="77" creationId="{850A876D-A062-4BF3-93CF-3467EFF42D30}"/>
          </ac:spMkLst>
        </pc:spChg>
        <pc:spChg chg="add mod">
          <ac:chgData name="Jaemin Lee" userId="c74b28d209e31b96" providerId="LiveId" clId="{DBACCFFB-E58B-46D2-A1E4-2ACAE5DF691C}" dt="2017-08-17T23:06:24.352" v="6711" actId="1076"/>
          <ac:spMkLst>
            <pc:docMk/>
            <pc:sldMk cId="720813172" sldId="370"/>
            <ac:spMk id="78" creationId="{EA5283A6-6A29-4117-8B39-9D7768EF1568}"/>
          </ac:spMkLst>
        </pc:spChg>
        <pc:spChg chg="add mod">
          <ac:chgData name="Jaemin Lee" userId="c74b28d209e31b96" providerId="LiveId" clId="{DBACCFFB-E58B-46D2-A1E4-2ACAE5DF691C}" dt="2017-08-17T23:06:18.693" v="6710" actId="1076"/>
          <ac:spMkLst>
            <pc:docMk/>
            <pc:sldMk cId="720813172" sldId="370"/>
            <ac:spMk id="79" creationId="{75E56C31-2177-4DB1-88CB-8C8EEBD128DE}"/>
          </ac:spMkLst>
        </pc:spChg>
        <pc:spChg chg="add mod">
          <ac:chgData name="Jaemin Lee" userId="c74b28d209e31b96" providerId="LiveId" clId="{DBACCFFB-E58B-46D2-A1E4-2ACAE5DF691C}" dt="2017-08-17T23:06:18.693" v="6710" actId="1076"/>
          <ac:spMkLst>
            <pc:docMk/>
            <pc:sldMk cId="720813172" sldId="370"/>
            <ac:spMk id="80" creationId="{4CCE0723-6451-4FAA-917A-4B44AECC3208}"/>
          </ac:spMkLst>
        </pc:spChg>
        <pc:spChg chg="add mod">
          <ac:chgData name="Jaemin Lee" userId="c74b28d209e31b96" providerId="LiveId" clId="{DBACCFFB-E58B-46D2-A1E4-2ACAE5DF691C}" dt="2017-08-17T23:00:59.534" v="6669" actId="1076"/>
          <ac:spMkLst>
            <pc:docMk/>
            <pc:sldMk cId="720813172" sldId="370"/>
            <ac:spMk id="81" creationId="{44F6E682-6B5E-450F-87AE-BDEED5807FDF}"/>
          </ac:spMkLst>
        </pc:spChg>
        <pc:spChg chg="add del">
          <ac:chgData name="Jaemin Lee" userId="c74b28d209e31b96" providerId="LiveId" clId="{DBACCFFB-E58B-46D2-A1E4-2ACAE5DF691C}" dt="2017-08-17T23:00:48.495" v="6667" actId="1076"/>
          <ac:spMkLst>
            <pc:docMk/>
            <pc:sldMk cId="720813172" sldId="370"/>
            <ac:spMk id="82" creationId="{80EACA76-04CA-41E8-B31D-38CE0079D6F7}"/>
          </ac:spMkLst>
        </pc:spChg>
        <pc:spChg chg="add mod">
          <ac:chgData name="Jaemin Lee" userId="c74b28d209e31b96" providerId="LiveId" clId="{DBACCFFB-E58B-46D2-A1E4-2ACAE5DF691C}" dt="2017-08-17T23:00:59.534" v="6669" actId="1076"/>
          <ac:spMkLst>
            <pc:docMk/>
            <pc:sldMk cId="720813172" sldId="370"/>
            <ac:spMk id="83" creationId="{672914CB-6F2D-4AF2-88F2-A531A90D035F}"/>
          </ac:spMkLst>
        </pc:spChg>
        <pc:spChg chg="add mod">
          <ac:chgData name="Jaemin Lee" userId="c74b28d209e31b96" providerId="LiveId" clId="{DBACCFFB-E58B-46D2-A1E4-2ACAE5DF691C}" dt="2017-08-17T23:01:35.999" v="6677" actId="1076"/>
          <ac:spMkLst>
            <pc:docMk/>
            <pc:sldMk cId="720813172" sldId="370"/>
            <ac:spMk id="84" creationId="{C8DC46B9-7C0C-4F41-AC32-393D03B6222E}"/>
          </ac:spMkLst>
        </pc:spChg>
        <pc:spChg chg="add mod">
          <ac:chgData name="Jaemin Lee" userId="c74b28d209e31b96" providerId="LiveId" clId="{DBACCFFB-E58B-46D2-A1E4-2ACAE5DF691C}" dt="2017-08-17T23:01:35.999" v="6677" actId="1076"/>
          <ac:spMkLst>
            <pc:docMk/>
            <pc:sldMk cId="720813172" sldId="370"/>
            <ac:spMk id="85" creationId="{92C565AF-85DA-478E-943D-5116C114B9F6}"/>
          </ac:spMkLst>
        </pc:spChg>
        <pc:spChg chg="add mod">
          <ac:chgData name="Jaemin Lee" userId="c74b28d209e31b96" providerId="LiveId" clId="{DBACCFFB-E58B-46D2-A1E4-2ACAE5DF691C}" dt="2017-08-17T23:01:35.999" v="6677" actId="1076"/>
          <ac:spMkLst>
            <pc:docMk/>
            <pc:sldMk cId="720813172" sldId="370"/>
            <ac:spMk id="86" creationId="{147D29F8-C905-40D0-B37D-4C62C0B86781}"/>
          </ac:spMkLst>
        </pc:spChg>
        <pc:spChg chg="add mod">
          <ac:chgData name="Jaemin Lee" userId="c74b28d209e31b96" providerId="LiveId" clId="{DBACCFFB-E58B-46D2-A1E4-2ACAE5DF691C}" dt="2017-08-17T23:06:18.693" v="6710" actId="1076"/>
          <ac:spMkLst>
            <pc:docMk/>
            <pc:sldMk cId="720813172" sldId="370"/>
            <ac:spMk id="88" creationId="{C7E493CD-5E5F-4324-95D1-EAA2DFAE5527}"/>
          </ac:spMkLst>
        </pc:spChg>
        <pc:spChg chg="add mod">
          <ac:chgData name="Jaemin Lee" userId="c74b28d209e31b96" providerId="LiveId" clId="{DBACCFFB-E58B-46D2-A1E4-2ACAE5DF691C}" dt="2017-08-17T23:07:18.632" v="6722" actId="1076"/>
          <ac:spMkLst>
            <pc:docMk/>
            <pc:sldMk cId="720813172" sldId="370"/>
            <ac:spMk id="90" creationId="{F31399D9-95FA-4878-9FC9-BEA3C0C0C4BA}"/>
          </ac:spMkLst>
        </pc:spChg>
        <pc:grpChg chg="add mod">
          <ac:chgData name="Jaemin Lee" userId="c74b28d209e31b96" providerId="LiveId" clId="{DBACCFFB-E58B-46D2-A1E4-2ACAE5DF691C}" dt="2017-08-17T23:06:24.352" v="6711" actId="1076"/>
          <ac:grpSpMkLst>
            <pc:docMk/>
            <pc:sldMk cId="720813172" sldId="370"/>
            <ac:grpSpMk id="3" creationId="{5A7725F6-E094-44AD-A38C-F6FEDDBC9B7E}"/>
          </ac:grpSpMkLst>
        </pc:grpChg>
        <pc:grpChg chg="add mod">
          <ac:chgData name="Jaemin Lee" userId="c74b28d209e31b96" providerId="LiveId" clId="{DBACCFFB-E58B-46D2-A1E4-2ACAE5DF691C}" dt="2017-08-17T23:06:30.044" v="6712" actId="1076"/>
          <ac:grpSpMkLst>
            <pc:docMk/>
            <pc:sldMk cId="720813172" sldId="370"/>
            <ac:grpSpMk id="4" creationId="{2377A613-83AA-42F1-A532-8E102F04256D}"/>
          </ac:grpSpMkLst>
        </pc:grpChg>
        <pc:grpChg chg="add del mod">
          <ac:chgData name="Jaemin Lee" userId="c74b28d209e31b96" providerId="LiveId" clId="{DBACCFFB-E58B-46D2-A1E4-2ACAE5DF691C}" dt="2017-08-17T22:50:07.970" v="6292" actId="478"/>
          <ac:grpSpMkLst>
            <pc:docMk/>
            <pc:sldMk cId="720813172" sldId="370"/>
            <ac:grpSpMk id="19" creationId="{98B1F921-F0F4-48D0-8B64-CC80CE1B4F1A}"/>
          </ac:grpSpMkLst>
        </pc:grpChg>
        <pc:grpChg chg="add del mod">
          <ac:chgData name="Jaemin Lee" userId="c74b28d209e31b96" providerId="LiveId" clId="{DBACCFFB-E58B-46D2-A1E4-2ACAE5DF691C}" dt="2017-08-17T22:48:47.875" v="6281" actId="478"/>
          <ac:grpSpMkLst>
            <pc:docMk/>
            <pc:sldMk cId="720813172" sldId="370"/>
            <ac:grpSpMk id="41" creationId="{DFFBD367-075A-4D33-A722-DCF5C49FBBB1}"/>
          </ac:grpSpMkLst>
        </pc:grpChg>
        <pc:grpChg chg="mod">
          <ac:chgData name="Jaemin Lee" userId="c74b28d209e31b96" providerId="LiveId" clId="{DBACCFFB-E58B-46D2-A1E4-2ACAE5DF691C}" dt="2017-08-17T22:46:05.322" v="6260" actId="1076"/>
          <ac:grpSpMkLst>
            <pc:docMk/>
            <pc:sldMk cId="720813172" sldId="370"/>
            <ac:grpSpMk id="42" creationId="{7200FA5C-9ED9-4807-9968-8B905064DFD5}"/>
          </ac:grpSpMkLst>
        </pc:grpChg>
        <pc:grpChg chg="add del mod">
          <ac:chgData name="Jaemin Lee" userId="c74b28d209e31b96" providerId="LiveId" clId="{DBACCFFB-E58B-46D2-A1E4-2ACAE5DF691C}" dt="2017-08-17T22:48:45.174" v="6279" actId="478"/>
          <ac:grpSpMkLst>
            <pc:docMk/>
            <pc:sldMk cId="720813172" sldId="370"/>
            <ac:grpSpMk id="54" creationId="{74D1C757-F3BE-435B-B35B-17FC65082B5C}"/>
          </ac:grpSpMkLst>
        </pc:grpChg>
        <pc:grpChg chg="mod">
          <ac:chgData name="Jaemin Lee" userId="c74b28d209e31b96" providerId="LiveId" clId="{DBACCFFB-E58B-46D2-A1E4-2ACAE5DF691C}" dt="2017-08-17T22:46:10.500" v="6261" actId="1076"/>
          <ac:grpSpMkLst>
            <pc:docMk/>
            <pc:sldMk cId="720813172" sldId="370"/>
            <ac:grpSpMk id="55" creationId="{50FB7554-CA04-43E4-9080-6A6C9790D04D}"/>
          </ac:grpSpMkLst>
        </pc:grpChg>
        <pc:graphicFrameChg chg="add mod modGraphic">
          <ac:chgData name="Jaemin Lee" userId="c74b28d209e31b96" providerId="LiveId" clId="{DBACCFFB-E58B-46D2-A1E4-2ACAE5DF691C}" dt="2017-08-17T23:06:18.693" v="6710" actId="1076"/>
          <ac:graphicFrameMkLst>
            <pc:docMk/>
            <pc:sldMk cId="720813172" sldId="370"/>
            <ac:graphicFrameMk id="12" creationId="{13ED1E7F-2C5E-4CAF-8606-4AA5D52A4B0D}"/>
          </ac:graphicFrameMkLst>
        </pc:graphicFrameChg>
        <pc:graphicFrameChg chg="add del mod modGraphic">
          <ac:chgData name="Jaemin Lee" userId="c74b28d209e31b96" providerId="LiveId" clId="{DBACCFFB-E58B-46D2-A1E4-2ACAE5DF691C}" dt="2017-08-17T23:06:30.044" v="6712" actId="1076"/>
          <ac:graphicFrameMkLst>
            <pc:docMk/>
            <pc:sldMk cId="720813172" sldId="370"/>
            <ac:graphicFrameMk id="13" creationId="{5A298ACD-A233-471E-8BE1-B1E77A4A36E5}"/>
          </ac:graphicFrameMkLst>
        </pc:graphicFrameChg>
        <pc:graphicFrameChg chg="add del mod modGraphic">
          <ac:chgData name="Jaemin Lee" userId="c74b28d209e31b96" providerId="LiveId" clId="{DBACCFFB-E58B-46D2-A1E4-2ACAE5DF691C}" dt="2017-08-17T23:06:24.352" v="6711" actId="1076"/>
          <ac:graphicFrameMkLst>
            <pc:docMk/>
            <pc:sldMk cId="720813172" sldId="370"/>
            <ac:graphicFrameMk id="14" creationId="{950D15B1-AE87-4983-8B1B-3A78FCB4B584}"/>
          </ac:graphicFrameMkLst>
        </pc:graphicFrameChg>
        <pc:graphicFrameChg chg="add mod modGraphic">
          <ac:chgData name="Jaemin Lee" userId="c74b28d209e31b96" providerId="LiveId" clId="{DBACCFFB-E58B-46D2-A1E4-2ACAE5DF691C}" dt="2017-08-17T23:06:18.693" v="6710" actId="1076"/>
          <ac:graphicFrameMkLst>
            <pc:docMk/>
            <pc:sldMk cId="720813172" sldId="370"/>
            <ac:graphicFrameMk id="17" creationId="{67BDE8C3-47AC-4760-A24A-C87A46C94205}"/>
          </ac:graphicFrameMkLst>
        </pc:graphicFrameChg>
        <pc:graphicFrameChg chg="add mod modGraphic">
          <ac:chgData name="Jaemin Lee" userId="c74b28d209e31b96" providerId="LiveId" clId="{DBACCFFB-E58B-46D2-A1E4-2ACAE5DF691C}" dt="2017-08-17T23:06:24.352" v="6711" actId="1076"/>
          <ac:graphicFrameMkLst>
            <pc:docMk/>
            <pc:sldMk cId="720813172" sldId="370"/>
            <ac:graphicFrameMk id="33" creationId="{231D4BF2-F9D5-4162-8AFE-6CDD039CCE2F}"/>
          </ac:graphicFrameMkLst>
        </pc:graphicFrameChg>
        <pc:graphicFrameChg chg="add mod modGraphic">
          <ac:chgData name="Jaemin Lee" userId="c74b28d209e31b96" providerId="LiveId" clId="{DBACCFFB-E58B-46D2-A1E4-2ACAE5DF691C}" dt="2017-08-17T23:06:24.352" v="6711" actId="1076"/>
          <ac:graphicFrameMkLst>
            <pc:docMk/>
            <pc:sldMk cId="720813172" sldId="370"/>
            <ac:graphicFrameMk id="34" creationId="{761620E5-4996-49CE-9423-E528636A9FA0}"/>
          </ac:graphicFrameMkLst>
        </pc:graphicFrameChg>
        <pc:graphicFrameChg chg="add mod modGraphic">
          <ac:chgData name="Jaemin Lee" userId="c74b28d209e31b96" providerId="LiveId" clId="{DBACCFFB-E58B-46D2-A1E4-2ACAE5DF691C}" dt="2017-08-17T23:06:24.352" v="6711" actId="1076"/>
          <ac:graphicFrameMkLst>
            <pc:docMk/>
            <pc:sldMk cId="720813172" sldId="370"/>
            <ac:graphicFrameMk id="36" creationId="{97A8C85F-9AB4-4D84-8CF4-A96A62DC5715}"/>
          </ac:graphicFrameMkLst>
        </pc:graphicFrameChg>
        <pc:graphicFrameChg chg="add del mod">
          <ac:chgData name="Jaemin Lee" userId="c74b28d209e31b96" providerId="LiveId" clId="{DBACCFFB-E58B-46D2-A1E4-2ACAE5DF691C}" dt="2017-08-17T22:48:46.423" v="6280" actId="478"/>
          <ac:graphicFrameMkLst>
            <pc:docMk/>
            <pc:sldMk cId="720813172" sldId="370"/>
            <ac:graphicFrameMk id="40" creationId="{DC882497-5389-43EA-9213-126E86AE817A}"/>
          </ac:graphicFrameMkLst>
        </pc:graphicFrameChg>
        <pc:graphicFrameChg chg="add del mod">
          <ac:chgData name="Jaemin Lee" userId="c74b28d209e31b96" providerId="LiveId" clId="{DBACCFFB-E58B-46D2-A1E4-2ACAE5DF691C}" dt="2017-08-17T22:48:41.774" v="6278" actId="478"/>
          <ac:graphicFrameMkLst>
            <pc:docMk/>
            <pc:sldMk cId="720813172" sldId="370"/>
            <ac:graphicFrameMk id="53" creationId="{BAC88F2F-ECCF-4BC8-8038-FA39D022D823}"/>
          </ac:graphicFrameMkLst>
        </pc:graphicFrameChg>
        <pc:graphicFrameChg chg="add mod modGraphic">
          <ac:chgData name="Jaemin Lee" userId="c74b28d209e31b96" providerId="LiveId" clId="{DBACCFFB-E58B-46D2-A1E4-2ACAE5DF691C}" dt="2017-08-17T23:06:30.044" v="6712" actId="1076"/>
          <ac:graphicFrameMkLst>
            <pc:docMk/>
            <pc:sldMk cId="720813172" sldId="370"/>
            <ac:graphicFrameMk id="62" creationId="{58562C64-8BC7-4583-AF65-43180E6B246A}"/>
          </ac:graphicFrameMkLst>
        </pc:graphicFrameChg>
        <pc:graphicFrameChg chg="add mod modGraphic">
          <ac:chgData name="Jaemin Lee" userId="c74b28d209e31b96" providerId="LiveId" clId="{DBACCFFB-E58B-46D2-A1E4-2ACAE5DF691C}" dt="2017-08-17T23:06:30.044" v="6712" actId="1076"/>
          <ac:graphicFrameMkLst>
            <pc:docMk/>
            <pc:sldMk cId="720813172" sldId="370"/>
            <ac:graphicFrameMk id="63" creationId="{F6E7A87D-455E-41F2-BE4E-9F3A92BF40AA}"/>
          </ac:graphicFrameMkLst>
        </pc:graphicFrameChg>
        <pc:graphicFrameChg chg="add mod modGraphic">
          <ac:chgData name="Jaemin Lee" userId="c74b28d209e31b96" providerId="LiveId" clId="{DBACCFFB-E58B-46D2-A1E4-2ACAE5DF691C}" dt="2017-08-17T23:06:24.352" v="6711" actId="1076"/>
          <ac:graphicFrameMkLst>
            <pc:docMk/>
            <pc:sldMk cId="720813172" sldId="370"/>
            <ac:graphicFrameMk id="69" creationId="{2E9496DC-8527-4385-8DDB-AC6935651D63}"/>
          </ac:graphicFrameMkLst>
        </pc:graphicFrameChg>
        <pc:graphicFrameChg chg="add mod modGraphic">
          <ac:chgData name="Jaemin Lee" userId="c74b28d209e31b96" providerId="LiveId" clId="{DBACCFFB-E58B-46D2-A1E4-2ACAE5DF691C}" dt="2017-08-17T23:06:24.352" v="6711" actId="1076"/>
          <ac:graphicFrameMkLst>
            <pc:docMk/>
            <pc:sldMk cId="720813172" sldId="370"/>
            <ac:graphicFrameMk id="70" creationId="{BE33CBC6-3F79-4E6D-8FA8-40B5287AA360}"/>
          </ac:graphicFrameMkLst>
        </pc:graphicFrameChg>
        <pc:graphicFrameChg chg="add mod modGraphic">
          <ac:chgData name="Jaemin Lee" userId="c74b28d209e31b96" providerId="LiveId" clId="{DBACCFFB-E58B-46D2-A1E4-2ACAE5DF691C}" dt="2017-08-17T23:06:24.352" v="6711" actId="1076"/>
          <ac:graphicFrameMkLst>
            <pc:docMk/>
            <pc:sldMk cId="720813172" sldId="370"/>
            <ac:graphicFrameMk id="71" creationId="{4BCB5C92-2BEC-45EC-8D89-DA710ECD3EA0}"/>
          </ac:graphicFrameMkLst>
        </pc:graphicFrameChg>
        <pc:graphicFrameChg chg="add mod modGraphic">
          <ac:chgData name="Jaemin Lee" userId="c74b28d209e31b96" providerId="LiveId" clId="{DBACCFFB-E58B-46D2-A1E4-2ACAE5DF691C}" dt="2017-08-17T23:06:24.352" v="6711" actId="1076"/>
          <ac:graphicFrameMkLst>
            <pc:docMk/>
            <pc:sldMk cId="720813172" sldId="370"/>
            <ac:graphicFrameMk id="72" creationId="{41C44C99-6BCB-40C1-A4BC-5EB46D09A01A}"/>
          </ac:graphicFrameMkLst>
        </pc:graphicFrameChg>
        <pc:graphicFrameChg chg="add del">
          <ac:chgData name="Jaemin Lee" userId="c74b28d209e31b96" providerId="LiveId" clId="{DBACCFFB-E58B-46D2-A1E4-2ACAE5DF691C}" dt="2017-08-17T23:01:45.187" v="6679" actId="1076"/>
          <ac:graphicFrameMkLst>
            <pc:docMk/>
            <pc:sldMk cId="720813172" sldId="370"/>
            <ac:graphicFrameMk id="87" creationId="{D8B972C4-27BA-4380-92B4-691589ED53EF}"/>
          </ac:graphicFrameMkLst>
        </pc:graphicFrameChg>
        <pc:picChg chg="add mod">
          <ac:chgData name="Jaemin Lee" userId="c74b28d209e31b96" providerId="LiveId" clId="{DBACCFFB-E58B-46D2-A1E4-2ACAE5DF691C}" dt="2017-08-17T23:06:42.335" v="6715" actId="14100"/>
          <ac:picMkLst>
            <pc:docMk/>
            <pc:sldMk cId="720813172" sldId="370"/>
            <ac:picMk id="89" creationId="{C1337DBB-4D49-4573-BBDC-5CA53B223A3E}"/>
          </ac:picMkLst>
        </pc:picChg>
        <pc:picChg chg="del">
          <ac:chgData name="Jaemin Lee" userId="c74b28d209e31b96" providerId="LiveId" clId="{DBACCFFB-E58B-46D2-A1E4-2ACAE5DF691C}" dt="2017-08-17T22:45:29.776" v="6257" actId="478"/>
          <ac:picMkLst>
            <pc:docMk/>
            <pc:sldMk cId="720813172" sldId="370"/>
            <ac:picMk id="93" creationId="{6D28B3A4-01A0-4A4B-AC49-EFCF903B31F2}"/>
          </ac:picMkLst>
        </pc:picChg>
      </pc:sldChg>
      <pc:sldChg chg="add del">
        <pc:chgData name="Jaemin Lee" userId="c74b28d209e31b96" providerId="LiveId" clId="{DBACCFFB-E58B-46D2-A1E4-2ACAE5DF691C}" dt="2017-08-17T23:22:19.400" v="6760" actId="2696"/>
        <pc:sldMkLst>
          <pc:docMk/>
          <pc:sldMk cId="2788353330" sldId="371"/>
        </pc:sldMkLst>
      </pc:sldChg>
    </pc:docChg>
  </pc:docChgLst>
  <pc:docChgLst>
    <pc:chgData name="Jaemin Lee" userId="c74b28d209e31b96" providerId="LiveId" clId="{3BA0FC80-C8CA-4DC7-9979-95DE5D18730C}"/>
    <pc:docChg chg="undo custSel addSld delSld modSld">
      <pc:chgData name="Jaemin Lee" userId="c74b28d209e31b96" providerId="LiveId" clId="{3BA0FC80-C8CA-4DC7-9979-95DE5D18730C}" dt="2017-10-13T07:39:01.599" v="1349" actId="20577"/>
      <pc:docMkLst>
        <pc:docMk/>
      </pc:docMkLst>
      <pc:sldChg chg="modSp">
        <pc:chgData name="Jaemin Lee" userId="c74b28d209e31b96" providerId="LiveId" clId="{3BA0FC80-C8CA-4DC7-9979-95DE5D18730C}" dt="2017-10-13T07:20:00.667" v="86" actId="20577"/>
        <pc:sldMkLst>
          <pc:docMk/>
          <pc:sldMk cId="423046080" sldId="256"/>
        </pc:sldMkLst>
        <pc:spChg chg="mod">
          <ac:chgData name="Jaemin Lee" userId="c74b28d209e31b96" providerId="LiveId" clId="{3BA0FC80-C8CA-4DC7-9979-95DE5D18730C}" dt="2017-10-13T07:19:06.311" v="65" actId="20577"/>
          <ac:spMkLst>
            <pc:docMk/>
            <pc:sldMk cId="423046080" sldId="256"/>
            <ac:spMk id="2" creationId="{00000000-0000-0000-0000-000000000000}"/>
          </ac:spMkLst>
        </pc:spChg>
        <pc:spChg chg="mod">
          <ac:chgData name="Jaemin Lee" userId="c74b28d209e31b96" providerId="LiveId" clId="{3BA0FC80-C8CA-4DC7-9979-95DE5D18730C}" dt="2017-10-13T07:20:00.667" v="86" actId="20577"/>
          <ac:spMkLst>
            <pc:docMk/>
            <pc:sldMk cId="423046080" sldId="256"/>
            <ac:spMk id="3" creationId="{00000000-0000-0000-0000-000000000000}"/>
          </ac:spMkLst>
        </pc:spChg>
      </pc:sldChg>
      <pc:sldChg chg="modSp">
        <pc:chgData name="Jaemin Lee" userId="c74b28d209e31b96" providerId="LiveId" clId="{3BA0FC80-C8CA-4DC7-9979-95DE5D18730C}" dt="2017-10-13T07:35:02.780" v="733" actId="20577"/>
        <pc:sldMkLst>
          <pc:docMk/>
          <pc:sldMk cId="983773727" sldId="257"/>
        </pc:sldMkLst>
        <pc:spChg chg="mod">
          <ac:chgData name="Jaemin Lee" userId="c74b28d209e31b96" providerId="LiveId" clId="{3BA0FC80-C8CA-4DC7-9979-95DE5D18730C}" dt="2017-10-13T07:35:02.780" v="733" actId="20577"/>
          <ac:spMkLst>
            <pc:docMk/>
            <pc:sldMk cId="983773727" sldId="257"/>
            <ac:spMk id="2" creationId="{00000000-0000-0000-0000-000000000000}"/>
          </ac:spMkLst>
        </pc:spChg>
      </pc:sldChg>
      <pc:sldChg chg="del">
        <pc:chgData name="Jaemin Lee" userId="c74b28d209e31b96" providerId="LiveId" clId="{3BA0FC80-C8CA-4DC7-9979-95DE5D18730C}" dt="2017-10-13T07:22:25.519" v="417" actId="2696"/>
        <pc:sldMkLst>
          <pc:docMk/>
          <pc:sldMk cId="2900964108" sldId="314"/>
        </pc:sldMkLst>
      </pc:sldChg>
      <pc:sldChg chg="del">
        <pc:chgData name="Jaemin Lee" userId="c74b28d209e31b96" providerId="LiveId" clId="{3BA0FC80-C8CA-4DC7-9979-95DE5D18730C}" dt="2017-10-13T07:22:25.176" v="401" actId="2696"/>
        <pc:sldMkLst>
          <pc:docMk/>
          <pc:sldMk cId="777788703" sldId="317"/>
        </pc:sldMkLst>
      </pc:sldChg>
      <pc:sldChg chg="del">
        <pc:chgData name="Jaemin Lee" userId="c74b28d209e31b96" providerId="LiveId" clId="{3BA0FC80-C8CA-4DC7-9979-95DE5D18730C}" dt="2017-10-13T07:22:24.207" v="393" actId="2696"/>
        <pc:sldMkLst>
          <pc:docMk/>
          <pc:sldMk cId="527843259" sldId="331"/>
        </pc:sldMkLst>
      </pc:sldChg>
      <pc:sldChg chg="del">
        <pc:chgData name="Jaemin Lee" userId="c74b28d209e31b96" providerId="LiveId" clId="{3BA0FC80-C8CA-4DC7-9979-95DE5D18730C}" dt="2017-10-13T07:22:24.260" v="394" actId="2696"/>
        <pc:sldMkLst>
          <pc:docMk/>
          <pc:sldMk cId="2452146709" sldId="334"/>
        </pc:sldMkLst>
      </pc:sldChg>
      <pc:sldChg chg="del">
        <pc:chgData name="Jaemin Lee" userId="c74b28d209e31b96" providerId="LiveId" clId="{3BA0FC80-C8CA-4DC7-9979-95DE5D18730C}" dt="2017-10-13T07:22:24.515" v="396" actId="2696"/>
        <pc:sldMkLst>
          <pc:docMk/>
          <pc:sldMk cId="1407518272" sldId="336"/>
        </pc:sldMkLst>
      </pc:sldChg>
      <pc:sldChg chg="del">
        <pc:chgData name="Jaemin Lee" userId="c74b28d209e31b96" providerId="LiveId" clId="{3BA0FC80-C8CA-4DC7-9979-95DE5D18730C}" dt="2017-10-13T07:22:24.724" v="397" actId="2696"/>
        <pc:sldMkLst>
          <pc:docMk/>
          <pc:sldMk cId="1396069392" sldId="337"/>
        </pc:sldMkLst>
      </pc:sldChg>
      <pc:sldChg chg="del">
        <pc:chgData name="Jaemin Lee" userId="c74b28d209e31b96" providerId="LiveId" clId="{3BA0FC80-C8CA-4DC7-9979-95DE5D18730C}" dt="2017-10-13T07:22:24.876" v="398" actId="2696"/>
        <pc:sldMkLst>
          <pc:docMk/>
          <pc:sldMk cId="2981553108" sldId="338"/>
        </pc:sldMkLst>
      </pc:sldChg>
      <pc:sldChg chg="del">
        <pc:chgData name="Jaemin Lee" userId="c74b28d209e31b96" providerId="LiveId" clId="{3BA0FC80-C8CA-4DC7-9979-95DE5D18730C}" dt="2017-10-13T07:22:25.015" v="399" actId="2696"/>
        <pc:sldMkLst>
          <pc:docMk/>
          <pc:sldMk cId="926444358" sldId="339"/>
        </pc:sldMkLst>
      </pc:sldChg>
      <pc:sldChg chg="del">
        <pc:chgData name="Jaemin Lee" userId="c74b28d209e31b96" providerId="LiveId" clId="{3BA0FC80-C8CA-4DC7-9979-95DE5D18730C}" dt="2017-10-13T07:22:25.149" v="400" actId="2696"/>
        <pc:sldMkLst>
          <pc:docMk/>
          <pc:sldMk cId="1654067291" sldId="340"/>
        </pc:sldMkLst>
      </pc:sldChg>
      <pc:sldChg chg="del">
        <pc:chgData name="Jaemin Lee" userId="c74b28d209e31b96" providerId="LiveId" clId="{3BA0FC80-C8CA-4DC7-9979-95DE5D18730C}" dt="2017-10-13T07:22:24.388" v="395" actId="2696"/>
        <pc:sldMkLst>
          <pc:docMk/>
          <pc:sldMk cId="1742700152" sldId="341"/>
        </pc:sldMkLst>
      </pc:sldChg>
      <pc:sldChg chg="del">
        <pc:chgData name="Jaemin Lee" userId="c74b28d209e31b96" providerId="LiveId" clId="{3BA0FC80-C8CA-4DC7-9979-95DE5D18730C}" dt="2017-10-13T07:22:25.225" v="403" actId="2696"/>
        <pc:sldMkLst>
          <pc:docMk/>
          <pc:sldMk cId="397246421" sldId="342"/>
        </pc:sldMkLst>
      </pc:sldChg>
      <pc:sldChg chg="del">
        <pc:chgData name="Jaemin Lee" userId="c74b28d209e31b96" providerId="LiveId" clId="{3BA0FC80-C8CA-4DC7-9979-95DE5D18730C}" dt="2017-10-13T07:22:25.319" v="407" actId="2696"/>
        <pc:sldMkLst>
          <pc:docMk/>
          <pc:sldMk cId="678570014" sldId="343"/>
        </pc:sldMkLst>
      </pc:sldChg>
      <pc:sldChg chg="del">
        <pc:chgData name="Jaemin Lee" userId="c74b28d209e31b96" providerId="LiveId" clId="{3BA0FC80-C8CA-4DC7-9979-95DE5D18730C}" dt="2017-10-13T07:22:25.262" v="405" actId="2696"/>
        <pc:sldMkLst>
          <pc:docMk/>
          <pc:sldMk cId="1959763725" sldId="344"/>
        </pc:sldMkLst>
      </pc:sldChg>
      <pc:sldChg chg="del">
        <pc:chgData name="Jaemin Lee" userId="c74b28d209e31b96" providerId="LiveId" clId="{3BA0FC80-C8CA-4DC7-9979-95DE5D18730C}" dt="2017-10-13T07:22:25.243" v="404" actId="2696"/>
        <pc:sldMkLst>
          <pc:docMk/>
          <pc:sldMk cId="3804525815" sldId="345"/>
        </pc:sldMkLst>
      </pc:sldChg>
      <pc:sldChg chg="del">
        <pc:chgData name="Jaemin Lee" userId="c74b28d209e31b96" providerId="LiveId" clId="{3BA0FC80-C8CA-4DC7-9979-95DE5D18730C}" dt="2017-10-13T07:22:25.278" v="406" actId="2696"/>
        <pc:sldMkLst>
          <pc:docMk/>
          <pc:sldMk cId="1397488772" sldId="346"/>
        </pc:sldMkLst>
      </pc:sldChg>
      <pc:sldChg chg="del">
        <pc:chgData name="Jaemin Lee" userId="c74b28d209e31b96" providerId="LiveId" clId="{3BA0FC80-C8CA-4DC7-9979-95DE5D18730C}" dt="2017-10-13T07:22:23.097" v="383" actId="2696"/>
        <pc:sldMkLst>
          <pc:docMk/>
          <pc:sldMk cId="840158917" sldId="347"/>
        </pc:sldMkLst>
      </pc:sldChg>
      <pc:sldChg chg="del">
        <pc:chgData name="Jaemin Lee" userId="c74b28d209e31b96" providerId="LiveId" clId="{3BA0FC80-C8CA-4DC7-9979-95DE5D18730C}" dt="2017-10-13T07:22:23.231" v="384" actId="2696"/>
        <pc:sldMkLst>
          <pc:docMk/>
          <pc:sldMk cId="642643379" sldId="348"/>
        </pc:sldMkLst>
      </pc:sldChg>
      <pc:sldChg chg="del">
        <pc:chgData name="Jaemin Lee" userId="c74b28d209e31b96" providerId="LiveId" clId="{3BA0FC80-C8CA-4DC7-9979-95DE5D18730C}" dt="2017-10-13T07:22:23.549" v="386" actId="2696"/>
        <pc:sldMkLst>
          <pc:docMk/>
          <pc:sldMk cId="3842836143" sldId="350"/>
        </pc:sldMkLst>
      </pc:sldChg>
      <pc:sldChg chg="del">
        <pc:chgData name="Jaemin Lee" userId="c74b28d209e31b96" providerId="LiveId" clId="{3BA0FC80-C8CA-4DC7-9979-95DE5D18730C}" dt="2017-10-13T07:22:23.782" v="387" actId="2696"/>
        <pc:sldMkLst>
          <pc:docMk/>
          <pc:sldMk cId="3156831351" sldId="351"/>
        </pc:sldMkLst>
      </pc:sldChg>
      <pc:sldChg chg="del">
        <pc:chgData name="Jaemin Lee" userId="c74b28d209e31b96" providerId="LiveId" clId="{3BA0FC80-C8CA-4DC7-9979-95DE5D18730C}" dt="2017-10-13T07:22:24.162" v="392" actId="2696"/>
        <pc:sldMkLst>
          <pc:docMk/>
          <pc:sldMk cId="4087724855" sldId="353"/>
        </pc:sldMkLst>
      </pc:sldChg>
      <pc:sldChg chg="del">
        <pc:chgData name="Jaemin Lee" userId="c74b28d209e31b96" providerId="LiveId" clId="{3BA0FC80-C8CA-4DC7-9979-95DE5D18730C}" dt="2017-10-13T07:20:06.501" v="87" actId="2696"/>
        <pc:sldMkLst>
          <pc:docMk/>
          <pc:sldMk cId="2648411917" sldId="354"/>
        </pc:sldMkLst>
      </pc:sldChg>
      <pc:sldChg chg="del">
        <pc:chgData name="Jaemin Lee" userId="c74b28d209e31b96" providerId="LiveId" clId="{3BA0FC80-C8CA-4DC7-9979-95DE5D18730C}" dt="2017-10-13T07:22:23.347" v="385" actId="2696"/>
        <pc:sldMkLst>
          <pc:docMk/>
          <pc:sldMk cId="883906203" sldId="356"/>
        </pc:sldMkLst>
      </pc:sldChg>
      <pc:sldChg chg="del">
        <pc:chgData name="Jaemin Lee" userId="c74b28d209e31b96" providerId="LiveId" clId="{3BA0FC80-C8CA-4DC7-9979-95DE5D18730C}" dt="2017-10-13T07:22:25.205" v="402" actId="2696"/>
        <pc:sldMkLst>
          <pc:docMk/>
          <pc:sldMk cId="2309250829" sldId="357"/>
        </pc:sldMkLst>
      </pc:sldChg>
      <pc:sldChg chg="del">
        <pc:chgData name="Jaemin Lee" userId="c74b28d209e31b96" providerId="LiveId" clId="{3BA0FC80-C8CA-4DC7-9979-95DE5D18730C}" dt="2017-10-13T07:22:25.375" v="410" actId="2696"/>
        <pc:sldMkLst>
          <pc:docMk/>
          <pc:sldMk cId="720145774" sldId="358"/>
        </pc:sldMkLst>
      </pc:sldChg>
      <pc:sldChg chg="del">
        <pc:chgData name="Jaemin Lee" userId="c74b28d209e31b96" providerId="LiveId" clId="{3BA0FC80-C8CA-4DC7-9979-95DE5D18730C}" dt="2017-10-13T07:22:25.344" v="409" actId="2696"/>
        <pc:sldMkLst>
          <pc:docMk/>
          <pc:sldMk cId="2849724031" sldId="359"/>
        </pc:sldMkLst>
      </pc:sldChg>
      <pc:sldChg chg="del">
        <pc:chgData name="Jaemin Lee" userId="c74b28d209e31b96" providerId="LiveId" clId="{3BA0FC80-C8CA-4DC7-9979-95DE5D18730C}" dt="2017-10-13T07:22:25.335" v="408" actId="2696"/>
        <pc:sldMkLst>
          <pc:docMk/>
          <pc:sldMk cId="2838764906" sldId="360"/>
        </pc:sldMkLst>
      </pc:sldChg>
      <pc:sldChg chg="del">
        <pc:chgData name="Jaemin Lee" userId="c74b28d209e31b96" providerId="LiveId" clId="{3BA0FC80-C8CA-4DC7-9979-95DE5D18730C}" dt="2017-10-13T07:22:25.388" v="411" actId="2696"/>
        <pc:sldMkLst>
          <pc:docMk/>
          <pc:sldMk cId="1127138782" sldId="361"/>
        </pc:sldMkLst>
      </pc:sldChg>
      <pc:sldChg chg="del">
        <pc:chgData name="Jaemin Lee" userId="c74b28d209e31b96" providerId="LiveId" clId="{3BA0FC80-C8CA-4DC7-9979-95DE5D18730C}" dt="2017-10-13T07:22:23.931" v="389" actId="2696"/>
        <pc:sldMkLst>
          <pc:docMk/>
          <pc:sldMk cId="3560222300" sldId="362"/>
        </pc:sldMkLst>
      </pc:sldChg>
      <pc:sldChg chg="del">
        <pc:chgData name="Jaemin Lee" userId="c74b28d209e31b96" providerId="LiveId" clId="{3BA0FC80-C8CA-4DC7-9979-95DE5D18730C}" dt="2017-10-13T07:22:24.031" v="390" actId="2696"/>
        <pc:sldMkLst>
          <pc:docMk/>
          <pc:sldMk cId="2206420368" sldId="363"/>
        </pc:sldMkLst>
      </pc:sldChg>
      <pc:sldChg chg="del">
        <pc:chgData name="Jaemin Lee" userId="c74b28d209e31b96" providerId="LiveId" clId="{3BA0FC80-C8CA-4DC7-9979-95DE5D18730C}" dt="2017-10-13T07:22:25.422" v="413" actId="2696"/>
        <pc:sldMkLst>
          <pc:docMk/>
          <pc:sldMk cId="1461455833" sldId="364"/>
        </pc:sldMkLst>
      </pc:sldChg>
      <pc:sldChg chg="del">
        <pc:chgData name="Jaemin Lee" userId="c74b28d209e31b96" providerId="LiveId" clId="{3BA0FC80-C8CA-4DC7-9979-95DE5D18730C}" dt="2017-10-13T07:22:24.152" v="391" actId="2696"/>
        <pc:sldMkLst>
          <pc:docMk/>
          <pc:sldMk cId="51045473" sldId="365"/>
        </pc:sldMkLst>
      </pc:sldChg>
      <pc:sldChg chg="del">
        <pc:chgData name="Jaemin Lee" userId="c74b28d209e31b96" providerId="LiveId" clId="{3BA0FC80-C8CA-4DC7-9979-95DE5D18730C}" dt="2017-10-13T07:22:25.466" v="414" actId="2696"/>
        <pc:sldMkLst>
          <pc:docMk/>
          <pc:sldMk cId="1060536114" sldId="366"/>
        </pc:sldMkLst>
      </pc:sldChg>
      <pc:sldChg chg="del">
        <pc:chgData name="Jaemin Lee" userId="c74b28d209e31b96" providerId="LiveId" clId="{3BA0FC80-C8CA-4DC7-9979-95DE5D18730C}" dt="2017-10-13T07:22:25.504" v="415" actId="2696"/>
        <pc:sldMkLst>
          <pc:docMk/>
          <pc:sldMk cId="1110812817" sldId="367"/>
        </pc:sldMkLst>
      </pc:sldChg>
      <pc:sldChg chg="del">
        <pc:chgData name="Jaemin Lee" userId="c74b28d209e31b96" providerId="LiveId" clId="{3BA0FC80-C8CA-4DC7-9979-95DE5D18730C}" dt="2017-10-13T07:22:25.513" v="416" actId="2696"/>
        <pc:sldMkLst>
          <pc:docMk/>
          <pc:sldMk cId="1818564260" sldId="368"/>
        </pc:sldMkLst>
      </pc:sldChg>
      <pc:sldChg chg="del">
        <pc:chgData name="Jaemin Lee" userId="c74b28d209e31b96" providerId="LiveId" clId="{3BA0FC80-C8CA-4DC7-9979-95DE5D18730C}" dt="2017-10-13T07:22:25.403" v="412" actId="2696"/>
        <pc:sldMkLst>
          <pc:docMk/>
          <pc:sldMk cId="3996625291" sldId="369"/>
        </pc:sldMkLst>
      </pc:sldChg>
      <pc:sldChg chg="del">
        <pc:chgData name="Jaemin Lee" userId="c74b28d209e31b96" providerId="LiveId" clId="{3BA0FC80-C8CA-4DC7-9979-95DE5D18730C}" dt="2017-10-13T07:22:23.842" v="388" actId="2696"/>
        <pc:sldMkLst>
          <pc:docMk/>
          <pc:sldMk cId="720813172" sldId="370"/>
        </pc:sldMkLst>
      </pc:sldChg>
      <pc:sldChg chg="addSp delSp modSp modAnim">
        <pc:chgData name="Jaemin Lee" userId="c74b28d209e31b96" providerId="LiveId" clId="{3BA0FC80-C8CA-4DC7-9979-95DE5D18730C}" dt="2017-10-13T07:28:17.560" v="515" actId="20577"/>
        <pc:sldMkLst>
          <pc:docMk/>
          <pc:sldMk cId="1955567536" sldId="371"/>
        </pc:sldMkLst>
        <pc:spChg chg="add del mod">
          <ac:chgData name="Jaemin Lee" userId="c74b28d209e31b96" providerId="LiveId" clId="{3BA0FC80-C8CA-4DC7-9979-95DE5D18730C}" dt="2017-10-13T07:25:16.832" v="457" actId="478"/>
          <ac:spMkLst>
            <pc:docMk/>
            <pc:sldMk cId="1955567536" sldId="371"/>
            <ac:spMk id="2" creationId="{D9E8AA7D-CD3F-4575-9B4E-51F100CAAA2F}"/>
          </ac:spMkLst>
        </pc:spChg>
        <pc:spChg chg="add mod">
          <ac:chgData name="Jaemin Lee" userId="c74b28d209e31b96" providerId="LiveId" clId="{3BA0FC80-C8CA-4DC7-9979-95DE5D18730C}" dt="2017-10-13T07:25:45.222" v="467" actId="14100"/>
          <ac:spMkLst>
            <pc:docMk/>
            <pc:sldMk cId="1955567536" sldId="371"/>
            <ac:spMk id="3" creationId="{BEDED10F-7465-4DC8-B006-1CFAC272677B}"/>
          </ac:spMkLst>
        </pc:spChg>
        <pc:spChg chg="add del">
          <ac:chgData name="Jaemin Lee" userId="c74b28d209e31b96" providerId="LiveId" clId="{3BA0FC80-C8CA-4DC7-9979-95DE5D18730C}" dt="2017-10-13T07:26:32.639" v="477" actId="20577"/>
          <ac:spMkLst>
            <pc:docMk/>
            <pc:sldMk cId="1955567536" sldId="371"/>
            <ac:spMk id="4" creationId="{28ACB8B9-47B5-4AC9-92B6-FFB98B502959}"/>
          </ac:spMkLst>
        </pc:spChg>
        <pc:spChg chg="add">
          <ac:chgData name="Jaemin Lee" userId="c74b28d209e31b96" providerId="LiveId" clId="{3BA0FC80-C8CA-4DC7-9979-95DE5D18730C}" dt="2017-10-13T07:26:35.220" v="478" actId="20577"/>
          <ac:spMkLst>
            <pc:docMk/>
            <pc:sldMk cId="1955567536" sldId="371"/>
            <ac:spMk id="5" creationId="{E294B6AD-7D3B-49E4-923C-D3D16274C154}"/>
          </ac:spMkLst>
        </pc:spChg>
        <pc:spChg chg="add mod">
          <ac:chgData name="Jaemin Lee" userId="c74b28d209e31b96" providerId="LiveId" clId="{3BA0FC80-C8CA-4DC7-9979-95DE5D18730C}" dt="2017-10-13T07:28:10.287" v="509" actId="1076"/>
          <ac:spMkLst>
            <pc:docMk/>
            <pc:sldMk cId="1955567536" sldId="371"/>
            <ac:spMk id="8" creationId="{7F2D07F6-7D3E-459A-983C-E46954979B77}"/>
          </ac:spMkLst>
        </pc:spChg>
        <pc:spChg chg="add mod">
          <ac:chgData name="Jaemin Lee" userId="c74b28d209e31b96" providerId="LiveId" clId="{3BA0FC80-C8CA-4DC7-9979-95DE5D18730C}" dt="2017-10-13T07:25:45.222" v="467" actId="14100"/>
          <ac:spMkLst>
            <pc:docMk/>
            <pc:sldMk cId="1955567536" sldId="371"/>
            <ac:spMk id="17" creationId="{DD1DEAD6-51F8-4433-A839-41B2E0CA9019}"/>
          </ac:spMkLst>
        </pc:spChg>
        <pc:spChg chg="del">
          <ac:chgData name="Jaemin Lee" userId="c74b28d209e31b96" providerId="LiveId" clId="{3BA0FC80-C8CA-4DC7-9979-95DE5D18730C}" dt="2017-10-13T07:21:12.109" v="244" actId="20577"/>
          <ac:spMkLst>
            <pc:docMk/>
            <pc:sldMk cId="1955567536" sldId="371"/>
            <ac:spMk id="20" creationId="{8C1B9C40-11E4-4190-A81E-65418816D360}"/>
          </ac:spMkLst>
        </pc:spChg>
        <pc:spChg chg="del">
          <ac:chgData name="Jaemin Lee" userId="c74b28d209e31b96" providerId="LiveId" clId="{3BA0FC80-C8CA-4DC7-9979-95DE5D18730C}" dt="2017-10-13T07:21:09.445" v="243" actId="478"/>
          <ac:spMkLst>
            <pc:docMk/>
            <pc:sldMk cId="1955567536" sldId="371"/>
            <ac:spMk id="21" creationId="{00000000-0000-0000-0000-000000000000}"/>
          </ac:spMkLst>
        </pc:spChg>
        <pc:spChg chg="del">
          <ac:chgData name="Jaemin Lee" userId="c74b28d209e31b96" providerId="LiveId" clId="{3BA0FC80-C8CA-4DC7-9979-95DE5D18730C}" dt="2017-10-13T07:21:09.445" v="243" actId="478"/>
          <ac:spMkLst>
            <pc:docMk/>
            <pc:sldMk cId="1955567536" sldId="371"/>
            <ac:spMk id="22" creationId="{00000000-0000-0000-0000-000000000000}"/>
          </ac:spMkLst>
        </pc:spChg>
        <pc:spChg chg="del">
          <ac:chgData name="Jaemin Lee" userId="c74b28d209e31b96" providerId="LiveId" clId="{3BA0FC80-C8CA-4DC7-9979-95DE5D18730C}" dt="2017-10-13T07:21:09.445" v="243" actId="478"/>
          <ac:spMkLst>
            <pc:docMk/>
            <pc:sldMk cId="1955567536" sldId="371"/>
            <ac:spMk id="23" creationId="{00000000-0000-0000-0000-000000000000}"/>
          </ac:spMkLst>
        </pc:spChg>
        <pc:spChg chg="del">
          <ac:chgData name="Jaemin Lee" userId="c74b28d209e31b96" providerId="LiveId" clId="{3BA0FC80-C8CA-4DC7-9979-95DE5D18730C}" dt="2017-10-13T07:21:12.109" v="244" actId="20577"/>
          <ac:spMkLst>
            <pc:docMk/>
            <pc:sldMk cId="1955567536" sldId="371"/>
            <ac:spMk id="25" creationId="{801DA61C-4C0C-4103-9576-F35AD39A7B8B}"/>
          </ac:spMkLst>
        </pc:spChg>
        <pc:spChg chg="del">
          <ac:chgData name="Jaemin Lee" userId="c74b28d209e31b96" providerId="LiveId" clId="{3BA0FC80-C8CA-4DC7-9979-95DE5D18730C}" dt="2017-10-13T07:21:12.109" v="244" actId="20577"/>
          <ac:spMkLst>
            <pc:docMk/>
            <pc:sldMk cId="1955567536" sldId="371"/>
            <ac:spMk id="26" creationId="{1CDF7B36-2A75-4D9D-BE21-1BC8294720D3}"/>
          </ac:spMkLst>
        </pc:spChg>
        <pc:spChg chg="add mod">
          <ac:chgData name="Jaemin Lee" userId="c74b28d209e31b96" providerId="LiveId" clId="{3BA0FC80-C8CA-4DC7-9979-95DE5D18730C}" dt="2017-10-13T07:26:47.436" v="481" actId="20577"/>
          <ac:spMkLst>
            <pc:docMk/>
            <pc:sldMk cId="1955567536" sldId="371"/>
            <ac:spMk id="27" creationId="{B8EFCE4F-5B6A-4CEB-838D-BF63DE109598}"/>
          </ac:spMkLst>
        </pc:spChg>
        <pc:spChg chg="add mod">
          <ac:chgData name="Jaemin Lee" userId="c74b28d209e31b96" providerId="LiveId" clId="{3BA0FC80-C8CA-4DC7-9979-95DE5D18730C}" dt="2017-10-13T07:28:17.560" v="515" actId="20577"/>
          <ac:spMkLst>
            <pc:docMk/>
            <pc:sldMk cId="1955567536" sldId="371"/>
            <ac:spMk id="28" creationId="{040C7A64-C8CD-45E8-BC73-FC0870B524E0}"/>
          </ac:spMkLst>
        </pc:spChg>
        <pc:spChg chg="add mod">
          <ac:chgData name="Jaemin Lee" userId="c74b28d209e31b96" providerId="LiveId" clId="{3BA0FC80-C8CA-4DC7-9979-95DE5D18730C}" dt="2017-10-13T07:28:15.589" v="513" actId="20577"/>
          <ac:spMkLst>
            <pc:docMk/>
            <pc:sldMk cId="1955567536" sldId="371"/>
            <ac:spMk id="29" creationId="{46F269CC-4325-45B7-B3F3-B84831EE2A16}"/>
          </ac:spMkLst>
        </pc:spChg>
        <pc:spChg chg="mod">
          <ac:chgData name="Jaemin Lee" userId="c74b28d209e31b96" providerId="LiveId" clId="{3BA0FC80-C8CA-4DC7-9979-95DE5D18730C}" dt="2017-10-13T07:21:06.522" v="242" actId="6549"/>
          <ac:spMkLst>
            <pc:docMk/>
            <pc:sldMk cId="1955567536" sldId="371"/>
            <ac:spMk id="123" creationId="{00000000-0000-0000-0000-000000000000}"/>
          </ac:spMkLst>
        </pc:spChg>
        <pc:graphicFrameChg chg="del">
          <ac:chgData name="Jaemin Lee" userId="c74b28d209e31b96" providerId="LiveId" clId="{3BA0FC80-C8CA-4DC7-9979-95DE5D18730C}" dt="2017-10-13T07:21:12.109" v="244" actId="20577"/>
          <ac:graphicFrameMkLst>
            <pc:docMk/>
            <pc:sldMk cId="1955567536" sldId="371"/>
            <ac:graphicFrameMk id="18" creationId="{4B9CFCE2-1C19-438B-B913-0598E7E0936E}"/>
          </ac:graphicFrameMkLst>
        </pc:graphicFrameChg>
        <pc:picChg chg="add mod">
          <ac:chgData name="Jaemin Lee" userId="c74b28d209e31b96" providerId="LiveId" clId="{3BA0FC80-C8CA-4DC7-9979-95DE5D18730C}" dt="2017-10-13T07:27:18.825" v="483" actId="1076"/>
          <ac:picMkLst>
            <pc:docMk/>
            <pc:sldMk cId="1955567536" sldId="371"/>
            <ac:picMk id="6" creationId="{D223655F-CCD7-444C-9B87-0C33E2F8F8EA}"/>
          </ac:picMkLst>
        </pc:picChg>
        <pc:picChg chg="add mod">
          <ac:chgData name="Jaemin Lee" userId="c74b28d209e31b96" providerId="LiveId" clId="{3BA0FC80-C8CA-4DC7-9979-95DE5D18730C}" dt="2017-10-13T07:27:29.671" v="486" actId="1076"/>
          <ac:picMkLst>
            <pc:docMk/>
            <pc:sldMk cId="1955567536" sldId="371"/>
            <ac:picMk id="7" creationId="{3240C706-8CAE-4A42-AC44-E98BCC1C27AC}"/>
          </ac:picMkLst>
        </pc:picChg>
        <pc:picChg chg="add mod">
          <ac:chgData name="Jaemin Lee" userId="c74b28d209e31b96" providerId="LiveId" clId="{3BA0FC80-C8CA-4DC7-9979-95DE5D18730C}" dt="2017-10-13T07:25:48.541" v="468" actId="1076"/>
          <ac:picMkLst>
            <pc:docMk/>
            <pc:sldMk cId="1955567536" sldId="371"/>
            <ac:picMk id="1026" creationId="{D504F65B-A23D-4D72-9EE6-44DE7D84621B}"/>
          </ac:picMkLst>
        </pc:picChg>
        <pc:picChg chg="add del mod">
          <ac:chgData name="Jaemin Lee" userId="c74b28d209e31b96" providerId="LiveId" clId="{3BA0FC80-C8CA-4DC7-9979-95DE5D18730C}" dt="2017-10-13T07:27:20.546" v="484" actId="478"/>
          <ac:picMkLst>
            <pc:docMk/>
            <pc:sldMk cId="1955567536" sldId="371"/>
            <ac:picMk id="1028" creationId="{56B45096-2686-4206-98C7-734E60E9F0D1}"/>
          </ac:picMkLst>
        </pc:picChg>
        <pc:picChg chg="add mod">
          <ac:chgData name="Jaemin Lee" userId="c74b28d209e31b96" providerId="LiveId" clId="{3BA0FC80-C8CA-4DC7-9979-95DE5D18730C}" dt="2017-10-13T07:26:38.549" v="480" actId="1076"/>
          <ac:picMkLst>
            <pc:docMk/>
            <pc:sldMk cId="1955567536" sldId="371"/>
            <ac:picMk id="1030" creationId="{92413BD4-B430-440D-A33B-6BE509187544}"/>
          </ac:picMkLst>
        </pc:picChg>
        <pc:picChg chg="add mod">
          <ac:chgData name="Jaemin Lee" userId="c74b28d209e31b96" providerId="LiveId" clId="{3BA0FC80-C8CA-4DC7-9979-95DE5D18730C}" dt="2017-10-13T07:27:53.446" v="491" actId="1076"/>
          <ac:picMkLst>
            <pc:docMk/>
            <pc:sldMk cId="1955567536" sldId="371"/>
            <ac:picMk id="1036" creationId="{95F52114-26A4-45D8-BDE8-9CBEF9E2E86B}"/>
          </ac:picMkLst>
        </pc:picChg>
      </pc:sldChg>
      <pc:sldChg chg="del">
        <pc:chgData name="Jaemin Lee" userId="c74b28d209e31b96" providerId="LiveId" clId="{3BA0FC80-C8CA-4DC7-9979-95DE5D18730C}" dt="2017-10-13T07:22:22.953" v="382" actId="2696"/>
        <pc:sldMkLst>
          <pc:docMk/>
          <pc:sldMk cId="3688136601" sldId="372"/>
        </pc:sldMkLst>
      </pc:sldChg>
      <pc:sldChg chg="addSp modSp add">
        <pc:chgData name="Jaemin Lee" userId="c74b28d209e31b96" providerId="LiveId" clId="{3BA0FC80-C8CA-4DC7-9979-95DE5D18730C}" dt="2017-10-13T07:31:07.554" v="716" actId="1076"/>
        <pc:sldMkLst>
          <pc:docMk/>
          <pc:sldMk cId="812343225" sldId="373"/>
        </pc:sldMkLst>
        <pc:spChg chg="add mod">
          <ac:chgData name="Jaemin Lee" userId="c74b28d209e31b96" providerId="LiveId" clId="{3BA0FC80-C8CA-4DC7-9979-95DE5D18730C}" dt="2017-10-13T07:31:07.554" v="716" actId="1076"/>
          <ac:spMkLst>
            <pc:docMk/>
            <pc:sldMk cId="812343225" sldId="373"/>
            <ac:spMk id="2" creationId="{5592907B-ED3D-4BEA-AD93-0F70C23E13F6}"/>
          </ac:spMkLst>
        </pc:spChg>
        <pc:spChg chg="mod">
          <ac:chgData name="Jaemin Lee" userId="c74b28d209e31b96" providerId="LiveId" clId="{3BA0FC80-C8CA-4DC7-9979-95DE5D18730C}" dt="2017-10-13T07:21:29.660" v="299" actId="6549"/>
          <ac:spMkLst>
            <pc:docMk/>
            <pc:sldMk cId="812343225" sldId="373"/>
            <ac:spMk id="123" creationId="{00000000-0000-0000-0000-000000000000}"/>
          </ac:spMkLst>
        </pc:spChg>
      </pc:sldChg>
      <pc:sldChg chg="add del">
        <pc:chgData name="Jaemin Lee" userId="c74b28d209e31b96" providerId="LiveId" clId="{3BA0FC80-C8CA-4DC7-9979-95DE5D18730C}" dt="2017-10-13T07:21:00.223" v="214" actId="2696"/>
        <pc:sldMkLst>
          <pc:docMk/>
          <pc:sldMk cId="2132051141" sldId="373"/>
        </pc:sldMkLst>
      </pc:sldChg>
      <pc:sldChg chg="addSp modSp add">
        <pc:chgData name="Jaemin Lee" userId="c74b28d209e31b96" providerId="LiveId" clId="{3BA0FC80-C8CA-4DC7-9979-95DE5D18730C}" dt="2017-10-13T07:39:01.599" v="1349" actId="20577"/>
        <pc:sldMkLst>
          <pc:docMk/>
          <pc:sldMk cId="817648732" sldId="374"/>
        </pc:sldMkLst>
        <pc:spChg chg="add mod">
          <ac:chgData name="Jaemin Lee" userId="c74b28d209e31b96" providerId="LiveId" clId="{3BA0FC80-C8CA-4DC7-9979-95DE5D18730C}" dt="2017-10-13T07:39:01.599" v="1349" actId="20577"/>
          <ac:spMkLst>
            <pc:docMk/>
            <pc:sldMk cId="817648732" sldId="374"/>
            <ac:spMk id="7" creationId="{5B8F7B7D-F879-4BA2-A274-00C38322B8F9}"/>
          </ac:spMkLst>
        </pc:spChg>
        <pc:spChg chg="mod">
          <ac:chgData name="Jaemin Lee" userId="c74b28d209e31b96" providerId="LiveId" clId="{3BA0FC80-C8CA-4DC7-9979-95DE5D18730C}" dt="2017-10-13T07:22:14.547" v="381" actId="20577"/>
          <ac:spMkLst>
            <pc:docMk/>
            <pc:sldMk cId="817648732" sldId="374"/>
            <ac:spMk id="12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0672-82B0-4ED0-9EAC-594483F20C4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90EC-4D7F-4830-AB61-5613CFEA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0672-82B0-4ED0-9EAC-594483F20C4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90EC-4D7F-4830-AB61-5613CFEA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1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0672-82B0-4ED0-9EAC-594483F20C4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90EC-4D7F-4830-AB61-5613CFEA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0672-82B0-4ED0-9EAC-594483F20C4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90EC-4D7F-4830-AB61-5613CFEA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5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0672-82B0-4ED0-9EAC-594483F20C4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90EC-4D7F-4830-AB61-5613CFEA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5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0672-82B0-4ED0-9EAC-594483F20C4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90EC-4D7F-4830-AB61-5613CFEA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5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0672-82B0-4ED0-9EAC-594483F20C4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90EC-4D7F-4830-AB61-5613CFEA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0672-82B0-4ED0-9EAC-594483F20C4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90EC-4D7F-4830-AB61-5613CFEA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2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0672-82B0-4ED0-9EAC-594483F20C4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90EC-4D7F-4830-AB61-5613CFEA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5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0672-82B0-4ED0-9EAC-594483F20C4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90EC-4D7F-4830-AB61-5613CFEA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0672-82B0-4ED0-9EAC-594483F20C4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90EC-4D7F-4830-AB61-5613CFEA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0672-82B0-4ED0-9EAC-594483F20C4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90EC-4D7F-4830-AB61-5613CFEA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4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4058874333"/>
              </p:ext>
            </p:extLst>
          </p:nvPr>
        </p:nvSpPr>
        <p:spPr>
          <a:xfrm>
            <a:off x="502157" y="1576503"/>
            <a:ext cx="1118768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000" b="1" dirty="0"/>
              <a:t>학습모델 개발 관련 이슈사항 정리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27893" y="3306602"/>
            <a:ext cx="23362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October 13</a:t>
            </a:r>
            <a:r>
              <a:rPr lang="en-US" altLang="ko-KR" sz="1600" baseline="30000" dirty="0"/>
              <a:t>th</a:t>
            </a:r>
            <a:r>
              <a:rPr lang="en-US" altLang="ko-KR" sz="1600" dirty="0"/>
              <a:t>, 2017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Jaemin Lee</a:t>
            </a:r>
          </a:p>
          <a:p>
            <a:pPr algn="ctr"/>
            <a:r>
              <a:rPr lang="en-US" altLang="ko-KR" sz="1600" dirty="0"/>
              <a:t>ashesmin@mobile.re.kr</a:t>
            </a:r>
            <a:endParaRPr lang="ko-KR" altLang="en-US" sz="1600" dirty="0"/>
          </a:p>
        </p:txBody>
      </p:sp>
      <p:sp>
        <p:nvSpPr>
          <p:cNvPr id="4" name="Shape 92"/>
          <p:cNvSpPr/>
          <p:nvPr/>
        </p:nvSpPr>
        <p:spPr>
          <a:xfrm>
            <a:off x="2431390" y="4903259"/>
            <a:ext cx="732921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Intelligence</a:t>
            </a:r>
            <a:r>
              <a:rPr lang="ko-KR" altLang="en-US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Networking</a:t>
            </a:r>
            <a:r>
              <a:rPr lang="ko-KR" altLang="en-US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&amp; Computing</a:t>
            </a:r>
            <a:r>
              <a:rPr lang="ko-KR" altLang="en-US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600" dirty="0" err="1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Lab</a:t>
            </a: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.</a:t>
            </a:r>
          </a:p>
          <a:p>
            <a:pPr algn="ctr">
              <a:buSzPct val="25000"/>
            </a:pPr>
            <a:r>
              <a:rPr lang="en-US" altLang="ko-KR" sz="1600" dirty="0" err="1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Dept</a:t>
            </a: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. of Electrical</a:t>
            </a:r>
            <a:r>
              <a:rPr lang="ko-KR" altLang="en-US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&amp; Computer Science</a:t>
            </a:r>
            <a:r>
              <a:rPr lang="ko-KR" altLang="en-US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Eng.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078" y="6396604"/>
            <a:ext cx="1051865" cy="3918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" y="6412609"/>
            <a:ext cx="3367963" cy="375867"/>
          </a:xfrm>
          <a:prstGeom prst="rect">
            <a:avLst/>
          </a:prstGeom>
        </p:spPr>
      </p:pic>
      <p:sp>
        <p:nvSpPr>
          <p:cNvPr id="8" name="Shape 93"/>
          <p:cNvSpPr/>
          <p:nvPr/>
        </p:nvSpPr>
        <p:spPr>
          <a:xfrm rot="10800000" flipH="1">
            <a:off x="0" y="1"/>
            <a:ext cx="12192000" cy="142611"/>
          </a:xfrm>
          <a:prstGeom prst="rect">
            <a:avLst/>
          </a:prstGeom>
          <a:solidFill>
            <a:srgbClr val="F161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04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>
            <p:extLst>
              <p:ext uri="{D42A27DB-BD31-4B8C-83A1-F6EECF244321}">
                <p14:modId xmlns:p14="http://schemas.microsoft.com/office/powerpoint/2010/main" val="2852498326"/>
              </p:ext>
            </p:extLst>
          </p:nvPr>
        </p:nvSpPr>
        <p:spPr>
          <a:xfrm>
            <a:off x="5460025" y="531756"/>
            <a:ext cx="18473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ko-KR" sz="2000" b="1" dirty="0">
              <a:solidFill>
                <a:srgbClr val="F16122"/>
              </a:solidFill>
              <a:ea typeface="맑은 고딕"/>
            </a:endParaRPr>
          </a:p>
        </p:txBody>
      </p:sp>
      <p:sp>
        <p:nvSpPr>
          <p:cNvPr id="18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207500" y="6406863"/>
            <a:ext cx="2743200" cy="365125"/>
          </a:xfrm>
        </p:spPr>
        <p:txBody>
          <a:bodyPr/>
          <a:lstStyle/>
          <a:p>
            <a:fld id="{202CEA58-2CD6-423F-9561-E9123F2501B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078" y="0"/>
            <a:ext cx="1051865" cy="39187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48000" y="1241197"/>
            <a:ext cx="65532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개발 언어 선정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클래스 최종 선정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학습 및 평가 데이터 형식</a:t>
            </a:r>
            <a:endParaRPr lang="en-US" altLang="ko-KR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00136" y="531756"/>
            <a:ext cx="1271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16122"/>
                </a:solidFill>
              </a:rPr>
              <a:t>Contents</a:t>
            </a:r>
            <a:endParaRPr lang="ko-KR" altLang="en-US" sz="2000" b="1" dirty="0">
              <a:solidFill>
                <a:srgbClr val="F16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77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633002" y="36624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16122"/>
                </a:solidFill>
              </a:rPr>
              <a:t>개발 언어 선정</a:t>
            </a:r>
          </a:p>
        </p:txBody>
      </p:sp>
      <p:sp>
        <p:nvSpPr>
          <p:cNvPr id="131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207500" y="6406863"/>
            <a:ext cx="2743200" cy="365125"/>
          </a:xfrm>
        </p:spPr>
        <p:txBody>
          <a:bodyPr/>
          <a:lstStyle/>
          <a:p>
            <a:fld id="{202CEA58-2CD6-423F-9561-E9123F2501B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078" y="0"/>
            <a:ext cx="1051865" cy="39187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DED10F-7465-4DC8-B006-1CFAC272677B}"/>
              </a:ext>
            </a:extLst>
          </p:cNvPr>
          <p:cNvSpPr/>
          <p:nvPr/>
        </p:nvSpPr>
        <p:spPr>
          <a:xfrm>
            <a:off x="2004967" y="4429387"/>
            <a:ext cx="7986321" cy="914400"/>
          </a:xfrm>
          <a:prstGeom prst="rect">
            <a:avLst/>
          </a:prstGeom>
          <a:noFill/>
          <a:ln w="25400">
            <a:solidFill>
              <a:srgbClr val="F161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python에 대한 이미지 검색결과">
            <a:extLst>
              <a:ext uri="{FF2B5EF4-FFF2-40B4-BE49-F238E27FC236}">
                <a16:creationId xmlns:a16="http://schemas.microsoft.com/office/drawing/2014/main" id="{D504F65B-A23D-4D72-9EE6-44DE7D846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29" y="4497645"/>
            <a:ext cx="2302995" cy="7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1DEAD6-51F8-4433-A839-41B2E0CA9019}"/>
              </a:ext>
            </a:extLst>
          </p:cNvPr>
          <p:cNvSpPr/>
          <p:nvPr/>
        </p:nvSpPr>
        <p:spPr>
          <a:xfrm>
            <a:off x="2004967" y="3126251"/>
            <a:ext cx="7986321" cy="914400"/>
          </a:xfrm>
          <a:prstGeom prst="rect">
            <a:avLst/>
          </a:prstGeom>
          <a:noFill/>
          <a:ln w="25400">
            <a:solidFill>
              <a:srgbClr val="F161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cntk에 대한 이미지 검색결과">
            <a:extLst>
              <a:ext uri="{FF2B5EF4-FFF2-40B4-BE49-F238E27FC236}">
                <a16:creationId xmlns:a16="http://schemas.microsoft.com/office/drawing/2014/main" id="{92413BD4-B430-440D-A33B-6BE50918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06" y="3216465"/>
            <a:ext cx="1164240" cy="78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theano에 대한 이미지 검색결과">
            <a:extLst>
              <a:ext uri="{FF2B5EF4-FFF2-40B4-BE49-F238E27FC236}">
                <a16:creationId xmlns:a16="http://schemas.microsoft.com/office/drawing/2014/main" id="{E294B6AD-7D3B-49E4-923C-D3D16274C1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EFCE4F-5B6A-4CEB-838D-BF63DE109598}"/>
              </a:ext>
            </a:extLst>
          </p:cNvPr>
          <p:cNvSpPr/>
          <p:nvPr/>
        </p:nvSpPr>
        <p:spPr>
          <a:xfrm>
            <a:off x="2004967" y="1799758"/>
            <a:ext cx="7986321" cy="914400"/>
          </a:xfrm>
          <a:prstGeom prst="rect">
            <a:avLst/>
          </a:prstGeom>
          <a:noFill/>
          <a:ln w="25400">
            <a:solidFill>
              <a:srgbClr val="F161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23655F-CCD7-444C-9B87-0C33E2F8F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088" y="3261733"/>
            <a:ext cx="2114550" cy="69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40C706-8CAE-4A42-AC44-E98BCC1C2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3432" y="3209925"/>
            <a:ext cx="2057400" cy="742950"/>
          </a:xfrm>
          <a:prstGeom prst="rect">
            <a:avLst/>
          </a:prstGeom>
        </p:spPr>
      </p:pic>
      <p:pic>
        <p:nvPicPr>
          <p:cNvPr id="1036" name="Picture 12" descr="keras에 대한 이미지 검색결과">
            <a:extLst>
              <a:ext uri="{FF2B5EF4-FFF2-40B4-BE49-F238E27FC236}">
                <a16:creationId xmlns:a16="http://schemas.microsoft.com/office/drawing/2014/main" id="{95F52114-26A4-45D8-BDE8-9CBEF9E2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786" y="1693545"/>
            <a:ext cx="3591648" cy="109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2D07F6-7D3E-459A-983C-E46954979B77}"/>
              </a:ext>
            </a:extLst>
          </p:cNvPr>
          <p:cNvSpPr txBox="1"/>
          <p:nvPr/>
        </p:nvSpPr>
        <p:spPr>
          <a:xfrm>
            <a:off x="931177" y="4701921"/>
            <a:ext cx="85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0C7A64-C8CD-45E8-BC73-FC0870B524E0}"/>
              </a:ext>
            </a:extLst>
          </p:cNvPr>
          <p:cNvSpPr txBox="1"/>
          <p:nvPr/>
        </p:nvSpPr>
        <p:spPr>
          <a:xfrm>
            <a:off x="931177" y="3396734"/>
            <a:ext cx="85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F269CC-4325-45B7-B3F3-B84831EE2A16}"/>
              </a:ext>
            </a:extLst>
          </p:cNvPr>
          <p:cNvSpPr txBox="1"/>
          <p:nvPr/>
        </p:nvSpPr>
        <p:spPr>
          <a:xfrm>
            <a:off x="931177" y="2101941"/>
            <a:ext cx="85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Layer3</a:t>
            </a:r>
          </a:p>
        </p:txBody>
      </p:sp>
    </p:spTree>
    <p:extLst>
      <p:ext uri="{BB962C8B-B14F-4D97-AF65-F5344CB8AC3E}">
        <p14:creationId xmlns:p14="http://schemas.microsoft.com/office/powerpoint/2010/main" val="195556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633002" y="366244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16122"/>
                </a:solidFill>
              </a:rPr>
              <a:t>분류 클래스 최종 선정</a:t>
            </a:r>
          </a:p>
        </p:txBody>
      </p:sp>
      <p:sp>
        <p:nvSpPr>
          <p:cNvPr id="131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207500" y="6406863"/>
            <a:ext cx="2743200" cy="365125"/>
          </a:xfrm>
        </p:spPr>
        <p:txBody>
          <a:bodyPr/>
          <a:lstStyle/>
          <a:p>
            <a:fld id="{202CEA58-2CD6-423F-9561-E9123F2501B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078" y="0"/>
            <a:ext cx="1051865" cy="39187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92907B-ED3D-4BEA-AD93-0F70C23E13F6}"/>
              </a:ext>
            </a:extLst>
          </p:cNvPr>
          <p:cNvSpPr txBox="1"/>
          <p:nvPr/>
        </p:nvSpPr>
        <p:spPr>
          <a:xfrm>
            <a:off x="4907559" y="391871"/>
            <a:ext cx="1779141" cy="585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16122"/>
                </a:solidFill>
              </a:rPr>
              <a:t>AFIB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AFL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AVB_TYPE2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BIGEMINY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CHB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EAR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IVR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JUNCTIONAL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16122"/>
                </a:solidFill>
              </a:rPr>
              <a:t>NOISE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16122"/>
                </a:solidFill>
              </a:rPr>
              <a:t>SINUS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SVT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TRIGEMINY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WENCKEBACH</a:t>
            </a:r>
          </a:p>
        </p:txBody>
      </p:sp>
    </p:spTree>
    <p:extLst>
      <p:ext uri="{BB962C8B-B14F-4D97-AF65-F5344CB8AC3E}">
        <p14:creationId xmlns:p14="http://schemas.microsoft.com/office/powerpoint/2010/main" val="81234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633002" y="366244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16122"/>
                </a:solidFill>
              </a:rPr>
              <a:t>학습 및 평가 데이터 형식</a:t>
            </a:r>
          </a:p>
        </p:txBody>
      </p:sp>
      <p:sp>
        <p:nvSpPr>
          <p:cNvPr id="131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207500" y="6406863"/>
            <a:ext cx="2743200" cy="365125"/>
          </a:xfrm>
        </p:spPr>
        <p:txBody>
          <a:bodyPr/>
          <a:lstStyle/>
          <a:p>
            <a:fld id="{202CEA58-2CD6-423F-9561-E9123F2501B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078" y="0"/>
            <a:ext cx="1051865" cy="39187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F7B7D-F879-4BA2-A274-00C38322B8F9}"/>
              </a:ext>
            </a:extLst>
          </p:cNvPr>
          <p:cNvSpPr/>
          <p:nvPr/>
        </p:nvSpPr>
        <p:spPr>
          <a:xfrm>
            <a:off x="975919" y="1241197"/>
            <a:ext cx="992138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논문에 기록된 바로는 </a:t>
            </a:r>
            <a:r>
              <a:rPr lang="en-US" altLang="ko-KR" sz="1400" b="1" dirty="0"/>
              <a:t>200Hz </a:t>
            </a:r>
            <a:r>
              <a:rPr lang="ko-KR" altLang="en-US" sz="1400" b="1" dirty="0"/>
              <a:t>당 하나의 </a:t>
            </a:r>
            <a:r>
              <a:rPr lang="en-US" altLang="ko-KR" sz="1400" b="1" dirty="0"/>
              <a:t>Annotation</a:t>
            </a:r>
            <a:r>
              <a:rPr lang="ko-KR" altLang="en-US" sz="1400" b="1" dirty="0"/>
              <a:t>을 기재하여 학습하도록 되어 있다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엑셀 파일의 데이터 형식을 바이너리 파일로 만들 것인지 데이터베이스로 입력할 것 인지 선정해야 할 필요가 있음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현재 확보된 데이터의 현황이 필요함</a:t>
            </a:r>
            <a:r>
              <a:rPr lang="en-US" altLang="ko-KR" sz="1400" b="1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1645C8-2018-4CC7-A958-4642EB8BA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0" y="3187598"/>
            <a:ext cx="7848600" cy="3133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D10518-BCBD-40C1-8534-BC621C2E1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74" y="2957472"/>
            <a:ext cx="78105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4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11244</TotalTime>
  <Words>134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JungBin</dc:creator>
  <cp:lastModifiedBy>Jaemin Lee</cp:lastModifiedBy>
  <cp:revision>412</cp:revision>
  <dcterms:created xsi:type="dcterms:W3CDTF">2017-01-24T01:10:09Z</dcterms:created>
  <dcterms:modified xsi:type="dcterms:W3CDTF">2017-10-13T07:50:26Z</dcterms:modified>
</cp:coreProperties>
</file>