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476-504D-4157-8EF8-8CD06AC449BC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C888-EE13-4749-A659-B33D5AD32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7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476-504D-4157-8EF8-8CD06AC449BC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C888-EE13-4749-A659-B33D5AD32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2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476-504D-4157-8EF8-8CD06AC449BC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C888-EE13-4749-A659-B33D5AD32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476-504D-4157-8EF8-8CD06AC449BC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C888-EE13-4749-A659-B33D5AD32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476-504D-4157-8EF8-8CD06AC449BC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C888-EE13-4749-A659-B33D5AD32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043796"/>
            <a:ext cx="5181600" cy="513316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476-504D-4157-8EF8-8CD06AC449B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C888-EE13-4749-A659-B33D5AD322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838200" y="1043796"/>
            <a:ext cx="5181600" cy="513316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26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476-504D-4157-8EF8-8CD06AC449BC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C888-EE13-4749-A659-B33D5AD32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5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476-504D-4157-8EF8-8CD06AC449BC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C888-EE13-4749-A659-B33D5AD32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476-504D-4157-8EF8-8CD06AC449BC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C888-EE13-4749-A659-B33D5AD32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5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476-504D-4157-8EF8-8CD06AC449BC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C888-EE13-4749-A659-B33D5AD32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6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476-504D-4157-8EF8-8CD06AC449BC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C888-EE13-4749-A659-B33D5AD32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7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43795"/>
            <a:ext cx="10515600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0476-504D-4157-8EF8-8CD06AC449B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C888-EE13-4749-A659-B33D5AD32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6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회로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 developer kit</a:t>
            </a:r>
          </a:p>
          <a:p>
            <a:pPr lvl="1"/>
            <a:r>
              <a:rPr lang="ko-KR" altLang="en-US" dirty="0" smtClean="0"/>
              <a:t>아날로그 센서 모듈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피지오랩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1GB </a:t>
            </a:r>
            <a:r>
              <a:rPr lang="ko-KR" altLang="en-US" dirty="0" smtClean="0"/>
              <a:t>외장메모리 </a:t>
            </a:r>
            <a:r>
              <a:rPr lang="en-US" altLang="ko-KR" dirty="0" smtClean="0"/>
              <a:t>(ECG </a:t>
            </a:r>
            <a:r>
              <a:rPr lang="ko-KR" altLang="en-US" dirty="0" smtClean="0"/>
              <a:t>데이터 저장용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3 bytes * 250Hz * 3600 * 24 * 7 ≈ 433MB (</a:t>
            </a:r>
            <a:r>
              <a:rPr lang="ko-KR" altLang="en-US" dirty="0" smtClean="0"/>
              <a:t>일주일 약 </a:t>
            </a:r>
            <a:r>
              <a:rPr lang="en-US" altLang="ko-KR" dirty="0" smtClean="0"/>
              <a:t>433MB </a:t>
            </a:r>
            <a:r>
              <a:rPr lang="ko-KR" altLang="en-US" dirty="0" smtClean="0"/>
              <a:t>저장 공간 필요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5 pin connector</a:t>
            </a:r>
          </a:p>
          <a:p>
            <a:pPr lvl="2"/>
            <a:r>
              <a:rPr lang="ko-KR" altLang="en-US" dirty="0" err="1" smtClean="0"/>
              <a:t>펌웨어</a:t>
            </a:r>
            <a:r>
              <a:rPr lang="ko-KR" altLang="en-US" dirty="0" smtClean="0"/>
              <a:t> 탑재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추출용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멀티컬러 </a:t>
            </a:r>
            <a:r>
              <a:rPr lang="en-US" altLang="ko-KR" dirty="0" smtClean="0"/>
              <a:t>LED 1</a:t>
            </a:r>
          </a:p>
          <a:p>
            <a:pPr lvl="1"/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44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Spec.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7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44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80952" y="1331886"/>
            <a:ext cx="11430095" cy="4100504"/>
            <a:chOff x="380952" y="1331886"/>
            <a:chExt cx="11430095" cy="410050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0953" y="4333165"/>
              <a:ext cx="9219554" cy="109922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0953" y="1923062"/>
              <a:ext cx="11430094" cy="10992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0952" y="2015715"/>
              <a:ext cx="1204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 mode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꺾인 연결선 6"/>
            <p:cNvCxnSpPr>
              <a:stCxn id="26" idx="0"/>
              <a:endCxn id="18" idx="1"/>
            </p:cNvCxnSpPr>
            <p:nvPr/>
          </p:nvCxnSpPr>
          <p:spPr>
            <a:xfrm rot="5400000" flipH="1" flipV="1">
              <a:off x="5533970" y="3529067"/>
              <a:ext cx="2224792" cy="213750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>
              <a:stCxn id="27" idx="0"/>
              <a:endCxn id="19" idx="1"/>
            </p:cNvCxnSpPr>
            <p:nvPr/>
          </p:nvCxnSpPr>
          <p:spPr>
            <a:xfrm rot="5400000" flipH="1" flipV="1">
              <a:off x="7347230" y="3542498"/>
              <a:ext cx="2224792" cy="186888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1642391" y="2153597"/>
              <a:ext cx="835734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20154" y="2015714"/>
              <a:ext cx="1348446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심전도 측정</a:t>
              </a: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ko-KR" alt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저장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7445535" y="2754379"/>
              <a:ext cx="587" cy="15787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1"/>
            <p:cNvSpPr/>
            <p:nvPr/>
          </p:nvSpPr>
          <p:spPr>
            <a:xfrm>
              <a:off x="477171" y="2313721"/>
              <a:ext cx="1565482" cy="62139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전원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버튼 길게 누르기</a:t>
              </a:r>
              <a:endPara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LED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점등</a:t>
              </a:r>
              <a:endPara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642391" y="2842153"/>
              <a:ext cx="4593017" cy="10992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2391" y="2883414"/>
              <a:ext cx="15007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Pairing mode</a:t>
              </a: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ko-KR" alt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버튼 두 번 누르기</a:t>
              </a:r>
              <a:endPara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LED </a:t>
              </a:r>
              <a:r>
                <a:rPr lang="ko-KR" alt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점멸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꺾인 연결선 14"/>
            <p:cNvCxnSpPr>
              <a:stCxn id="24" idx="3"/>
              <a:endCxn id="22" idx="1"/>
            </p:cNvCxnSpPr>
            <p:nvPr/>
          </p:nvCxnSpPr>
          <p:spPr>
            <a:xfrm flipV="1">
              <a:off x="2859561" y="3613463"/>
              <a:ext cx="318836" cy="136570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22" idx="3"/>
              <a:endCxn id="25" idx="1"/>
            </p:cNvCxnSpPr>
            <p:nvPr/>
          </p:nvCxnSpPr>
          <p:spPr>
            <a:xfrm>
              <a:off x="4024786" y="3613463"/>
              <a:ext cx="306919" cy="1365709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25" idx="3"/>
              <a:endCxn id="23" idx="1"/>
            </p:cNvCxnSpPr>
            <p:nvPr/>
          </p:nvCxnSpPr>
          <p:spPr>
            <a:xfrm flipV="1">
              <a:off x="5163339" y="3684990"/>
              <a:ext cx="278625" cy="1294182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7"/>
            <p:cNvSpPr/>
            <p:nvPr/>
          </p:nvSpPr>
          <p:spPr>
            <a:xfrm>
              <a:off x="6753241" y="2282408"/>
              <a:ext cx="1374803" cy="48227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심전도 전송</a:t>
              </a:r>
              <a:endPara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LED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색상 변경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553070" y="2282408"/>
              <a:ext cx="1446661" cy="48227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심전도 전송 중단</a:t>
              </a:r>
              <a:endPara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LED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색상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복구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0200347" y="2282408"/>
              <a:ext cx="1499130" cy="48227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전원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off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버튼 길게 누르기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747933" y="3529745"/>
              <a:ext cx="987601" cy="31048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Advertising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178397" y="3386691"/>
              <a:ext cx="846389" cy="4535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 code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요청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441964" y="3529745"/>
              <a:ext cx="689487" cy="31048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Pairing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142079" y="4840623"/>
              <a:ext cx="717482" cy="27709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31705" y="4752400"/>
              <a:ext cx="831634" cy="45354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 code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입력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18892" y="4748338"/>
              <a:ext cx="1241197" cy="45354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실시간 심전도</a:t>
              </a:r>
              <a:endPara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전송 요청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745583" y="4748338"/>
              <a:ext cx="1241197" cy="45354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실시간 심전도</a:t>
              </a:r>
              <a:endPara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전송 중단 요청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880160" y="4379280"/>
              <a:ext cx="1114412" cy="27709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ECG Viewer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0952" y="1650222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Firmware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0952" y="4048241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187007" y="1331886"/>
              <a:ext cx="1673139" cy="6521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심전도 데이터 추출</a:t>
              </a:r>
              <a:endPara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심전도 저장 중단</a:t>
              </a:r>
              <a:endPara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LED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색상 변경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꺾인 연결선 33"/>
            <p:cNvCxnSpPr>
              <a:stCxn id="32" idx="3"/>
            </p:cNvCxnSpPr>
            <p:nvPr/>
          </p:nvCxnSpPr>
          <p:spPr>
            <a:xfrm>
              <a:off x="9860146" y="1657985"/>
              <a:ext cx="235650" cy="337963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999731" y="1473506"/>
              <a:ext cx="1233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 pin</a:t>
              </a:r>
              <a:r>
                <a: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connector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1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4294967295"/>
          </p:nvPr>
        </p:nvSpPr>
        <p:spPr>
          <a:xfrm>
            <a:off x="838200" y="1043796"/>
            <a:ext cx="5181600" cy="5133167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Normal mode</a:t>
            </a:r>
          </a:p>
          <a:p>
            <a:pPr lvl="1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전원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on/off</a:t>
            </a:r>
          </a:p>
          <a:p>
            <a:pPr lvl="2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버튼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long press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LED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점등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심전도 측정 및 저장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전원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과 동시 시작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전원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off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시까지 계속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24 bit/sample</a:t>
            </a:r>
          </a:p>
          <a:p>
            <a:pPr lvl="2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일정 용량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시간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이상 저장 시 자동 중단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Pairing mode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진입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버튼 두 번 클릭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pairing mode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진입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실시간 심전도 전송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Pairing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에서 실시간 심전도 전송 요청 시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LED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색상 변경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Pairing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에서 전송 중단 요청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 disconnect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시 중단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저장 데이터 추출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심전도 저장 중단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 5 pin connector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통신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Pairing mode</a:t>
            </a:r>
          </a:p>
          <a:p>
            <a:pPr lvl="1"/>
            <a:r>
              <a:rPr lang="ko-KR" altLang="en-US" dirty="0" smtClean="0"/>
              <a:t>외부 </a:t>
            </a:r>
            <a:r>
              <a:rPr lang="en-US" altLang="ko-KR" dirty="0" smtClean="0"/>
              <a:t>application(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과의 </a:t>
            </a:r>
            <a:r>
              <a:rPr lang="en-US" altLang="ko-KR" dirty="0" smtClean="0"/>
              <a:t>BLE pairing process</a:t>
            </a:r>
          </a:p>
          <a:p>
            <a:pPr lvl="1"/>
            <a:r>
              <a:rPr lang="en-US" altLang="ko-KR" dirty="0" smtClean="0"/>
              <a:t>LED </a:t>
            </a:r>
            <a:r>
              <a:rPr lang="ko-KR" altLang="en-US" dirty="0" smtClean="0"/>
              <a:t>점멸로 </a:t>
            </a:r>
            <a:r>
              <a:rPr lang="en-US" altLang="ko-KR" dirty="0" smtClean="0"/>
              <a:t>pairing mode </a:t>
            </a:r>
            <a:r>
              <a:rPr lang="ko-KR" altLang="en-US" dirty="0" smtClean="0"/>
              <a:t>임을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Advertising – Pin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(0000</a:t>
            </a:r>
            <a:r>
              <a:rPr lang="ko-KR" altLang="en-US" dirty="0" smtClean="0"/>
              <a:t>으로 고정</a:t>
            </a:r>
            <a:r>
              <a:rPr lang="en-US" altLang="ko-KR" dirty="0" smtClean="0"/>
              <a:t>) – Pairing 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분간 </a:t>
            </a:r>
            <a:r>
              <a:rPr lang="en-US" altLang="ko-KR" dirty="0" smtClean="0"/>
              <a:t>pairing </a:t>
            </a:r>
            <a:r>
              <a:rPr lang="ko-KR" altLang="en-US" dirty="0" smtClean="0"/>
              <a:t>요청 없을 시 </a:t>
            </a:r>
            <a:r>
              <a:rPr lang="en-US" altLang="ko-KR" dirty="0" smtClean="0"/>
              <a:t>normal mode</a:t>
            </a:r>
            <a:r>
              <a:rPr lang="ko-KR" altLang="en-US" dirty="0" smtClean="0"/>
              <a:t>로 복귀  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97484" y="3610379"/>
            <a:ext cx="490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Pairing mode</a:t>
            </a:r>
            <a:r>
              <a:rPr lang="ko-KR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에서도 심전도 저장은 계속 수행</a:t>
            </a:r>
            <a:endParaRPr lang="ko-KR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>
            <a:stCxn id="2" idx="2"/>
          </p:cNvCxnSpPr>
          <p:nvPr/>
        </p:nvCxnSpPr>
        <p:spPr>
          <a:xfrm>
            <a:off x="6096000" y="862642"/>
            <a:ext cx="0" cy="5442364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BLE </a:t>
            </a:r>
            <a:r>
              <a:rPr lang="ko-KR" altLang="en-US" dirty="0" smtClean="0"/>
              <a:t>통신에 필요한 </a:t>
            </a:r>
            <a:r>
              <a:rPr lang="en-US" altLang="ko-KR" dirty="0" smtClean="0"/>
              <a:t>Service / Characteristic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HW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Device name, Version, Serial number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범용으로 사용되는 </a:t>
            </a:r>
            <a:r>
              <a:rPr lang="en-US" altLang="ko-KR" dirty="0" smtClean="0"/>
              <a:t>UUID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명령어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ack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실시간 심전도 전송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중단 요청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전송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실시간 심전도 데이터 전송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5 pin connector </a:t>
            </a:r>
            <a:r>
              <a:rPr lang="ko-KR" altLang="en-US" dirty="0" smtClean="0"/>
              <a:t>데이터 전송 프로토콜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 심전도 데이터 추출 요청 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 심전도 데이터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심전도 데이터 수신 프로그램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005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 용량은 변경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배터리 지속 가능 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기구부</a:t>
            </a:r>
            <a:r>
              <a:rPr lang="ko-KR" altLang="en-US" dirty="0" smtClean="0"/>
              <a:t> 구조 등을 고려하여 차후 조정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버튼 조작 방법 변경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전원 </a:t>
            </a:r>
            <a:r>
              <a:rPr lang="en-US" altLang="ko-KR" dirty="0" smtClean="0"/>
              <a:t>on/off, Pairing mode </a:t>
            </a:r>
            <a:r>
              <a:rPr lang="ko-KR" altLang="en-US" dirty="0" smtClean="0"/>
              <a:t>진입에 사용되는 버튼 조작법은 변경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심전도 측정 시간 기록 여부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방법 등은 차후 별도 논의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 단계에서는 심전도 값만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펌웨어</a:t>
            </a:r>
            <a:r>
              <a:rPr lang="ko-KR" altLang="en-US" dirty="0" smtClean="0"/>
              <a:t> 업데이트는 고려하지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회용 기기로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펌웨어</a:t>
            </a:r>
            <a:r>
              <a:rPr lang="ko-KR" altLang="en-US" dirty="0" smtClean="0"/>
              <a:t> 업데이트 무의미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7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383</Words>
  <Application>Microsoft Office PowerPoint</Application>
  <PresentationFormat>와이드스크린</PresentationFormat>
  <Paragraphs>90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Spec.</vt:lpstr>
      <vt:lpstr>Workflow</vt:lpstr>
      <vt:lpstr>Mode</vt:lpstr>
      <vt:lpstr>Communication</vt:lpstr>
      <vt:lpstr>기타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성훈</dc:creator>
  <cp:lastModifiedBy>정 성훈</cp:lastModifiedBy>
  <cp:revision>20</cp:revision>
  <dcterms:created xsi:type="dcterms:W3CDTF">2019-02-20T14:22:41Z</dcterms:created>
  <dcterms:modified xsi:type="dcterms:W3CDTF">2019-02-20T16:38:37Z</dcterms:modified>
</cp:coreProperties>
</file>