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64" r:id="rId12"/>
    <p:sldId id="263" r:id="rId13"/>
    <p:sldId id="265" r:id="rId14"/>
    <p:sldId id="266" r:id="rId15"/>
    <p:sldId id="267" r:id="rId16"/>
    <p:sldId id="269" r:id="rId17"/>
    <p:sldId id="270" r:id="rId18"/>
    <p:sldId id="268" r:id="rId19"/>
    <p:sldId id="271" r:id="rId20"/>
    <p:sldId id="272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6" r:id="rId31"/>
    <p:sldId id="287" r:id="rId32"/>
    <p:sldId id="288" r:id="rId33"/>
    <p:sldId id="289" r:id="rId34"/>
    <p:sldId id="292" r:id="rId35"/>
    <p:sldId id="299" r:id="rId36"/>
    <p:sldId id="293" r:id="rId37"/>
    <p:sldId id="294" r:id="rId38"/>
    <p:sldId id="295" r:id="rId39"/>
    <p:sldId id="300" r:id="rId40"/>
    <p:sldId id="301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51C14-6E03-40D7-A139-08A2E6CB71ED}" v="67" dt="2019-12-31T20:54:01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aemin" userId="eab47b1dff21cf45" providerId="LiveId" clId="{73351C14-6E03-40D7-A139-08A2E6CB71ED}"/>
    <pc:docChg chg="undo custSel addSld delSld modSld sldOrd">
      <pc:chgData name="Lee Jaemin" userId="eab47b1dff21cf45" providerId="LiveId" clId="{73351C14-6E03-40D7-A139-08A2E6CB71ED}" dt="2019-12-31T21:00:26.150" v="776" actId="20577"/>
      <pc:docMkLst>
        <pc:docMk/>
      </pc:docMkLst>
      <pc:sldChg chg="modSp">
        <pc:chgData name="Lee Jaemin" userId="eab47b1dff21cf45" providerId="LiveId" clId="{73351C14-6E03-40D7-A139-08A2E6CB71ED}" dt="2019-12-30T04:33:09.338" v="103" actId="20577"/>
        <pc:sldMkLst>
          <pc:docMk/>
          <pc:sldMk cId="721345961" sldId="257"/>
        </pc:sldMkLst>
        <pc:spChg chg="mod">
          <ac:chgData name="Lee Jaemin" userId="eab47b1dff21cf45" providerId="LiveId" clId="{73351C14-6E03-40D7-A139-08A2E6CB71ED}" dt="2019-12-30T04:33:09.338" v="103" actId="20577"/>
          <ac:spMkLst>
            <pc:docMk/>
            <pc:sldMk cId="721345961" sldId="257"/>
            <ac:spMk id="2" creationId="{7CE0D844-3C26-4405-8419-6F4B55D465EE}"/>
          </ac:spMkLst>
        </pc:spChg>
      </pc:sldChg>
      <pc:sldChg chg="addSp delSp modSp">
        <pc:chgData name="Lee Jaemin" userId="eab47b1dff21cf45" providerId="LiveId" clId="{73351C14-6E03-40D7-A139-08A2E6CB71ED}" dt="2019-12-30T04:33:12.866" v="106" actId="20577"/>
        <pc:sldMkLst>
          <pc:docMk/>
          <pc:sldMk cId="2295770003" sldId="258"/>
        </pc:sldMkLst>
        <pc:spChg chg="add del mod">
          <ac:chgData name="Lee Jaemin" userId="eab47b1dff21cf45" providerId="LiveId" clId="{73351C14-6E03-40D7-A139-08A2E6CB71ED}" dt="2019-12-30T04:32:09.819" v="15"/>
          <ac:spMkLst>
            <pc:docMk/>
            <pc:sldMk cId="2295770003" sldId="258"/>
            <ac:spMk id="2" creationId="{D2D42AD6-92DE-4787-B6AC-82838E7371F5}"/>
          </ac:spMkLst>
        </pc:spChg>
        <pc:spChg chg="mod">
          <ac:chgData name="Lee Jaemin" userId="eab47b1dff21cf45" providerId="LiveId" clId="{73351C14-6E03-40D7-A139-08A2E6CB71ED}" dt="2019-12-30T04:33:12.866" v="106" actId="20577"/>
          <ac:spMkLst>
            <pc:docMk/>
            <pc:sldMk cId="2295770003" sldId="258"/>
            <ac:spMk id="9" creationId="{6DC03DBA-88E8-416B-8441-A0321AC49A7A}"/>
          </ac:spMkLst>
        </pc:spChg>
        <pc:graphicFrameChg chg="add del mod modGraphic">
          <ac:chgData name="Lee Jaemin" userId="eab47b1dff21cf45" providerId="LiveId" clId="{73351C14-6E03-40D7-A139-08A2E6CB71ED}" dt="2019-12-30T04:32:15.773" v="18"/>
          <ac:graphicFrameMkLst>
            <pc:docMk/>
            <pc:sldMk cId="2295770003" sldId="258"/>
            <ac:graphicFrameMk id="4" creationId="{83A84606-D345-4332-9121-0FE1A4C34CB1}"/>
          </ac:graphicFrameMkLst>
        </pc:graphicFrameChg>
      </pc:sldChg>
      <pc:sldChg chg="modSp">
        <pc:chgData name="Lee Jaemin" userId="eab47b1dff21cf45" providerId="LiveId" clId="{73351C14-6E03-40D7-A139-08A2E6CB71ED}" dt="2019-12-30T04:33:16.796" v="109" actId="20577"/>
        <pc:sldMkLst>
          <pc:docMk/>
          <pc:sldMk cId="1778331381" sldId="259"/>
        </pc:sldMkLst>
        <pc:spChg chg="mod">
          <ac:chgData name="Lee Jaemin" userId="eab47b1dff21cf45" providerId="LiveId" clId="{73351C14-6E03-40D7-A139-08A2E6CB71ED}" dt="2019-12-30T04:33:16.796" v="109" actId="20577"/>
          <ac:spMkLst>
            <pc:docMk/>
            <pc:sldMk cId="1778331381" sldId="259"/>
            <ac:spMk id="9" creationId="{6DC03DBA-88E8-416B-8441-A0321AC49A7A}"/>
          </ac:spMkLst>
        </pc:spChg>
      </pc:sldChg>
      <pc:sldChg chg="modSp">
        <pc:chgData name="Lee Jaemin" userId="eab47b1dff21cf45" providerId="LiveId" clId="{73351C14-6E03-40D7-A139-08A2E6CB71ED}" dt="2019-12-30T04:33:20.470" v="112" actId="20577"/>
        <pc:sldMkLst>
          <pc:docMk/>
          <pc:sldMk cId="994081374" sldId="260"/>
        </pc:sldMkLst>
        <pc:spChg chg="mod">
          <ac:chgData name="Lee Jaemin" userId="eab47b1dff21cf45" providerId="LiveId" clId="{73351C14-6E03-40D7-A139-08A2E6CB71ED}" dt="2019-12-30T04:33:20.470" v="112" actId="20577"/>
          <ac:spMkLst>
            <pc:docMk/>
            <pc:sldMk cId="994081374" sldId="260"/>
            <ac:spMk id="9" creationId="{6DC03DBA-88E8-416B-8441-A0321AC49A7A}"/>
          </ac:spMkLst>
        </pc:spChg>
      </pc:sldChg>
      <pc:sldChg chg="addSp delSp">
        <pc:chgData name="Lee Jaemin" userId="eab47b1dff21cf45" providerId="LiveId" clId="{73351C14-6E03-40D7-A139-08A2E6CB71ED}" dt="2019-12-30T04:58:15.972" v="114"/>
        <pc:sldMkLst>
          <pc:docMk/>
          <pc:sldMk cId="496014577" sldId="262"/>
        </pc:sldMkLst>
        <pc:spChg chg="add del">
          <ac:chgData name="Lee Jaemin" userId="eab47b1dff21cf45" providerId="LiveId" clId="{73351C14-6E03-40D7-A139-08A2E6CB71ED}" dt="2019-12-30T04:58:15.972" v="114"/>
          <ac:spMkLst>
            <pc:docMk/>
            <pc:sldMk cId="496014577" sldId="262"/>
            <ac:spMk id="2" creationId="{E5B94538-E0D9-4778-A085-39A49E77EAB5}"/>
          </ac:spMkLst>
        </pc:spChg>
      </pc:sldChg>
      <pc:sldChg chg="ord">
        <pc:chgData name="Lee Jaemin" userId="eab47b1dff21cf45" providerId="LiveId" clId="{73351C14-6E03-40D7-A139-08A2E6CB71ED}" dt="2019-12-30T05:33:00.949" v="115"/>
        <pc:sldMkLst>
          <pc:docMk/>
          <pc:sldMk cId="4141930670" sldId="269"/>
        </pc:sldMkLst>
      </pc:sldChg>
      <pc:sldChg chg="ord">
        <pc:chgData name="Lee Jaemin" userId="eab47b1dff21cf45" providerId="LiveId" clId="{73351C14-6E03-40D7-A139-08A2E6CB71ED}" dt="2019-12-30T05:33:01.936" v="116"/>
        <pc:sldMkLst>
          <pc:docMk/>
          <pc:sldMk cId="2077411021" sldId="270"/>
        </pc:sldMkLst>
      </pc:sldChg>
      <pc:sldChg chg="modSp">
        <pc:chgData name="Lee Jaemin" userId="eab47b1dff21cf45" providerId="LiveId" clId="{73351C14-6E03-40D7-A139-08A2E6CB71ED}" dt="2019-12-30T06:29:27.497" v="118" actId="6549"/>
        <pc:sldMkLst>
          <pc:docMk/>
          <pc:sldMk cId="1339778150" sldId="273"/>
        </pc:sldMkLst>
        <pc:graphicFrameChg chg="modGraphic">
          <ac:chgData name="Lee Jaemin" userId="eab47b1dff21cf45" providerId="LiveId" clId="{73351C14-6E03-40D7-A139-08A2E6CB71ED}" dt="2019-12-30T06:29:27.497" v="118" actId="6549"/>
          <ac:graphicFrameMkLst>
            <pc:docMk/>
            <pc:sldMk cId="1339778150" sldId="273"/>
            <ac:graphicFrameMk id="8" creationId="{DC38987D-01B0-445E-80C0-E464898C7BFE}"/>
          </ac:graphicFrameMkLst>
        </pc:graphicFrameChg>
      </pc:sldChg>
      <pc:sldChg chg="modSp">
        <pc:chgData name="Lee Jaemin" userId="eab47b1dff21cf45" providerId="LiveId" clId="{73351C14-6E03-40D7-A139-08A2E6CB71ED}" dt="2019-12-30T04:33:02.567" v="100" actId="20577"/>
        <pc:sldMkLst>
          <pc:docMk/>
          <pc:sldMk cId="54297354" sldId="275"/>
        </pc:sldMkLst>
        <pc:spChg chg="mod">
          <ac:chgData name="Lee Jaemin" userId="eab47b1dff21cf45" providerId="LiveId" clId="{73351C14-6E03-40D7-A139-08A2E6CB71ED}" dt="2019-12-30T04:33:02.567" v="100" actId="20577"/>
          <ac:spMkLst>
            <pc:docMk/>
            <pc:sldMk cId="54297354" sldId="275"/>
            <ac:spMk id="2" creationId="{7CE0D844-3C26-4405-8419-6F4B55D465EE}"/>
          </ac:spMkLst>
        </pc:spChg>
      </pc:sldChg>
      <pc:sldChg chg="addSp modSp">
        <pc:chgData name="Lee Jaemin" userId="eab47b1dff21cf45" providerId="LiveId" clId="{73351C14-6E03-40D7-A139-08A2E6CB71ED}" dt="2019-12-30T08:33:45.520" v="139" actId="20577"/>
        <pc:sldMkLst>
          <pc:docMk/>
          <pc:sldMk cId="531784433" sldId="277"/>
        </pc:sldMkLst>
        <pc:spChg chg="add mod">
          <ac:chgData name="Lee Jaemin" userId="eab47b1dff21cf45" providerId="LiveId" clId="{73351C14-6E03-40D7-A139-08A2E6CB71ED}" dt="2019-12-30T08:33:45.520" v="139" actId="20577"/>
          <ac:spMkLst>
            <pc:docMk/>
            <pc:sldMk cId="531784433" sldId="277"/>
            <ac:spMk id="5" creationId="{6B750F59-BC12-4C31-930C-7E9DEEA187FE}"/>
          </ac:spMkLst>
        </pc:spChg>
        <pc:spChg chg="mod">
          <ac:chgData name="Lee Jaemin" userId="eab47b1dff21cf45" providerId="LiveId" clId="{73351C14-6E03-40D7-A139-08A2E6CB71ED}" dt="2019-12-30T08:33:33.597" v="130" actId="20577"/>
          <ac:spMkLst>
            <pc:docMk/>
            <pc:sldMk cId="531784433" sldId="277"/>
            <ac:spMk id="9" creationId="{6DC03DBA-88E8-416B-8441-A0321AC49A7A}"/>
          </ac:spMkLst>
        </pc:spChg>
        <pc:graphicFrameChg chg="add mod modGraphic">
          <ac:chgData name="Lee Jaemin" userId="eab47b1dff21cf45" providerId="LiveId" clId="{73351C14-6E03-40D7-A139-08A2E6CB71ED}" dt="2019-12-30T08:33:01.072" v="126" actId="6549"/>
          <ac:graphicFrameMkLst>
            <pc:docMk/>
            <pc:sldMk cId="531784433" sldId="277"/>
            <ac:graphicFrameMk id="4" creationId="{E16CF304-E737-4A92-BA47-C31F85AD3185}"/>
          </ac:graphicFrameMkLst>
        </pc:graphicFrameChg>
        <pc:graphicFrameChg chg="mod modGraphic">
          <ac:chgData name="Lee Jaemin" userId="eab47b1dff21cf45" providerId="LiveId" clId="{73351C14-6E03-40D7-A139-08A2E6CB71ED}" dt="2019-12-30T08:32:48.644" v="124" actId="1076"/>
          <ac:graphicFrameMkLst>
            <pc:docMk/>
            <pc:sldMk cId="531784433" sldId="277"/>
            <ac:graphicFrameMk id="8" creationId="{DC38987D-01B0-445E-80C0-E464898C7BFE}"/>
          </ac:graphicFrameMkLst>
        </pc:graphicFrameChg>
      </pc:sldChg>
      <pc:sldChg chg="addSp modSp">
        <pc:chgData name="Lee Jaemin" userId="eab47b1dff21cf45" providerId="LiveId" clId="{73351C14-6E03-40D7-A139-08A2E6CB71ED}" dt="2019-12-30T13:49:17.485" v="292" actId="20577"/>
        <pc:sldMkLst>
          <pc:docMk/>
          <pc:sldMk cId="2366750268" sldId="279"/>
        </pc:sldMkLst>
        <pc:graphicFrameChg chg="add mod modGraphic">
          <ac:chgData name="Lee Jaemin" userId="eab47b1dff21cf45" providerId="LiveId" clId="{73351C14-6E03-40D7-A139-08A2E6CB71ED}" dt="2019-12-30T13:49:14.631" v="289"/>
          <ac:graphicFrameMkLst>
            <pc:docMk/>
            <pc:sldMk cId="2366750268" sldId="279"/>
            <ac:graphicFrameMk id="4" creationId="{37088B27-A25D-4566-BB7D-409B27F8834F}"/>
          </ac:graphicFrameMkLst>
        </pc:graphicFrameChg>
        <pc:graphicFrameChg chg="mod modGraphic">
          <ac:chgData name="Lee Jaemin" userId="eab47b1dff21cf45" providerId="LiveId" clId="{73351C14-6E03-40D7-A139-08A2E6CB71ED}" dt="2019-12-30T13:49:17.485" v="292" actId="20577"/>
          <ac:graphicFrameMkLst>
            <pc:docMk/>
            <pc:sldMk cId="2366750268" sldId="279"/>
            <ac:graphicFrameMk id="8" creationId="{DC38987D-01B0-445E-80C0-E464898C7BFE}"/>
          </ac:graphicFrameMkLst>
        </pc:graphicFrameChg>
      </pc:sldChg>
      <pc:sldChg chg="addSp delSp modSp">
        <pc:chgData name="Lee Jaemin" userId="eab47b1dff21cf45" providerId="LiveId" clId="{73351C14-6E03-40D7-A139-08A2E6CB71ED}" dt="2019-12-30T13:48:16.885" v="277"/>
        <pc:sldMkLst>
          <pc:docMk/>
          <pc:sldMk cId="114974332" sldId="280"/>
        </pc:sldMkLst>
        <pc:spChg chg="add del mod">
          <ac:chgData name="Lee Jaemin" userId="eab47b1dff21cf45" providerId="LiveId" clId="{73351C14-6E03-40D7-A139-08A2E6CB71ED}" dt="2019-12-30T13:48:16.885" v="277"/>
          <ac:spMkLst>
            <pc:docMk/>
            <pc:sldMk cId="114974332" sldId="280"/>
            <ac:spMk id="2" creationId="{DF0E424D-66E3-49DF-86F3-03E122D803CA}"/>
          </ac:spMkLst>
        </pc:spChg>
        <pc:graphicFrameChg chg="add del mod modGraphic">
          <ac:chgData name="Lee Jaemin" userId="eab47b1dff21cf45" providerId="LiveId" clId="{73351C14-6E03-40D7-A139-08A2E6CB71ED}" dt="2019-12-30T13:13:37.543" v="162"/>
          <ac:graphicFrameMkLst>
            <pc:docMk/>
            <pc:sldMk cId="114974332" sldId="280"/>
            <ac:graphicFrameMk id="4" creationId="{4CD1AB36-85BE-4AED-BDCC-A3D7E93F38B6}"/>
          </ac:graphicFrameMkLst>
        </pc:graphicFrameChg>
        <pc:graphicFrameChg chg="mod modGraphic">
          <ac:chgData name="Lee Jaemin" userId="eab47b1dff21cf45" providerId="LiveId" clId="{73351C14-6E03-40D7-A139-08A2E6CB71ED}" dt="2019-12-30T13:46:24.968" v="275" actId="20577"/>
          <ac:graphicFrameMkLst>
            <pc:docMk/>
            <pc:sldMk cId="114974332" sldId="280"/>
            <ac:graphicFrameMk id="8" creationId="{DC38987D-01B0-445E-80C0-E464898C7BFE}"/>
          </ac:graphicFrameMkLst>
        </pc:graphicFrameChg>
      </pc:sldChg>
      <pc:sldChg chg="del">
        <pc:chgData name="Lee Jaemin" userId="eab47b1dff21cf45" providerId="LiveId" clId="{73351C14-6E03-40D7-A139-08A2E6CB71ED}" dt="2019-12-30T05:59:12.042" v="117" actId="47"/>
        <pc:sldMkLst>
          <pc:docMk/>
          <pc:sldMk cId="3306181530" sldId="283"/>
        </pc:sldMkLst>
      </pc:sldChg>
      <pc:sldChg chg="addSp delSp modSp">
        <pc:chgData name="Lee Jaemin" userId="eab47b1dff21cf45" providerId="LiveId" clId="{73351C14-6E03-40D7-A139-08A2E6CB71ED}" dt="2019-12-30T13:55:09.753" v="313" actId="20577"/>
        <pc:sldMkLst>
          <pc:docMk/>
          <pc:sldMk cId="31477146" sldId="289"/>
        </pc:sldMkLst>
        <pc:spChg chg="add del mod">
          <ac:chgData name="Lee Jaemin" userId="eab47b1dff21cf45" providerId="LiveId" clId="{73351C14-6E03-40D7-A139-08A2E6CB71ED}" dt="2019-12-30T13:54:48.491" v="300"/>
          <ac:spMkLst>
            <pc:docMk/>
            <pc:sldMk cId="31477146" sldId="289"/>
            <ac:spMk id="2" creationId="{54239929-DAAB-4AA4-981F-1AFF2EB6DBF2}"/>
          </ac:spMkLst>
        </pc:spChg>
        <pc:spChg chg="mod">
          <ac:chgData name="Lee Jaemin" userId="eab47b1dff21cf45" providerId="LiveId" clId="{73351C14-6E03-40D7-A139-08A2E6CB71ED}" dt="2019-12-30T13:55:09.753" v="313" actId="20577"/>
          <ac:spMkLst>
            <pc:docMk/>
            <pc:sldMk cId="31477146" sldId="289"/>
            <ac:spMk id="9" creationId="{6DC03DBA-88E8-416B-8441-A0321AC49A7A}"/>
          </ac:spMkLst>
        </pc:spChg>
        <pc:spChg chg="del">
          <ac:chgData name="Lee Jaemin" userId="eab47b1dff21cf45" providerId="LiveId" clId="{73351C14-6E03-40D7-A139-08A2E6CB71ED}" dt="2019-12-30T13:54:59.918" v="309" actId="478"/>
          <ac:spMkLst>
            <pc:docMk/>
            <pc:sldMk cId="31477146" sldId="289"/>
            <ac:spMk id="12" creationId="{BB85A939-607B-42DE-87FC-F7446CDEA55C}"/>
          </ac:spMkLst>
        </pc:spChg>
        <pc:spChg chg="del">
          <ac:chgData name="Lee Jaemin" userId="eab47b1dff21cf45" providerId="LiveId" clId="{73351C14-6E03-40D7-A139-08A2E6CB71ED}" dt="2019-12-30T13:55:01.005" v="310" actId="478"/>
          <ac:spMkLst>
            <pc:docMk/>
            <pc:sldMk cId="31477146" sldId="289"/>
            <ac:spMk id="13" creationId="{2F3BA429-F36A-4613-B6C7-09A1F05BBA5F}"/>
          </ac:spMkLst>
        </pc:spChg>
        <pc:spChg chg="del">
          <ac:chgData name="Lee Jaemin" userId="eab47b1dff21cf45" providerId="LiveId" clId="{73351C14-6E03-40D7-A139-08A2E6CB71ED}" dt="2019-12-30T13:55:02.387" v="311" actId="478"/>
          <ac:spMkLst>
            <pc:docMk/>
            <pc:sldMk cId="31477146" sldId="289"/>
            <ac:spMk id="15" creationId="{8772DF7C-990B-41B8-A0CB-052375ECB495}"/>
          </ac:spMkLst>
        </pc:spChg>
        <pc:graphicFrameChg chg="mod">
          <ac:chgData name="Lee Jaemin" userId="eab47b1dff21cf45" providerId="LiveId" clId="{73351C14-6E03-40D7-A139-08A2E6CB71ED}" dt="2019-12-30T13:54:47.519" v="298"/>
          <ac:graphicFrameMkLst>
            <pc:docMk/>
            <pc:sldMk cId="31477146" sldId="289"/>
            <ac:graphicFrameMk id="8" creationId="{DC38987D-01B0-445E-80C0-E464898C7BFE}"/>
          </ac:graphicFrameMkLst>
        </pc:graphicFrameChg>
      </pc:sldChg>
      <pc:sldChg chg="modSp del">
        <pc:chgData name="Lee Jaemin" userId="eab47b1dff21cf45" providerId="LiveId" clId="{73351C14-6E03-40D7-A139-08A2E6CB71ED}" dt="2019-12-31T20:56:50.846" v="672" actId="47"/>
        <pc:sldMkLst>
          <pc:docMk/>
          <pc:sldMk cId="271444640" sldId="290"/>
        </pc:sldMkLst>
        <pc:graphicFrameChg chg="mod modGraphic">
          <ac:chgData name="Lee Jaemin" userId="eab47b1dff21cf45" providerId="LiveId" clId="{73351C14-6E03-40D7-A139-08A2E6CB71ED}" dt="2019-12-31T20:49:32.821" v="638" actId="20577"/>
          <ac:graphicFrameMkLst>
            <pc:docMk/>
            <pc:sldMk cId="271444640" sldId="290"/>
            <ac:graphicFrameMk id="8" creationId="{DC38987D-01B0-445E-80C0-E464898C7BFE}"/>
          </ac:graphicFrameMkLst>
        </pc:graphicFrameChg>
      </pc:sldChg>
      <pc:sldChg chg="addSp delSp modSp add ord">
        <pc:chgData name="Lee Jaemin" userId="eab47b1dff21cf45" providerId="LiveId" clId="{73351C14-6E03-40D7-A139-08A2E6CB71ED}" dt="2019-12-30T04:32:43.546" v="64" actId="20577"/>
        <pc:sldMkLst>
          <pc:docMk/>
          <pc:sldMk cId="1783158687" sldId="291"/>
        </pc:sldMkLst>
        <pc:spChg chg="mod">
          <ac:chgData name="Lee Jaemin" userId="eab47b1dff21cf45" providerId="LiveId" clId="{73351C14-6E03-40D7-A139-08A2E6CB71ED}" dt="2019-12-30T04:32:43.546" v="64" actId="20577"/>
          <ac:spMkLst>
            <pc:docMk/>
            <pc:sldMk cId="1783158687" sldId="291"/>
            <ac:spMk id="2" creationId="{7CE0D844-3C26-4405-8419-6F4B55D465EE}"/>
          </ac:spMkLst>
        </pc:spChg>
        <pc:graphicFrameChg chg="add">
          <ac:chgData name="Lee Jaemin" userId="eab47b1dff21cf45" providerId="LiveId" clId="{73351C14-6E03-40D7-A139-08A2E6CB71ED}" dt="2019-12-30T04:32:18.828" v="20"/>
          <ac:graphicFrameMkLst>
            <pc:docMk/>
            <pc:sldMk cId="1783158687" sldId="291"/>
            <ac:graphicFrameMk id="4" creationId="{F136BA48-3018-4F2D-AF15-46C3EE5C8C17}"/>
          </ac:graphicFrameMkLst>
        </pc:graphicFrameChg>
        <pc:graphicFrameChg chg="del">
          <ac:chgData name="Lee Jaemin" userId="eab47b1dff21cf45" providerId="LiveId" clId="{73351C14-6E03-40D7-A139-08A2E6CB71ED}" dt="2019-12-30T04:32:18.411" v="19" actId="478"/>
          <ac:graphicFrameMkLst>
            <pc:docMk/>
            <pc:sldMk cId="1783158687" sldId="291"/>
            <ac:graphicFrameMk id="8" creationId="{DC38987D-01B0-445E-80C0-E464898C7BFE}"/>
          </ac:graphicFrameMkLst>
        </pc:graphicFrameChg>
      </pc:sldChg>
      <pc:sldChg chg="delSp modSp add">
        <pc:chgData name="Lee Jaemin" userId="eab47b1dff21cf45" providerId="LiveId" clId="{73351C14-6E03-40D7-A139-08A2E6CB71ED}" dt="2019-12-30T14:03:37.663" v="438" actId="20577"/>
        <pc:sldMkLst>
          <pc:docMk/>
          <pc:sldMk cId="1399830750" sldId="292"/>
        </pc:sldMkLst>
        <pc:spChg chg="del">
          <ac:chgData name="Lee Jaemin" userId="eab47b1dff21cf45" providerId="LiveId" clId="{73351C14-6E03-40D7-A139-08A2E6CB71ED}" dt="2019-12-30T13:58:49.069" v="318" actId="478"/>
          <ac:spMkLst>
            <pc:docMk/>
            <pc:sldMk cId="1399830750" sldId="292"/>
            <ac:spMk id="12" creationId="{BB85A939-607B-42DE-87FC-F7446CDEA55C}"/>
          </ac:spMkLst>
        </pc:spChg>
        <pc:spChg chg="del">
          <ac:chgData name="Lee Jaemin" userId="eab47b1dff21cf45" providerId="LiveId" clId="{73351C14-6E03-40D7-A139-08A2E6CB71ED}" dt="2019-12-30T13:58:50.848" v="319" actId="478"/>
          <ac:spMkLst>
            <pc:docMk/>
            <pc:sldMk cId="1399830750" sldId="292"/>
            <ac:spMk id="13" creationId="{2F3BA429-F36A-4613-B6C7-09A1F05BBA5F}"/>
          </ac:spMkLst>
        </pc:spChg>
        <pc:spChg chg="del">
          <ac:chgData name="Lee Jaemin" userId="eab47b1dff21cf45" providerId="LiveId" clId="{73351C14-6E03-40D7-A139-08A2E6CB71ED}" dt="2019-12-30T13:58:52.568" v="320" actId="478"/>
          <ac:spMkLst>
            <pc:docMk/>
            <pc:sldMk cId="1399830750" sldId="292"/>
            <ac:spMk id="15" creationId="{8772DF7C-990B-41B8-A0CB-052375ECB495}"/>
          </ac:spMkLst>
        </pc:spChg>
        <pc:graphicFrameChg chg="modGraphic">
          <ac:chgData name="Lee Jaemin" userId="eab47b1dff21cf45" providerId="LiveId" clId="{73351C14-6E03-40D7-A139-08A2E6CB71ED}" dt="2019-12-30T14:03:37.663" v="438" actId="20577"/>
          <ac:graphicFrameMkLst>
            <pc:docMk/>
            <pc:sldMk cId="1399830750" sldId="292"/>
            <ac:graphicFrameMk id="8" creationId="{DC38987D-01B0-445E-80C0-E464898C7BFE}"/>
          </ac:graphicFrameMkLst>
        </pc:graphicFrameChg>
      </pc:sldChg>
      <pc:sldChg chg="addSp delSp modSp add del">
        <pc:chgData name="Lee Jaemin" userId="eab47b1dff21cf45" providerId="LiveId" clId="{73351C14-6E03-40D7-A139-08A2E6CB71ED}" dt="2019-12-30T13:45:32.237" v="267"/>
        <pc:sldMkLst>
          <pc:docMk/>
          <pc:sldMk cId="3677945580" sldId="292"/>
        </pc:sldMkLst>
        <pc:spChg chg="add del">
          <ac:chgData name="Lee Jaemin" userId="eab47b1dff21cf45" providerId="LiveId" clId="{73351C14-6E03-40D7-A139-08A2E6CB71ED}" dt="2019-12-30T13:45:31.807" v="265" actId="478"/>
          <ac:spMkLst>
            <pc:docMk/>
            <pc:sldMk cId="3677945580" sldId="292"/>
            <ac:spMk id="12" creationId="{BB85A939-607B-42DE-87FC-F7446CDEA55C}"/>
          </ac:spMkLst>
        </pc:spChg>
        <pc:spChg chg="add del">
          <ac:chgData name="Lee Jaemin" userId="eab47b1dff21cf45" providerId="LiveId" clId="{73351C14-6E03-40D7-A139-08A2E6CB71ED}" dt="2019-12-30T13:45:31.454" v="264" actId="478"/>
          <ac:spMkLst>
            <pc:docMk/>
            <pc:sldMk cId="3677945580" sldId="292"/>
            <ac:spMk id="13" creationId="{2F3BA429-F36A-4613-B6C7-09A1F05BBA5F}"/>
          </ac:spMkLst>
        </pc:spChg>
        <pc:spChg chg="add del">
          <ac:chgData name="Lee Jaemin" userId="eab47b1dff21cf45" providerId="LiveId" clId="{73351C14-6E03-40D7-A139-08A2E6CB71ED}" dt="2019-12-30T13:45:30.181" v="263" actId="478"/>
          <ac:spMkLst>
            <pc:docMk/>
            <pc:sldMk cId="3677945580" sldId="292"/>
            <ac:spMk id="15" creationId="{8772DF7C-990B-41B8-A0CB-052375ECB495}"/>
          </ac:spMkLst>
        </pc:spChg>
        <pc:graphicFrameChg chg="modGraphic">
          <ac:chgData name="Lee Jaemin" userId="eab47b1dff21cf45" providerId="LiveId" clId="{73351C14-6E03-40D7-A139-08A2E6CB71ED}" dt="2019-12-30T13:45:32.026" v="266" actId="20577"/>
          <ac:graphicFrameMkLst>
            <pc:docMk/>
            <pc:sldMk cId="3677945580" sldId="292"/>
            <ac:graphicFrameMk id="8" creationId="{DC38987D-01B0-445E-80C0-E464898C7BFE}"/>
          </ac:graphicFrameMkLst>
        </pc:graphicFrameChg>
      </pc:sldChg>
      <pc:sldChg chg="delSp modSp add">
        <pc:chgData name="Lee Jaemin" userId="eab47b1dff21cf45" providerId="LiveId" clId="{73351C14-6E03-40D7-A139-08A2E6CB71ED}" dt="2019-12-30T14:03:27.537" v="422" actId="20577"/>
        <pc:sldMkLst>
          <pc:docMk/>
          <pc:sldMk cId="666438047" sldId="293"/>
        </pc:sldMkLst>
        <pc:spChg chg="del">
          <ac:chgData name="Lee Jaemin" userId="eab47b1dff21cf45" providerId="LiveId" clId="{73351C14-6E03-40D7-A139-08A2E6CB71ED}" dt="2019-12-30T14:00:40.685" v="348" actId="478"/>
          <ac:spMkLst>
            <pc:docMk/>
            <pc:sldMk cId="666438047" sldId="293"/>
            <ac:spMk id="9" creationId="{6DC03DBA-88E8-416B-8441-A0321AC49A7A}"/>
          </ac:spMkLst>
        </pc:spChg>
        <pc:spChg chg="mod">
          <ac:chgData name="Lee Jaemin" userId="eab47b1dff21cf45" providerId="LiveId" clId="{73351C14-6E03-40D7-A139-08A2E6CB71ED}" dt="2019-12-30T14:01:22.122" v="368" actId="1076"/>
          <ac:spMkLst>
            <pc:docMk/>
            <pc:sldMk cId="666438047" sldId="293"/>
            <ac:spMk id="12" creationId="{BB85A939-607B-42DE-87FC-F7446CDEA55C}"/>
          </ac:spMkLst>
        </pc:spChg>
        <pc:spChg chg="del">
          <ac:chgData name="Lee Jaemin" userId="eab47b1dff21cf45" providerId="LiveId" clId="{73351C14-6E03-40D7-A139-08A2E6CB71ED}" dt="2019-12-30T14:00:42.356" v="349" actId="478"/>
          <ac:spMkLst>
            <pc:docMk/>
            <pc:sldMk cId="666438047" sldId="293"/>
            <ac:spMk id="13" creationId="{2F3BA429-F36A-4613-B6C7-09A1F05BBA5F}"/>
          </ac:spMkLst>
        </pc:spChg>
        <pc:spChg chg="del">
          <ac:chgData name="Lee Jaemin" userId="eab47b1dff21cf45" providerId="LiveId" clId="{73351C14-6E03-40D7-A139-08A2E6CB71ED}" dt="2019-12-30T14:00:44.208" v="350" actId="478"/>
          <ac:spMkLst>
            <pc:docMk/>
            <pc:sldMk cId="666438047" sldId="293"/>
            <ac:spMk id="15" creationId="{8772DF7C-990B-41B8-A0CB-052375ECB495}"/>
          </ac:spMkLst>
        </pc:spChg>
        <pc:graphicFrameChg chg="modGraphic">
          <ac:chgData name="Lee Jaemin" userId="eab47b1dff21cf45" providerId="LiveId" clId="{73351C14-6E03-40D7-A139-08A2E6CB71ED}" dt="2019-12-30T14:03:27.537" v="422" actId="20577"/>
          <ac:graphicFrameMkLst>
            <pc:docMk/>
            <pc:sldMk cId="666438047" sldId="293"/>
            <ac:graphicFrameMk id="8" creationId="{DC38987D-01B0-445E-80C0-E464898C7BFE}"/>
          </ac:graphicFrameMkLst>
        </pc:graphicFrameChg>
      </pc:sldChg>
      <pc:sldChg chg="addSp delSp modSp add del">
        <pc:chgData name="Lee Jaemin" userId="eab47b1dff21cf45" providerId="LiveId" clId="{73351C14-6E03-40D7-A139-08A2E6CB71ED}" dt="2019-12-30T13:45:29.115" v="262"/>
        <pc:sldMkLst>
          <pc:docMk/>
          <pc:sldMk cId="829428915" sldId="293"/>
        </pc:sldMkLst>
        <pc:spChg chg="add del mod">
          <ac:chgData name="Lee Jaemin" userId="eab47b1dff21cf45" providerId="LiveId" clId="{73351C14-6E03-40D7-A139-08A2E6CB71ED}" dt="2019-12-30T13:45:28.260" v="260"/>
          <ac:spMkLst>
            <pc:docMk/>
            <pc:sldMk cId="829428915" sldId="293"/>
            <ac:spMk id="2" creationId="{0EE94627-88F3-4B1E-86F9-4BF2EE000997}"/>
          </ac:spMkLst>
        </pc:spChg>
        <pc:spChg chg="mod">
          <ac:chgData name="Lee Jaemin" userId="eab47b1dff21cf45" providerId="LiveId" clId="{73351C14-6E03-40D7-A139-08A2E6CB71ED}" dt="2019-12-30T13:45:26.787" v="256" actId="20577"/>
          <ac:spMkLst>
            <pc:docMk/>
            <pc:sldMk cId="829428915" sldId="293"/>
            <ac:spMk id="9" creationId="{6DC03DBA-88E8-416B-8441-A0321AC49A7A}"/>
          </ac:spMkLst>
        </pc:spChg>
        <pc:graphicFrameChg chg="mod modGraphic">
          <ac:chgData name="Lee Jaemin" userId="eab47b1dff21cf45" providerId="LiveId" clId="{73351C14-6E03-40D7-A139-08A2E6CB71ED}" dt="2019-12-30T13:45:28.692" v="261" actId="6549"/>
          <ac:graphicFrameMkLst>
            <pc:docMk/>
            <pc:sldMk cId="829428915" sldId="293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73351C14-6E03-40D7-A139-08A2E6CB71ED}" dt="2019-12-30T14:06:22.261" v="467" actId="1076"/>
        <pc:sldMkLst>
          <pc:docMk/>
          <pc:sldMk cId="1099675944" sldId="294"/>
        </pc:sldMkLst>
        <pc:spChg chg="del">
          <ac:chgData name="Lee Jaemin" userId="eab47b1dff21cf45" providerId="LiveId" clId="{73351C14-6E03-40D7-A139-08A2E6CB71ED}" dt="2019-12-30T14:06:11.794" v="462" actId="478"/>
          <ac:spMkLst>
            <pc:docMk/>
            <pc:sldMk cId="1099675944" sldId="294"/>
            <ac:spMk id="9" creationId="{6DC03DBA-88E8-416B-8441-A0321AC49A7A}"/>
          </ac:spMkLst>
        </pc:spChg>
        <pc:spChg chg="del">
          <ac:chgData name="Lee Jaemin" userId="eab47b1dff21cf45" providerId="LiveId" clId="{73351C14-6E03-40D7-A139-08A2E6CB71ED}" dt="2019-12-30T14:06:16.538" v="465" actId="478"/>
          <ac:spMkLst>
            <pc:docMk/>
            <pc:sldMk cId="1099675944" sldId="294"/>
            <ac:spMk id="12" creationId="{BB85A939-607B-42DE-87FC-F7446CDEA55C}"/>
          </ac:spMkLst>
        </pc:spChg>
        <pc:spChg chg="add del mod">
          <ac:chgData name="Lee Jaemin" userId="eab47b1dff21cf45" providerId="LiveId" clId="{73351C14-6E03-40D7-A139-08A2E6CB71ED}" dt="2019-12-30T14:06:22.261" v="467" actId="1076"/>
          <ac:spMkLst>
            <pc:docMk/>
            <pc:sldMk cId="1099675944" sldId="294"/>
            <ac:spMk id="13" creationId="{2F3BA429-F36A-4613-B6C7-09A1F05BBA5F}"/>
          </ac:spMkLst>
        </pc:spChg>
        <pc:spChg chg="del">
          <ac:chgData name="Lee Jaemin" userId="eab47b1dff21cf45" providerId="LiveId" clId="{73351C14-6E03-40D7-A139-08A2E6CB71ED}" dt="2019-12-30T14:06:19.341" v="466" actId="478"/>
          <ac:spMkLst>
            <pc:docMk/>
            <pc:sldMk cId="1099675944" sldId="294"/>
            <ac:spMk id="15" creationId="{8772DF7C-990B-41B8-A0CB-052375ECB495}"/>
          </ac:spMkLst>
        </pc:spChg>
        <pc:graphicFrameChg chg="modGraphic">
          <ac:chgData name="Lee Jaemin" userId="eab47b1dff21cf45" providerId="LiveId" clId="{73351C14-6E03-40D7-A139-08A2E6CB71ED}" dt="2019-12-30T14:06:08.978" v="461" actId="20577"/>
          <ac:graphicFrameMkLst>
            <pc:docMk/>
            <pc:sldMk cId="1099675944" sldId="294"/>
            <ac:graphicFrameMk id="8" creationId="{DC38987D-01B0-445E-80C0-E464898C7BFE}"/>
          </ac:graphicFrameMkLst>
        </pc:graphicFrameChg>
      </pc:sldChg>
      <pc:sldChg chg="delSp modSp add">
        <pc:chgData name="Lee Jaemin" userId="eab47b1dff21cf45" providerId="LiveId" clId="{73351C14-6E03-40D7-A139-08A2E6CB71ED}" dt="2019-12-30T14:07:46.374" v="475" actId="1076"/>
        <pc:sldMkLst>
          <pc:docMk/>
          <pc:sldMk cId="1886474235" sldId="295"/>
        </pc:sldMkLst>
        <pc:spChg chg="del">
          <ac:chgData name="Lee Jaemin" userId="eab47b1dff21cf45" providerId="LiveId" clId="{73351C14-6E03-40D7-A139-08A2E6CB71ED}" dt="2019-12-30T14:07:40.640" v="472" actId="478"/>
          <ac:spMkLst>
            <pc:docMk/>
            <pc:sldMk cId="1886474235" sldId="295"/>
            <ac:spMk id="9" creationId="{6DC03DBA-88E8-416B-8441-A0321AC49A7A}"/>
          </ac:spMkLst>
        </pc:spChg>
        <pc:spChg chg="del">
          <ac:chgData name="Lee Jaemin" userId="eab47b1dff21cf45" providerId="LiveId" clId="{73351C14-6E03-40D7-A139-08A2E6CB71ED}" dt="2019-12-30T14:07:41.264" v="473" actId="478"/>
          <ac:spMkLst>
            <pc:docMk/>
            <pc:sldMk cId="1886474235" sldId="295"/>
            <ac:spMk id="12" creationId="{BB85A939-607B-42DE-87FC-F7446CDEA55C}"/>
          </ac:spMkLst>
        </pc:spChg>
        <pc:spChg chg="del">
          <ac:chgData name="Lee Jaemin" userId="eab47b1dff21cf45" providerId="LiveId" clId="{73351C14-6E03-40D7-A139-08A2E6CB71ED}" dt="2019-12-30T14:07:42.763" v="474" actId="478"/>
          <ac:spMkLst>
            <pc:docMk/>
            <pc:sldMk cId="1886474235" sldId="295"/>
            <ac:spMk id="13" creationId="{2F3BA429-F36A-4613-B6C7-09A1F05BBA5F}"/>
          </ac:spMkLst>
        </pc:spChg>
        <pc:spChg chg="mod">
          <ac:chgData name="Lee Jaemin" userId="eab47b1dff21cf45" providerId="LiveId" clId="{73351C14-6E03-40D7-A139-08A2E6CB71ED}" dt="2019-12-30T14:07:46.374" v="475" actId="1076"/>
          <ac:spMkLst>
            <pc:docMk/>
            <pc:sldMk cId="1886474235" sldId="295"/>
            <ac:spMk id="15" creationId="{8772DF7C-990B-41B8-A0CB-052375ECB495}"/>
          </ac:spMkLst>
        </pc:spChg>
        <pc:graphicFrameChg chg="modGraphic">
          <ac:chgData name="Lee Jaemin" userId="eab47b1dff21cf45" providerId="LiveId" clId="{73351C14-6E03-40D7-A139-08A2E6CB71ED}" dt="2019-12-30T14:07:36.265" v="471" actId="20577"/>
          <ac:graphicFrameMkLst>
            <pc:docMk/>
            <pc:sldMk cId="1886474235" sldId="295"/>
            <ac:graphicFrameMk id="8" creationId="{DC38987D-01B0-445E-80C0-E464898C7BFE}"/>
          </ac:graphicFrameMkLst>
        </pc:graphicFrameChg>
      </pc:sldChg>
      <pc:sldChg chg="modSp add">
        <pc:chgData name="Lee Jaemin" userId="eab47b1dff21cf45" providerId="LiveId" clId="{73351C14-6E03-40D7-A139-08A2E6CB71ED}" dt="2019-12-30T14:15:03.907" v="522" actId="20577"/>
        <pc:sldMkLst>
          <pc:docMk/>
          <pc:sldMk cId="1550875289" sldId="296"/>
        </pc:sldMkLst>
        <pc:graphicFrameChg chg="modGraphic">
          <ac:chgData name="Lee Jaemin" userId="eab47b1dff21cf45" providerId="LiveId" clId="{73351C14-6E03-40D7-A139-08A2E6CB71ED}" dt="2019-12-30T14:15:03.907" v="522" actId="20577"/>
          <ac:graphicFrameMkLst>
            <pc:docMk/>
            <pc:sldMk cId="1550875289" sldId="296"/>
            <ac:graphicFrameMk id="8" creationId="{DC38987D-01B0-445E-80C0-E464898C7BFE}"/>
          </ac:graphicFrameMkLst>
        </pc:graphicFrameChg>
      </pc:sldChg>
      <pc:sldChg chg="modSp add">
        <pc:chgData name="Lee Jaemin" userId="eab47b1dff21cf45" providerId="LiveId" clId="{73351C14-6E03-40D7-A139-08A2E6CB71ED}" dt="2019-12-31T21:00:26.150" v="776" actId="20577"/>
        <pc:sldMkLst>
          <pc:docMk/>
          <pc:sldMk cId="117465145" sldId="297"/>
        </pc:sldMkLst>
        <pc:graphicFrameChg chg="modGraphic">
          <ac:chgData name="Lee Jaemin" userId="eab47b1dff21cf45" providerId="LiveId" clId="{73351C14-6E03-40D7-A139-08A2E6CB71ED}" dt="2019-12-31T21:00:26.150" v="776" actId="20577"/>
          <ac:graphicFrameMkLst>
            <pc:docMk/>
            <pc:sldMk cId="117465145" sldId="297"/>
            <ac:graphicFrameMk id="8" creationId="{DC38987D-01B0-445E-80C0-E464898C7BFE}"/>
          </ac:graphicFrameMkLst>
        </pc:graphicFrameChg>
      </pc:sldChg>
      <pc:sldChg chg="modSp add">
        <pc:chgData name="Lee Jaemin" userId="eab47b1dff21cf45" providerId="LiveId" clId="{73351C14-6E03-40D7-A139-08A2E6CB71ED}" dt="2019-12-31T20:59:40.333" v="755" actId="20577"/>
        <pc:sldMkLst>
          <pc:docMk/>
          <pc:sldMk cId="2462854669" sldId="298"/>
        </pc:sldMkLst>
        <pc:graphicFrameChg chg="mod modGraphic">
          <ac:chgData name="Lee Jaemin" userId="eab47b1dff21cf45" providerId="LiveId" clId="{73351C14-6E03-40D7-A139-08A2E6CB71ED}" dt="2019-12-31T20:59:40.333" v="755" actId="20577"/>
          <ac:graphicFrameMkLst>
            <pc:docMk/>
            <pc:sldMk cId="2462854669" sldId="298"/>
            <ac:graphicFrameMk id="8" creationId="{DC38987D-01B0-445E-80C0-E464898C7BFE}"/>
          </ac:graphicFrameMkLst>
        </pc:graphicFrameChg>
      </pc:sldChg>
      <pc:sldChg chg="delSp modSp add">
        <pc:chgData name="Lee Jaemin" userId="eab47b1dff21cf45" providerId="LiveId" clId="{73351C14-6E03-40D7-A139-08A2E6CB71ED}" dt="2019-12-31T20:41:23.279" v="591"/>
        <pc:sldMkLst>
          <pc:docMk/>
          <pc:sldMk cId="237382131" sldId="299"/>
        </pc:sldMkLst>
        <pc:spChg chg="del mod">
          <ac:chgData name="Lee Jaemin" userId="eab47b1dff21cf45" providerId="LiveId" clId="{73351C14-6E03-40D7-A139-08A2E6CB71ED}" dt="2019-12-31T20:41:23.279" v="591"/>
          <ac:spMkLst>
            <pc:docMk/>
            <pc:sldMk cId="237382131" sldId="299"/>
            <ac:spMk id="2" creationId="{620F1411-60A9-482B-94DE-6B9765A54D94}"/>
          </ac:spMkLst>
        </pc:spChg>
        <pc:graphicFrameChg chg="mod modGraphic">
          <ac:chgData name="Lee Jaemin" userId="eab47b1dff21cf45" providerId="LiveId" clId="{73351C14-6E03-40D7-A139-08A2E6CB71ED}" dt="2019-12-31T20:38:21.843" v="589" actId="20577"/>
          <ac:graphicFrameMkLst>
            <pc:docMk/>
            <pc:sldMk cId="237382131" sldId="299"/>
            <ac:graphicFrameMk id="8" creationId="{DC38987D-01B0-445E-80C0-E464898C7BFE}"/>
          </ac:graphicFrameMkLst>
        </pc:graphicFrameChg>
      </pc:sldChg>
      <pc:sldChg chg="modSp add del ord">
        <pc:chgData name="Lee Jaemin" userId="eab47b1dff21cf45" providerId="LiveId" clId="{73351C14-6E03-40D7-A139-08A2E6CB71ED}" dt="2019-12-31T20:49:37.265" v="639" actId="47"/>
        <pc:sldMkLst>
          <pc:docMk/>
          <pc:sldMk cId="74930876" sldId="300"/>
        </pc:sldMkLst>
        <pc:graphicFrameChg chg="modGraphic">
          <ac:chgData name="Lee Jaemin" userId="eab47b1dff21cf45" providerId="LiveId" clId="{73351C14-6E03-40D7-A139-08A2E6CB71ED}" dt="2019-12-31T20:48:16.980" v="597" actId="20577"/>
          <ac:graphicFrameMkLst>
            <pc:docMk/>
            <pc:sldMk cId="74930876" sldId="300"/>
            <ac:graphicFrameMk id="8" creationId="{DC38987D-01B0-445E-80C0-E464898C7BFE}"/>
          </ac:graphicFrameMkLst>
        </pc:graphicFrameChg>
      </pc:sldChg>
      <pc:sldChg chg="modSp add">
        <pc:chgData name="Lee Jaemin" userId="eab47b1dff21cf45" providerId="LiveId" clId="{73351C14-6E03-40D7-A139-08A2E6CB71ED}" dt="2019-12-31T20:53:44.716" v="656" actId="20577"/>
        <pc:sldMkLst>
          <pc:docMk/>
          <pc:sldMk cId="1818732133" sldId="300"/>
        </pc:sldMkLst>
        <pc:graphicFrameChg chg="modGraphic">
          <ac:chgData name="Lee Jaemin" userId="eab47b1dff21cf45" providerId="LiveId" clId="{73351C14-6E03-40D7-A139-08A2E6CB71ED}" dt="2019-12-31T20:53:44.716" v="656" actId="20577"/>
          <ac:graphicFrameMkLst>
            <pc:docMk/>
            <pc:sldMk cId="1818732133" sldId="300"/>
            <ac:graphicFrameMk id="8" creationId="{DC38987D-01B0-445E-80C0-E464898C7BFE}"/>
          </ac:graphicFrameMkLst>
        </pc:graphicFrameChg>
      </pc:sldChg>
      <pc:sldChg chg="modSp add ord">
        <pc:chgData name="Lee Jaemin" userId="eab47b1dff21cf45" providerId="LiveId" clId="{73351C14-6E03-40D7-A139-08A2E6CB71ED}" dt="2019-12-31T20:55:17.848" v="671" actId="20577"/>
        <pc:sldMkLst>
          <pc:docMk/>
          <pc:sldMk cId="1323853529" sldId="301"/>
        </pc:sldMkLst>
        <pc:graphicFrameChg chg="modGraphic">
          <ac:chgData name="Lee Jaemin" userId="eab47b1dff21cf45" providerId="LiveId" clId="{73351C14-6E03-40D7-A139-08A2E6CB71ED}" dt="2019-12-31T20:55:17.848" v="671" actId="20577"/>
          <ac:graphicFrameMkLst>
            <pc:docMk/>
            <pc:sldMk cId="1323853529" sldId="301"/>
            <ac:graphicFrameMk id="8" creationId="{DC38987D-01B0-445E-80C0-E464898C7BFE}"/>
          </ac:graphicFrameMkLst>
        </pc:graphicFrameChg>
      </pc:sldChg>
    </pc:docChg>
  </pc:docChgLst>
  <pc:docChgLst>
    <pc:chgData name="Lee Jaemin" userId="eab47b1dff21cf45" providerId="LiveId" clId="{CD21DC76-BD12-48A7-BDF4-3C2FACC0E98C}"/>
    <pc:docChg chg="undo custSel addSld modSld sldOrd">
      <pc:chgData name="Lee Jaemin" userId="eab47b1dff21cf45" providerId="LiveId" clId="{CD21DC76-BD12-48A7-BDF4-3C2FACC0E98C}" dt="2019-12-29T02:26:35.949" v="401" actId="20577"/>
      <pc:docMkLst>
        <pc:docMk/>
      </pc:docMkLst>
      <pc:sldChg chg="addSp delSp modSp">
        <pc:chgData name="Lee Jaemin" userId="eab47b1dff21cf45" providerId="LiveId" clId="{CD21DC76-BD12-48A7-BDF4-3C2FACC0E98C}" dt="2019-12-29T02:02:38.833" v="111"/>
        <pc:sldMkLst>
          <pc:docMk/>
          <pc:sldMk cId="721345961" sldId="257"/>
        </pc:sldMkLst>
        <pc:spChg chg="add mod">
          <ac:chgData name="Lee Jaemin" userId="eab47b1dff21cf45" providerId="LiveId" clId="{CD21DC76-BD12-48A7-BDF4-3C2FACC0E98C}" dt="2019-12-29T02:02:22.388" v="105" actId="1076"/>
          <ac:spMkLst>
            <pc:docMk/>
            <pc:sldMk cId="721345961" sldId="257"/>
            <ac:spMk id="2" creationId="{7CE0D844-3C26-4405-8419-6F4B55D465EE}"/>
          </ac:spMkLst>
        </pc:spChg>
        <pc:spChg chg="add del">
          <ac:chgData name="Lee Jaemin" userId="eab47b1dff21cf45" providerId="LiveId" clId="{CD21DC76-BD12-48A7-BDF4-3C2FACC0E98C}" dt="2019-12-29T02:00:03.145" v="58"/>
          <ac:spMkLst>
            <pc:docMk/>
            <pc:sldMk cId="721345961" sldId="257"/>
            <ac:spMk id="3" creationId="{8B7D7129-58FC-4C42-A30C-A849023EAD4C}"/>
          </ac:spMkLst>
        </pc:spChg>
        <pc:spChg chg="add del">
          <ac:chgData name="Lee Jaemin" userId="eab47b1dff21cf45" providerId="LiveId" clId="{CD21DC76-BD12-48A7-BDF4-3C2FACC0E98C}" dt="2019-12-29T02:00:12.101" v="60"/>
          <ac:spMkLst>
            <pc:docMk/>
            <pc:sldMk cId="721345961" sldId="257"/>
            <ac:spMk id="4" creationId="{7E6A3F71-6A69-42D8-8A71-82DC9F03A8B4}"/>
          </ac:spMkLst>
        </pc:spChg>
        <pc:spChg chg="add del">
          <ac:chgData name="Lee Jaemin" userId="eab47b1dff21cf45" providerId="LiveId" clId="{CD21DC76-BD12-48A7-BDF4-3C2FACC0E98C}" dt="2019-12-29T02:00:18.195" v="62"/>
          <ac:spMkLst>
            <pc:docMk/>
            <pc:sldMk cId="721345961" sldId="257"/>
            <ac:spMk id="5" creationId="{5764FC3F-6B3A-447D-AFBE-47D96186AB87}"/>
          </ac:spMkLst>
        </pc:spChg>
        <pc:spChg chg="add del mod">
          <ac:chgData name="Lee Jaemin" userId="eab47b1dff21cf45" providerId="LiveId" clId="{CD21DC76-BD12-48A7-BDF4-3C2FACC0E98C}" dt="2019-12-29T02:00:32.447" v="66" actId="478"/>
          <ac:spMkLst>
            <pc:docMk/>
            <pc:sldMk cId="721345961" sldId="257"/>
            <ac:spMk id="6" creationId="{75C0304C-E9C6-4E07-AB26-2DA2FC4E22C8}"/>
          </ac:spMkLst>
        </pc:spChg>
        <pc:spChg chg="add del mod">
          <ac:chgData name="Lee Jaemin" userId="eab47b1dff21cf45" providerId="LiveId" clId="{CD21DC76-BD12-48A7-BDF4-3C2FACC0E98C}" dt="2019-12-29T02:02:36.831" v="110" actId="478"/>
          <ac:spMkLst>
            <pc:docMk/>
            <pc:sldMk cId="721345961" sldId="257"/>
            <ac:spMk id="7" creationId="{0DDA81EF-6DD5-4360-8588-D2305EAA93E7}"/>
          </ac:spMkLst>
        </pc:spChg>
        <pc:graphicFrameChg chg="mod modGraphic">
          <ac:chgData name="Lee Jaemin" userId="eab47b1dff21cf45" providerId="LiveId" clId="{CD21DC76-BD12-48A7-BDF4-3C2FACC0E98C}" dt="2019-12-29T02:02:38.833" v="111"/>
          <ac:graphicFrameMkLst>
            <pc:docMk/>
            <pc:sldMk cId="721345961" sldId="257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02:13.955" v="103" actId="1076"/>
        <pc:sldMkLst>
          <pc:docMk/>
          <pc:sldMk cId="2295770003" sldId="258"/>
        </pc:sldMkLst>
        <pc:spChg chg="add del">
          <ac:chgData name="Lee Jaemin" userId="eab47b1dff21cf45" providerId="LiveId" clId="{CD21DC76-BD12-48A7-BDF4-3C2FACC0E98C}" dt="2019-12-29T01:58:52.439" v="33"/>
          <ac:spMkLst>
            <pc:docMk/>
            <pc:sldMk cId="2295770003" sldId="258"/>
            <ac:spMk id="2" creationId="{2E0FFE2F-FCEE-4E41-9B39-648F20A87B3A}"/>
          </ac:spMkLst>
        </pc:spChg>
        <pc:spChg chg="add del">
          <ac:chgData name="Lee Jaemin" userId="eab47b1dff21cf45" providerId="LiveId" clId="{CD21DC76-BD12-48A7-BDF4-3C2FACC0E98C}" dt="2019-12-29T01:58:55.170" v="35"/>
          <ac:spMkLst>
            <pc:docMk/>
            <pc:sldMk cId="2295770003" sldId="258"/>
            <ac:spMk id="3" creationId="{1EB9A811-2BF5-4BAD-B09F-FC36D5A0192D}"/>
          </ac:spMkLst>
        </pc:spChg>
        <pc:spChg chg="add del">
          <ac:chgData name="Lee Jaemin" userId="eab47b1dff21cf45" providerId="LiveId" clId="{CD21DC76-BD12-48A7-BDF4-3C2FACC0E98C}" dt="2019-12-29T01:59:01.676" v="37"/>
          <ac:spMkLst>
            <pc:docMk/>
            <pc:sldMk cId="2295770003" sldId="258"/>
            <ac:spMk id="4" creationId="{FD1486E5-B7C3-4211-B6F3-FF4135A5C876}"/>
          </ac:spMkLst>
        </pc:spChg>
        <pc:spChg chg="add del">
          <ac:chgData name="Lee Jaemin" userId="eab47b1dff21cf45" providerId="LiveId" clId="{CD21DC76-BD12-48A7-BDF4-3C2FACC0E98C}" dt="2019-12-29T01:59:09.281" v="39"/>
          <ac:spMkLst>
            <pc:docMk/>
            <pc:sldMk cId="2295770003" sldId="258"/>
            <ac:spMk id="5" creationId="{07DAF002-5C71-4CB7-909E-885375EFC43B}"/>
          </ac:spMkLst>
        </pc:spChg>
        <pc:spChg chg="add del mod">
          <ac:chgData name="Lee Jaemin" userId="eab47b1dff21cf45" providerId="LiveId" clId="{CD21DC76-BD12-48A7-BDF4-3C2FACC0E98C}" dt="2019-12-29T01:59:37.091" v="48" actId="478"/>
          <ac:spMkLst>
            <pc:docMk/>
            <pc:sldMk cId="2295770003" sldId="258"/>
            <ac:spMk id="6" creationId="{45675ACE-923F-4426-B280-142519B39CB5}"/>
          </ac:spMkLst>
        </pc:spChg>
        <pc:spChg chg="add del mod">
          <ac:chgData name="Lee Jaemin" userId="eab47b1dff21cf45" providerId="LiveId" clId="{CD21DC76-BD12-48A7-BDF4-3C2FACC0E98C}" dt="2019-12-29T02:01:43.627" v="93" actId="478"/>
          <ac:spMkLst>
            <pc:docMk/>
            <pc:sldMk cId="2295770003" sldId="258"/>
            <ac:spMk id="7" creationId="{1671CFAD-72AA-45B3-B15F-F53E57D3652C}"/>
          </ac:spMkLst>
        </pc:spChg>
        <pc:spChg chg="add mod">
          <ac:chgData name="Lee Jaemin" userId="eab47b1dff21cf45" providerId="LiveId" clId="{CD21DC76-BD12-48A7-BDF4-3C2FACC0E98C}" dt="2019-12-29T02:02:13.955" v="103" actId="1076"/>
          <ac:spMkLst>
            <pc:docMk/>
            <pc:sldMk cId="2295770003" sldId="258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02:09.340" v="102" actId="14100"/>
          <ac:graphicFrameMkLst>
            <pc:docMk/>
            <pc:sldMk cId="2295770003" sldId="258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03:15.299" v="120" actId="14100"/>
        <pc:sldMkLst>
          <pc:docMk/>
          <pc:sldMk cId="1778331381" sldId="259"/>
        </pc:sldMkLst>
        <pc:spChg chg="add del mod">
          <ac:chgData name="Lee Jaemin" userId="eab47b1dff21cf45" providerId="LiveId" clId="{CD21DC76-BD12-48A7-BDF4-3C2FACC0E98C}" dt="2019-12-29T02:01:39.600" v="89"/>
          <ac:spMkLst>
            <pc:docMk/>
            <pc:sldMk cId="1778331381" sldId="259"/>
            <ac:spMk id="2" creationId="{5B455716-75E8-4097-B5F0-7DE4D5716B7B}"/>
          </ac:spMkLst>
        </pc:spChg>
        <pc:spChg chg="mod">
          <ac:chgData name="Lee Jaemin" userId="eab47b1dff21cf45" providerId="LiveId" clId="{CD21DC76-BD12-48A7-BDF4-3C2FACC0E98C}" dt="2019-12-29T02:03:08.248" v="119" actId="20577"/>
          <ac:spMkLst>
            <pc:docMk/>
            <pc:sldMk cId="1778331381" sldId="259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03:15.299" v="120" actId="14100"/>
          <ac:graphicFrameMkLst>
            <pc:docMk/>
            <pc:sldMk cId="1778331381" sldId="259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04:02.535" v="137" actId="20577"/>
        <pc:sldMkLst>
          <pc:docMk/>
          <pc:sldMk cId="994081374" sldId="260"/>
        </pc:sldMkLst>
        <pc:spChg chg="add del mod">
          <ac:chgData name="Lee Jaemin" userId="eab47b1dff21cf45" providerId="LiveId" clId="{CD21DC76-BD12-48A7-BDF4-3C2FACC0E98C}" dt="2019-12-29T02:03:41.698" v="128" actId="478"/>
          <ac:spMkLst>
            <pc:docMk/>
            <pc:sldMk cId="994081374" sldId="260"/>
            <ac:spMk id="2" creationId="{86B92988-8ECC-4A29-8CEA-9F68B93A8F9F}"/>
          </ac:spMkLst>
        </pc:spChg>
        <pc:spChg chg="mod">
          <ac:chgData name="Lee Jaemin" userId="eab47b1dff21cf45" providerId="LiveId" clId="{CD21DC76-BD12-48A7-BDF4-3C2FACC0E98C}" dt="2019-12-29T02:04:02.535" v="137" actId="20577"/>
          <ac:spMkLst>
            <pc:docMk/>
            <pc:sldMk cId="994081374" sldId="260"/>
            <ac:spMk id="9" creationId="{6DC03DBA-88E8-416B-8441-A0321AC49A7A}"/>
          </ac:spMkLst>
        </pc:spChg>
        <pc:graphicFrameChg chg="add del mod modGraphic">
          <ac:chgData name="Lee Jaemin" userId="eab47b1dff21cf45" providerId="LiveId" clId="{CD21DC76-BD12-48A7-BDF4-3C2FACC0E98C}" dt="2019-12-29T02:03:43.072" v="129"/>
          <ac:graphicFrameMkLst>
            <pc:docMk/>
            <pc:sldMk cId="994081374" sldId="260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05:21.963" v="153" actId="20577"/>
        <pc:sldMkLst>
          <pc:docMk/>
          <pc:sldMk cId="2958443198" sldId="261"/>
        </pc:sldMkLst>
        <pc:spChg chg="add del mod">
          <ac:chgData name="Lee Jaemin" userId="eab47b1dff21cf45" providerId="LiveId" clId="{CD21DC76-BD12-48A7-BDF4-3C2FACC0E98C}" dt="2019-12-29T02:04:51.425" v="144"/>
          <ac:spMkLst>
            <pc:docMk/>
            <pc:sldMk cId="2958443198" sldId="261"/>
            <ac:spMk id="2" creationId="{B23944F5-320B-463E-BE2C-939142D243DF}"/>
          </ac:spMkLst>
        </pc:spChg>
        <pc:spChg chg="mod">
          <ac:chgData name="Lee Jaemin" userId="eab47b1dff21cf45" providerId="LiveId" clId="{CD21DC76-BD12-48A7-BDF4-3C2FACC0E98C}" dt="2019-12-29T02:05:21.963" v="153" actId="20577"/>
          <ac:spMkLst>
            <pc:docMk/>
            <pc:sldMk cId="2958443198" sldId="261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04:52.297" v="145"/>
          <ac:graphicFrameMkLst>
            <pc:docMk/>
            <pc:sldMk cId="2958443198" sldId="261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24:21.499" v="382" actId="20577"/>
        <pc:sldMkLst>
          <pc:docMk/>
          <pc:sldMk cId="496014577" sldId="262"/>
        </pc:sldMkLst>
        <pc:spChg chg="add del mod">
          <ac:chgData name="Lee Jaemin" userId="eab47b1dff21cf45" providerId="LiveId" clId="{CD21DC76-BD12-48A7-BDF4-3C2FACC0E98C}" dt="2019-12-29T02:07:02.107" v="159" actId="478"/>
          <ac:spMkLst>
            <pc:docMk/>
            <pc:sldMk cId="496014577" sldId="262"/>
            <ac:spMk id="2" creationId="{110646D7-A4AC-494F-8994-E05132B29DF1}"/>
          </ac:spMkLst>
        </pc:spChg>
        <pc:spChg chg="add del mod">
          <ac:chgData name="Lee Jaemin" userId="eab47b1dff21cf45" providerId="LiveId" clId="{CD21DC76-BD12-48A7-BDF4-3C2FACC0E98C}" dt="2019-12-29T02:07:31.593" v="166"/>
          <ac:spMkLst>
            <pc:docMk/>
            <pc:sldMk cId="496014577" sldId="262"/>
            <ac:spMk id="3" creationId="{AEAD4CD8-BBC0-4554-B8B0-6CEB542E8209}"/>
          </ac:spMkLst>
        </pc:spChg>
        <pc:spChg chg="mod">
          <ac:chgData name="Lee Jaemin" userId="eab47b1dff21cf45" providerId="LiveId" clId="{CD21DC76-BD12-48A7-BDF4-3C2FACC0E98C}" dt="2019-12-29T02:24:11.507" v="381" actId="20577"/>
          <ac:spMkLst>
            <pc:docMk/>
            <pc:sldMk cId="496014577" sldId="262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24:21.499" v="382" actId="20577"/>
          <ac:graphicFrameMkLst>
            <pc:docMk/>
            <pc:sldMk cId="496014577" sldId="262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12:47.205" v="230" actId="20577"/>
        <pc:sldMkLst>
          <pc:docMk/>
          <pc:sldMk cId="2802109055" sldId="263"/>
        </pc:sldMkLst>
        <pc:spChg chg="add del mod">
          <ac:chgData name="Lee Jaemin" userId="eab47b1dff21cf45" providerId="LiveId" clId="{CD21DC76-BD12-48A7-BDF4-3C2FACC0E98C}" dt="2019-12-29T02:11:08.019" v="203"/>
          <ac:spMkLst>
            <pc:docMk/>
            <pc:sldMk cId="2802109055" sldId="263"/>
            <ac:spMk id="2" creationId="{DFA1F2E5-BAB9-44EC-AAA6-F54FC367B54B}"/>
          </ac:spMkLst>
        </pc:spChg>
        <pc:spChg chg="add del mod">
          <ac:chgData name="Lee Jaemin" userId="eab47b1dff21cf45" providerId="LiveId" clId="{CD21DC76-BD12-48A7-BDF4-3C2FACC0E98C}" dt="2019-12-29T02:12:06.925" v="216"/>
          <ac:spMkLst>
            <pc:docMk/>
            <pc:sldMk cId="2802109055" sldId="263"/>
            <ac:spMk id="3" creationId="{8EA82ACC-DB1E-447A-BA80-ECF9CF368A5A}"/>
          </ac:spMkLst>
        </pc:spChg>
        <pc:spChg chg="mod">
          <ac:chgData name="Lee Jaemin" userId="eab47b1dff21cf45" providerId="LiveId" clId="{CD21DC76-BD12-48A7-BDF4-3C2FACC0E98C}" dt="2019-12-29T02:12:47.205" v="230" actId="20577"/>
          <ac:spMkLst>
            <pc:docMk/>
            <pc:sldMk cId="2802109055" sldId="263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12:17.264" v="220" actId="404"/>
          <ac:graphicFrameMkLst>
            <pc:docMk/>
            <pc:sldMk cId="2802109055" sldId="263"/>
            <ac:graphicFrameMk id="8" creationId="{DC38987D-01B0-445E-80C0-E464898C7BFE}"/>
          </ac:graphicFrameMkLst>
        </pc:graphicFrameChg>
      </pc:sldChg>
      <pc:sldChg chg="add ord">
        <pc:chgData name="Lee Jaemin" userId="eab47b1dff21cf45" providerId="LiveId" clId="{CD21DC76-BD12-48A7-BDF4-3C2FACC0E98C}" dt="2019-12-29T02:12:13.680" v="218"/>
        <pc:sldMkLst>
          <pc:docMk/>
          <pc:sldMk cId="2522038533" sldId="264"/>
        </pc:sldMkLst>
      </pc:sldChg>
      <pc:sldChg chg="addSp delSp modSp add">
        <pc:chgData name="Lee Jaemin" userId="eab47b1dff21cf45" providerId="LiveId" clId="{CD21DC76-BD12-48A7-BDF4-3C2FACC0E98C}" dt="2019-12-29T02:14:36.467" v="246"/>
        <pc:sldMkLst>
          <pc:docMk/>
          <pc:sldMk cId="2923949071" sldId="265"/>
        </pc:sldMkLst>
        <pc:spChg chg="add del mod">
          <ac:chgData name="Lee Jaemin" userId="eab47b1dff21cf45" providerId="LiveId" clId="{CD21DC76-BD12-48A7-BDF4-3C2FACC0E98C}" dt="2019-12-29T02:14:36.467" v="246"/>
          <ac:spMkLst>
            <pc:docMk/>
            <pc:sldMk cId="2923949071" sldId="265"/>
            <ac:spMk id="2" creationId="{0638235B-A215-42D4-9FDD-B97BF7767F32}"/>
          </ac:spMkLst>
        </pc:spChg>
        <pc:spChg chg="mod">
          <ac:chgData name="Lee Jaemin" userId="eab47b1dff21cf45" providerId="LiveId" clId="{CD21DC76-BD12-48A7-BDF4-3C2FACC0E98C}" dt="2019-12-29T02:14:03.958" v="244" actId="20577"/>
          <ac:spMkLst>
            <pc:docMk/>
            <pc:sldMk cId="2923949071" sldId="265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13:35.455" v="236"/>
          <ac:graphicFrameMkLst>
            <pc:docMk/>
            <pc:sldMk cId="2923949071" sldId="265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15:17.623" v="264"/>
        <pc:sldMkLst>
          <pc:docMk/>
          <pc:sldMk cId="2160126440" sldId="266"/>
        </pc:sldMkLst>
        <pc:spChg chg="add del mod">
          <ac:chgData name="Lee Jaemin" userId="eab47b1dff21cf45" providerId="LiveId" clId="{CD21DC76-BD12-48A7-BDF4-3C2FACC0E98C}" dt="2019-12-29T02:15:17.623" v="264"/>
          <ac:spMkLst>
            <pc:docMk/>
            <pc:sldMk cId="2160126440" sldId="266"/>
            <ac:spMk id="2" creationId="{D39D56DB-69A1-48D0-94CF-A1824C92A2AC}"/>
          </ac:spMkLst>
        </pc:spChg>
        <pc:spChg chg="mod">
          <ac:chgData name="Lee Jaemin" userId="eab47b1dff21cf45" providerId="LiveId" clId="{CD21DC76-BD12-48A7-BDF4-3C2FACC0E98C}" dt="2019-12-29T02:15:16.492" v="262" actId="20577"/>
          <ac:spMkLst>
            <pc:docMk/>
            <pc:sldMk cId="2160126440" sldId="266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14:48.505" v="254" actId="20577"/>
          <ac:graphicFrameMkLst>
            <pc:docMk/>
            <pc:sldMk cId="2160126440" sldId="266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16:54.209" v="285" actId="20577"/>
        <pc:sldMkLst>
          <pc:docMk/>
          <pc:sldMk cId="3906853989" sldId="267"/>
        </pc:sldMkLst>
        <pc:spChg chg="add del mod">
          <ac:chgData name="Lee Jaemin" userId="eab47b1dff21cf45" providerId="LiveId" clId="{CD21DC76-BD12-48A7-BDF4-3C2FACC0E98C}" dt="2019-12-29T02:16:24.303" v="273"/>
          <ac:spMkLst>
            <pc:docMk/>
            <pc:sldMk cId="3906853989" sldId="267"/>
            <ac:spMk id="2" creationId="{778AA14B-63AA-4A05-BA51-0E2CABC0EB22}"/>
          </ac:spMkLst>
        </pc:spChg>
        <pc:spChg chg="mod">
          <ac:chgData name="Lee Jaemin" userId="eab47b1dff21cf45" providerId="LiveId" clId="{CD21DC76-BD12-48A7-BDF4-3C2FACC0E98C}" dt="2019-12-29T02:16:54.209" v="285" actId="20577"/>
          <ac:spMkLst>
            <pc:docMk/>
            <pc:sldMk cId="3906853989" sldId="267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16:24.017" v="271"/>
          <ac:graphicFrameMkLst>
            <pc:docMk/>
            <pc:sldMk cId="3906853989" sldId="267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17:54.229" v="301"/>
        <pc:sldMkLst>
          <pc:docMk/>
          <pc:sldMk cId="2489023347" sldId="268"/>
        </pc:sldMkLst>
        <pc:spChg chg="add del mod">
          <ac:chgData name="Lee Jaemin" userId="eab47b1dff21cf45" providerId="LiveId" clId="{CD21DC76-BD12-48A7-BDF4-3C2FACC0E98C}" dt="2019-12-29T02:17:54.229" v="301"/>
          <ac:spMkLst>
            <pc:docMk/>
            <pc:sldMk cId="2489023347" sldId="268"/>
            <ac:spMk id="2" creationId="{B044FCA6-F0D9-4395-9BE2-2F2B52CA19E7}"/>
          </ac:spMkLst>
        </pc:spChg>
        <pc:spChg chg="mod">
          <ac:chgData name="Lee Jaemin" userId="eab47b1dff21cf45" providerId="LiveId" clId="{CD21DC76-BD12-48A7-BDF4-3C2FACC0E98C}" dt="2019-12-29T02:17:52.723" v="299" actId="20577"/>
          <ac:spMkLst>
            <pc:docMk/>
            <pc:sldMk cId="2489023347" sldId="268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17:35.119" v="291"/>
          <ac:graphicFrameMkLst>
            <pc:docMk/>
            <pc:sldMk cId="2489023347" sldId="268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19:01.959" v="322"/>
        <pc:sldMkLst>
          <pc:docMk/>
          <pc:sldMk cId="4141930670" sldId="269"/>
        </pc:sldMkLst>
        <pc:spChg chg="add del mod">
          <ac:chgData name="Lee Jaemin" userId="eab47b1dff21cf45" providerId="LiveId" clId="{CD21DC76-BD12-48A7-BDF4-3C2FACC0E98C}" dt="2019-12-29T02:19:01.959" v="322"/>
          <ac:spMkLst>
            <pc:docMk/>
            <pc:sldMk cId="4141930670" sldId="269"/>
            <ac:spMk id="2" creationId="{ED066EFF-3C85-46ED-A0F9-2CF2852ECAB4}"/>
          </ac:spMkLst>
        </pc:spChg>
        <pc:spChg chg="mod">
          <ac:chgData name="Lee Jaemin" userId="eab47b1dff21cf45" providerId="LiveId" clId="{CD21DC76-BD12-48A7-BDF4-3C2FACC0E98C}" dt="2019-12-29T02:19:00.863" v="320" actId="20577"/>
          <ac:spMkLst>
            <pc:docMk/>
            <pc:sldMk cId="4141930670" sldId="269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18:46.069" v="308"/>
          <ac:graphicFrameMkLst>
            <pc:docMk/>
            <pc:sldMk cId="4141930670" sldId="269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19:46.444" v="340"/>
        <pc:sldMkLst>
          <pc:docMk/>
          <pc:sldMk cId="2077411021" sldId="270"/>
        </pc:sldMkLst>
        <pc:spChg chg="add del mod">
          <ac:chgData name="Lee Jaemin" userId="eab47b1dff21cf45" providerId="LiveId" clId="{CD21DC76-BD12-48A7-BDF4-3C2FACC0E98C}" dt="2019-12-29T02:19:46.444" v="340"/>
          <ac:spMkLst>
            <pc:docMk/>
            <pc:sldMk cId="2077411021" sldId="270"/>
            <ac:spMk id="2" creationId="{BCAC61E1-7CA7-4000-A010-7F11B49E08B9}"/>
          </ac:spMkLst>
        </pc:spChg>
        <pc:spChg chg="mod">
          <ac:chgData name="Lee Jaemin" userId="eab47b1dff21cf45" providerId="LiveId" clId="{CD21DC76-BD12-48A7-BDF4-3C2FACC0E98C}" dt="2019-12-29T02:19:45.773" v="338" actId="20577"/>
          <ac:spMkLst>
            <pc:docMk/>
            <pc:sldMk cId="2077411021" sldId="270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19:26.896" v="328"/>
          <ac:graphicFrameMkLst>
            <pc:docMk/>
            <pc:sldMk cId="2077411021" sldId="270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21:34.566" v="360" actId="20577"/>
        <pc:sldMkLst>
          <pc:docMk/>
          <pc:sldMk cId="2327141289" sldId="271"/>
        </pc:sldMkLst>
        <pc:spChg chg="add del mod">
          <ac:chgData name="Lee Jaemin" userId="eab47b1dff21cf45" providerId="LiveId" clId="{CD21DC76-BD12-48A7-BDF4-3C2FACC0E98C}" dt="2019-12-29T02:21:24.771" v="356"/>
          <ac:spMkLst>
            <pc:docMk/>
            <pc:sldMk cId="2327141289" sldId="271"/>
            <ac:spMk id="2" creationId="{7D1C0039-088D-44E1-9422-E2A6324549E6}"/>
          </ac:spMkLst>
        </pc:spChg>
        <pc:spChg chg="mod">
          <ac:chgData name="Lee Jaemin" userId="eab47b1dff21cf45" providerId="LiveId" clId="{CD21DC76-BD12-48A7-BDF4-3C2FACC0E98C}" dt="2019-12-29T02:21:34.566" v="360" actId="20577"/>
          <ac:spMkLst>
            <pc:docMk/>
            <pc:sldMk cId="2327141289" sldId="271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20:27.639" v="346"/>
          <ac:graphicFrameMkLst>
            <pc:docMk/>
            <pc:sldMk cId="2327141289" sldId="271"/>
            <ac:graphicFrameMk id="8" creationId="{DC38987D-01B0-445E-80C0-E464898C7BFE}"/>
          </ac:graphicFrameMkLst>
        </pc:graphicFrameChg>
      </pc:sldChg>
      <pc:sldChg chg="addSp delSp modSp add">
        <pc:chgData name="Lee Jaemin" userId="eab47b1dff21cf45" providerId="LiveId" clId="{CD21DC76-BD12-48A7-BDF4-3C2FACC0E98C}" dt="2019-12-29T02:22:44.086" v="376"/>
        <pc:sldMkLst>
          <pc:docMk/>
          <pc:sldMk cId="481294417" sldId="272"/>
        </pc:sldMkLst>
        <pc:spChg chg="add del mod">
          <ac:chgData name="Lee Jaemin" userId="eab47b1dff21cf45" providerId="LiveId" clId="{CD21DC76-BD12-48A7-BDF4-3C2FACC0E98C}" dt="2019-12-29T02:22:44.086" v="376"/>
          <ac:spMkLst>
            <pc:docMk/>
            <pc:sldMk cId="481294417" sldId="272"/>
            <ac:spMk id="2" creationId="{7F8D84D9-8080-48BB-B452-E2286056A781}"/>
          </ac:spMkLst>
        </pc:spChg>
        <pc:spChg chg="mod">
          <ac:chgData name="Lee Jaemin" userId="eab47b1dff21cf45" providerId="LiveId" clId="{CD21DC76-BD12-48A7-BDF4-3C2FACC0E98C}" dt="2019-12-29T02:22:19.408" v="374" actId="20577"/>
          <ac:spMkLst>
            <pc:docMk/>
            <pc:sldMk cId="481294417" sldId="272"/>
            <ac:spMk id="9" creationId="{6DC03DBA-88E8-416B-8441-A0321AC49A7A}"/>
          </ac:spMkLst>
        </pc:spChg>
        <pc:graphicFrameChg chg="mod modGraphic">
          <ac:chgData name="Lee Jaemin" userId="eab47b1dff21cf45" providerId="LiveId" clId="{CD21DC76-BD12-48A7-BDF4-3C2FACC0E98C}" dt="2019-12-29T02:22:02.549" v="366"/>
          <ac:graphicFrameMkLst>
            <pc:docMk/>
            <pc:sldMk cId="481294417" sldId="272"/>
            <ac:graphicFrameMk id="8" creationId="{DC38987D-01B0-445E-80C0-E464898C7BFE}"/>
          </ac:graphicFrameMkLst>
        </pc:graphicFrameChg>
      </pc:sldChg>
      <pc:sldChg chg="modSp add">
        <pc:chgData name="Lee Jaemin" userId="eab47b1dff21cf45" providerId="LiveId" clId="{CD21DC76-BD12-48A7-BDF4-3C2FACC0E98C}" dt="2019-12-29T02:24:45.571" v="391" actId="20577"/>
        <pc:sldMkLst>
          <pc:docMk/>
          <pc:sldMk cId="1339778150" sldId="273"/>
        </pc:sldMkLst>
        <pc:spChg chg="mod">
          <ac:chgData name="Lee Jaemin" userId="eab47b1dff21cf45" providerId="LiveId" clId="{CD21DC76-BD12-48A7-BDF4-3C2FACC0E98C}" dt="2019-12-29T02:24:45.571" v="391" actId="20577"/>
          <ac:spMkLst>
            <pc:docMk/>
            <pc:sldMk cId="1339778150" sldId="273"/>
            <ac:spMk id="9" creationId="{6DC03DBA-88E8-416B-8441-A0321AC49A7A}"/>
          </ac:spMkLst>
        </pc:spChg>
        <pc:graphicFrameChg chg="modGraphic">
          <ac:chgData name="Lee Jaemin" userId="eab47b1dff21cf45" providerId="LiveId" clId="{CD21DC76-BD12-48A7-BDF4-3C2FACC0E98C}" dt="2019-12-29T02:24:28.093" v="385" actId="20577"/>
          <ac:graphicFrameMkLst>
            <pc:docMk/>
            <pc:sldMk cId="1339778150" sldId="273"/>
            <ac:graphicFrameMk id="8" creationId="{DC38987D-01B0-445E-80C0-E464898C7BFE}"/>
          </ac:graphicFrameMkLst>
        </pc:graphicFrameChg>
      </pc:sldChg>
      <pc:sldChg chg="modSp add">
        <pc:chgData name="Lee Jaemin" userId="eab47b1dff21cf45" providerId="LiveId" clId="{CD21DC76-BD12-48A7-BDF4-3C2FACC0E98C}" dt="2019-12-29T02:26:35.949" v="401" actId="20577"/>
        <pc:sldMkLst>
          <pc:docMk/>
          <pc:sldMk cId="4139735188" sldId="274"/>
        </pc:sldMkLst>
        <pc:spChg chg="mod">
          <ac:chgData name="Lee Jaemin" userId="eab47b1dff21cf45" providerId="LiveId" clId="{CD21DC76-BD12-48A7-BDF4-3C2FACC0E98C}" dt="2019-12-29T02:26:33.781" v="400" actId="6549"/>
          <ac:spMkLst>
            <pc:docMk/>
            <pc:sldMk cId="4139735188" sldId="274"/>
            <ac:spMk id="9" creationId="{6DC03DBA-88E8-416B-8441-A0321AC49A7A}"/>
          </ac:spMkLst>
        </pc:spChg>
        <pc:graphicFrameChg chg="modGraphic">
          <ac:chgData name="Lee Jaemin" userId="eab47b1dff21cf45" providerId="LiveId" clId="{CD21DC76-BD12-48A7-BDF4-3C2FACC0E98C}" dt="2019-12-29T02:26:35.949" v="401" actId="20577"/>
          <ac:graphicFrameMkLst>
            <pc:docMk/>
            <pc:sldMk cId="4139735188" sldId="274"/>
            <ac:graphicFrameMk id="8" creationId="{DC38987D-01B0-445E-80C0-E464898C7B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964F8-0F3E-4848-9CB5-C69EE811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F1026D-E5F9-4E47-83FC-187EB7F49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11A91-CBB2-4FE7-8824-5B1D5E87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54692-7567-43B7-B0F8-85F6F359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605DC-BC7C-4BC9-85B5-44BA69AB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EA25E-7B69-40AA-B5D4-B83F977C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451609-A374-4541-B2A5-78B678453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7CD7F-A357-42D6-A6B2-5E95B5BC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F130F-3D1B-4572-846F-29F2E304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77BBD-EBEE-4906-BA77-8E83A0A6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4ABB1B-D6E2-412D-B7F7-F7310BDEB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5B073-BDC4-4A50-8C0C-3A0039756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1A171-2104-413E-A510-E26DEFF9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4847-5FCD-4E1E-B07B-DA64B109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A625-F09B-4A2E-9138-8B3AB797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1AAA5-21C8-4E99-915A-9FBF655C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B413-59E9-4649-A69D-2D73CA77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07D44-DB8E-4D33-A652-2FEFC3D6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B6376-ED68-46E3-9890-9AFE7165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9A655-D319-4E22-8820-E9AA8BC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9AC84-73FA-48DC-B32E-B4A1D744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009F8-A6F7-4A66-8FCD-5A5E68E1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64C71-B41B-486A-9D03-C99BFEFD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EAC8-1471-4F5A-B68E-3BF3B753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B8437-865A-4BD3-97D9-37824990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3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A5AC3-E75E-4044-82A2-70BECF8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298A1-C1AA-4339-B561-2260A01CE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32D25-6EC4-4F9D-9371-45386E1B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AC07D-11AD-457A-94EE-8E095275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254E8-2AC2-4438-8D30-ECDB62F5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66A7F-01F0-4A46-AE57-E8AA030A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CA36-CA89-4811-BA73-78596088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93C5E-47FF-4D71-B1D1-853C90F1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DB87D3-71B7-40BB-8946-62A7B857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5BED9-4063-43CE-9AD3-5075BA69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5AADF-BD49-4183-8BD2-048D20573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4FCA9-9CFA-4B36-9086-17C35F18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A61A8-5791-415E-BB1F-21DF685B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9EC22-5386-4ED8-9295-EED9018D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8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7548B-806B-4DB7-9EED-0D86F417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5F14F6-6EF0-4F63-9536-4E87992B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E1D079-07F9-4F54-8917-11AEF8B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D5250-FAA8-4280-8D17-17A347C8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5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3353AA-8521-4C7E-86B2-33428441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93B4B-C171-4D3C-B8A8-58C4BEEC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DA4EE-F05F-41CF-BF8D-3C2A0FA8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4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35F6A-A0ED-4C2B-9F42-B1A94EB9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7F47C-CDD6-4EB1-BB5C-D088C951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E994F-C011-4888-A2E4-9ADD7DB8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CEEBF-D153-4724-96E0-17665C39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5DE58-FA2E-4A08-8823-2B864C85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C4E4E-B58F-48E5-B6E3-5E2752D4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41892-E888-498F-85F8-68B5FCD3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9AEB89-2C8A-4F50-BA0B-07097CFB3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FD037-E376-432C-BCF7-DF9D6EC5C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79DDF-4F12-45A7-BF9B-0769DAFE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C4F21-B5CF-45E5-B0D9-A2CAAA9B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7ED30-6374-4361-91A8-18A358FF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94BEB-C798-42F0-AD49-EE8D87B6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1F473-939C-44C8-B180-60D5A8A9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55BC2-98F0-426A-9115-17F728F1F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D879-5080-4C43-A19A-7A64D07FBAC7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A5A2C-57D4-4F8F-9E16-E6ECDCA08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E96FB-632A-4A9D-921E-C6D3EAFA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19AB-BD5E-41C7-834E-862F87C1C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0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31DC4-14B0-4204-A202-677C9FF6A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0A765-895E-48DA-88E9-0A47193BE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2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1660"/>
              </p:ext>
            </p:extLst>
          </p:nvPr>
        </p:nvGraphicFramePr>
        <p:xfrm>
          <a:off x="2032000" y="719666"/>
          <a:ext cx="8128000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Flash_Pin_Config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CC2640R2_FLASH_WP | PIN_GPIO_OUTPUT_EN | PIN_GPIO_HIGH | PIN_PUSHPULL | PIN_DRVSTR_MAX,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CC2640R2_FLASH_CSN | PIN_GPIO_OUTPUT_EN | PIN_GPIO_HIGH | PIN_PUSHPULL,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PIN_TERMINATE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SPI_Handle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SPI_Params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flashSpiParams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SPI_Transaction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transferOK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Read_ChipID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statusAddr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statusAddr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setData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Write_Enable_Disable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option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Write_Data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Erase_Block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Program_Load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Program_Excute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Read_Data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Read_CellArray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#endif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NANDFLASH Chip Control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000" b="0" dirty="0"/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512 ~ 543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33977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35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Read_ChipID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0x9F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transferOK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transferOK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3491 ~ 3512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52203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19198"/>
              </p:ext>
            </p:extLst>
          </p:nvPr>
        </p:nvGraphicFramePr>
        <p:xfrm>
          <a:off x="2032000" y="719666"/>
          <a:ext cx="8128000" cy="39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statusAddr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statusAddr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3514 ~ 3537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80210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59839"/>
              </p:ext>
            </p:extLst>
          </p:nvPr>
        </p:nvGraphicFramePr>
        <p:xfrm>
          <a:off x="2032000" y="719666"/>
          <a:ext cx="8128000" cy="429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statusAddr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setData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Write_Enable_Disable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(WRITE_ENABLE);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!(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&amp; WEL_BITS) 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statusAddr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setData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&amp; OIP_BITS 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setData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3539 ~ 3564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92394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96116"/>
              </p:ext>
            </p:extLst>
          </p:nvPr>
        </p:nvGraphicFramePr>
        <p:xfrm>
          <a:off x="2032000" y="719666"/>
          <a:ext cx="8128000" cy="39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option -&gt; 1(Enable), option -&gt; 2(Disable)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Write_Enable_Disable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option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(option == WRITE_ENABLE)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0x06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(option == WRITE_DISABLE)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3567 ~ 3590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16012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43150"/>
              </p:ext>
            </p:extLst>
          </p:nvPr>
        </p:nvGraphicFramePr>
        <p:xfrm>
          <a:off x="2032000" y="719666"/>
          <a:ext cx="8128000" cy="185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Write_Data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Write_Enable_Disable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(WRITE_ENABLE);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!(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&amp; WEL_BITS) 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Program_Load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array, length);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Program_Excute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&amp; OIP_BITS 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3375 ~ 3384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390685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03167"/>
              </p:ext>
            </p:extLst>
          </p:nvPr>
        </p:nvGraphicFramePr>
        <p:xfrm>
          <a:off x="2032000" y="719666"/>
          <a:ext cx="8128000" cy="32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Program_Load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HI_UINT16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&amp;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0x1FFF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LO_UINT16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&amp;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0x1FFF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memcpy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(FLASH_masterTxBuffer+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data, length);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+ length;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3387 ~ 3405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414193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99980"/>
              </p:ext>
            </p:extLst>
          </p:nvPr>
        </p:nvGraphicFramePr>
        <p:xfrm>
          <a:off x="2032000" y="719666"/>
          <a:ext cx="8128000" cy="44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Program_Excute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uint32_t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address_32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address_32 = 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BlockAddr_BITMASK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&lt;&lt; PAGE_BITS) | 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PageAddr_BITMASK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{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,};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memcpy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(address_8, &amp;address_32,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BlockErase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Command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    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3407 ~ 3433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07741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81843"/>
              </p:ext>
            </p:extLst>
          </p:nvPr>
        </p:nvGraphicFramePr>
        <p:xfrm>
          <a:off x="2032000" y="719666"/>
          <a:ext cx="8128000" cy="520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Erase_Block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uint32_t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address_32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{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,};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Write_Enable_Disable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(WRITE_ENABLE);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!(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&amp; WEL_BITS) 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address_32 = 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BlockAddr_BITMASK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&lt;&lt; PAGE_BITS) | 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PageAddr_BITMASK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memcpy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(address_8, &amp;address_32,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0xD8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BlockErase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Command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&amp; OIP_BITS 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3342 ~ 3373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48902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0885"/>
              </p:ext>
            </p:extLst>
          </p:nvPr>
        </p:nvGraphicFramePr>
        <p:xfrm>
          <a:off x="2032000" y="719666"/>
          <a:ext cx="8128000" cy="44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Read_Data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Read_CellArray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&amp; OIP_BITS 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HI_UINT16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&amp;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0x1FFF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LO_UINT16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columnAddr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&amp;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0x1FFF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length;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array;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3435 ~ 3461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32714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0D844-3C26-4405-8419-6F4B55D465EE}"/>
              </a:ext>
            </a:extLst>
          </p:cNvPr>
          <p:cNvSpPr txBox="1"/>
          <p:nvPr/>
        </p:nvSpPr>
        <p:spPr>
          <a:xfrm>
            <a:off x="0" y="0"/>
            <a:ext cx="26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CC2640R2_LAUNCHXL.h</a:t>
            </a:r>
          </a:p>
          <a:p>
            <a:r>
              <a:rPr lang="en-US" altLang="ko-KR" dirty="0"/>
              <a:t>193 ~ 205 </a:t>
            </a:r>
            <a:r>
              <a:rPr lang="ko-KR" altLang="en-US" dirty="0"/>
              <a:t>줄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F136BA48-3018-4F2D-AF15-46C3EE5C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2231"/>
              </p:ext>
            </p:extLst>
          </p:nvPr>
        </p:nvGraphicFramePr>
        <p:xfrm>
          <a:off x="2032000" y="3506209"/>
          <a:ext cx="8128000" cy="231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2252134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ECG GPIO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CC2640R2_ECG_DRDY                       IOID_26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CC2640R2_ECG_RESET                      IOID_25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INTSAIN GPIO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ECG_SENSOR_IO_uC_KEEP_ALIVE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   IOID_7 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ECG_SENSOR_IO_BUTTON_STATE              IOID_19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              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ECG_SENSOR_IO_LED_GREEN                 IOID_13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ECG_SENSOR_IO_LED_RED                   IOID_14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FLASH GPIO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CC2640R2_FLASH_CSN                      IOID_11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CC2640R2_FLASH_WP                       IOID_12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15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03167"/>
              </p:ext>
            </p:extLst>
          </p:nvPr>
        </p:nvGraphicFramePr>
        <p:xfrm>
          <a:off x="2032000" y="719666"/>
          <a:ext cx="8128000" cy="44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Read_CellArray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uint32_t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address_32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{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,};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address_32 = 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BlockAddr_BITMASK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blockAddr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&lt;&lt; PAGE_BITS) | 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PageAddr_BITMASK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pageAddr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memcpy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(address_8, &amp;address_32,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BlockErase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Command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address_8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CC2640R2_FLASH_CSN,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3463 ~ 3489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48129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42080"/>
              </p:ext>
            </p:extLst>
          </p:nvPr>
        </p:nvGraphicFramePr>
        <p:xfrm>
          <a:off x="2032000" y="719666"/>
          <a:ext cx="8128000" cy="368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/*********************************************************************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 PUBLIC FUNCTIONS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/*********************************************************************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 ECG-Sensor Pin interrupt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ECG_Sensor_IO_Callback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hPin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pinId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PIN_getInputValue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(ECG_SENSOR_IO_BUTTON_STATE)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ButtonTimout_Clock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Button_Flag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POWER_ON)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(!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Util_isActive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AdvertisingOn_Clock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AdvertisingOn_Clock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624 ~ 645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413973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99901"/>
              </p:ext>
            </p:extLst>
          </p:nvPr>
        </p:nvGraphicFramePr>
        <p:xfrm>
          <a:off x="2032000" y="719666"/>
          <a:ext cx="8128000" cy="17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/**********************************************************************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 ECG Sensing code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ECG_Sensor_clockHandler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Wake up the application.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Event_post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syncEvent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647 ~ 655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87899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12543"/>
              </p:ext>
            </p:extLst>
          </p:nvPr>
        </p:nvGraphicFramePr>
        <p:xfrm>
          <a:off x="2032000" y="719666"/>
          <a:ext cx="8128000" cy="12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uint16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ecg_capture_cnt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uint8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data_ready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ADS1292_IO_Callback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hPin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pinId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data_ready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658 ~ 664 </a:t>
            </a:r>
            <a:r>
              <a:rPr lang="ko-KR" altLang="en-US" dirty="0"/>
              <a:t>줄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E16CF304-E737-4A92-BA47-C31F85AD3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79854"/>
              </p:ext>
            </p:extLst>
          </p:nvPr>
        </p:nvGraphicFramePr>
        <p:xfrm>
          <a:off x="2032000" y="2682690"/>
          <a:ext cx="8128000" cy="338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ADS1292_REG_testsignal_serial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Global Settings Across Channels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,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0x01: CONFIG1                      ,250 SPS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0xA0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0x02: CONFIG2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0x03: LOFF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Channel Specific Settings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0x60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0x04: CH1SET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0x60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0x05: CH2SET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0x60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0x06: RLD_SENS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0x07: LOFF_SENS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Lead Off Status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Registors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0x40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0x08: LOFF_STAT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GPIO and Other Registers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0x09: RESP1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0x0A: RESP2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0x0B: GPIO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750F59-BC12-4C31-930C-7E9DEEA187FE}"/>
              </a:ext>
            </a:extLst>
          </p:cNvPr>
          <p:cNvSpPr txBox="1"/>
          <p:nvPr/>
        </p:nvSpPr>
        <p:spPr>
          <a:xfrm>
            <a:off x="0" y="24980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666 ~ 685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53178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77474"/>
              </p:ext>
            </p:extLst>
          </p:nvPr>
        </p:nvGraphicFramePr>
        <p:xfrm>
          <a:off x="2032000" y="719666"/>
          <a:ext cx="8128000" cy="185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uint8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(uint8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x;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&amp;transaction);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687 ~ 696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128781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96839"/>
              </p:ext>
            </p:extLst>
          </p:nvPr>
        </p:nvGraphicFramePr>
        <p:xfrm>
          <a:off x="2032000" y="719666"/>
          <a:ext cx="8128000" cy="24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checkpoint;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check;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ADS1292SampleToFloat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value;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uint8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hbyte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mbyte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lbyte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mv;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hbyte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*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mbyte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*(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+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lbyte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*(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+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value = ((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hbyte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| 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mbyte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|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lbyte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(value &amp;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0x00800000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value |=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0xff000000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checkpoint = value;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698 ~ 722 </a:t>
            </a:r>
            <a:r>
              <a:rPr lang="ko-KR" altLang="en-US" dirty="0"/>
              <a:t>줄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7088B27-A25D-4566-BB7D-409B27F88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71199"/>
              </p:ext>
            </p:extLst>
          </p:nvPr>
        </p:nvGraphicFramePr>
        <p:xfrm>
          <a:off x="2032000" y="4448134"/>
          <a:ext cx="8128000" cy="10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mv=value *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23.84185791e-6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;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 48.68371582e-6=2.4 / 8388608. / 12. * 1000;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check = mv;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mv;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5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56924"/>
              </p:ext>
            </p:extLst>
          </p:nvPr>
        </p:nvGraphicFramePr>
        <p:xfrm>
          <a:off x="2032000" y="719666"/>
          <a:ext cx="8128000" cy="429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Sensor_Read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value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transferOK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memset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rxBuf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*)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transferOK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SPI_transfer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&amp;transaction);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transferOK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&lt;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++)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value =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ADS1292SampleToFloat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+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*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725 ~ 751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14974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23575"/>
              </p:ext>
            </p:extLst>
          </p:nvPr>
        </p:nvGraphicFramePr>
        <p:xfrm>
          <a:off x="2032000" y="719666"/>
          <a:ext cx="8128000" cy="32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WREG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(uint8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,uint8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command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uint8 reg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0x40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uint8 opcode 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//ADS1292_SPI_CS_L_LEVEL;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opcode = reg | address;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(opcode);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(command);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ADS1292_SPI_CS_H_LEVEL;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753 ~ 771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492047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26782"/>
              </p:ext>
            </p:extLst>
          </p:nvPr>
        </p:nvGraphicFramePr>
        <p:xfrm>
          <a:off x="2032000" y="719666"/>
          <a:ext cx="8128000" cy="368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uint8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ADS1292_REG_Read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=      {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,};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RREG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(uint8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uint8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reg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0x20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opcode 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opcode = reg | address;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(opcode);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he-IL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(num-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     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;cnt&lt;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num;cnt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ADS1292_REG_Read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]=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//ADS1292_SPI_CS_H_LEVEL;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773 ~ 794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64684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20489"/>
              </p:ext>
            </p:extLst>
          </p:nvPr>
        </p:nvGraphicFramePr>
        <p:xfrm>
          <a:off x="1782619" y="184666"/>
          <a:ext cx="8128000" cy="15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AutoRegSet_Default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(uint8 * 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uint8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;cnt&lt;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;cnt++)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WREG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(cnt+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900 ~ 908 </a:t>
            </a:r>
            <a:r>
              <a:rPr lang="ko-KR" altLang="en-US" dirty="0"/>
              <a:t>줄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5DC4F9E1-CD66-45B2-8EE4-293070D2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05494"/>
              </p:ext>
            </p:extLst>
          </p:nvPr>
        </p:nvGraphicFramePr>
        <p:xfrm>
          <a:off x="1782619" y="2077797"/>
          <a:ext cx="8128000" cy="12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SDATAC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10F2367B-4D25-436B-B014-30F92EA41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662"/>
              </p:ext>
            </p:extLst>
          </p:nvPr>
        </p:nvGraphicFramePr>
        <p:xfrm>
          <a:off x="1782619" y="3603660"/>
          <a:ext cx="8128000" cy="12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RDATAC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C9B41F1C-8FE2-45DA-A6DE-3F73061D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61884"/>
              </p:ext>
            </p:extLst>
          </p:nvPr>
        </p:nvGraphicFramePr>
        <p:xfrm>
          <a:off x="1782619" y="5411740"/>
          <a:ext cx="8128000" cy="12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0x12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D45E108-E36C-4141-94F1-CD64D1911514}"/>
              </a:ext>
            </a:extLst>
          </p:cNvPr>
          <p:cNvSpPr txBox="1"/>
          <p:nvPr/>
        </p:nvSpPr>
        <p:spPr>
          <a:xfrm>
            <a:off x="0" y="189313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909 ~ 915 </a:t>
            </a:r>
            <a:r>
              <a:rPr lang="ko-KR" altLang="en-US" dirty="0"/>
              <a:t>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6BF75-FFC6-4EB2-946F-F9BA54FCEB5B}"/>
              </a:ext>
            </a:extLst>
          </p:cNvPr>
          <p:cNvSpPr txBox="1"/>
          <p:nvPr/>
        </p:nvSpPr>
        <p:spPr>
          <a:xfrm>
            <a:off x="0" y="341899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917 ~ 923 </a:t>
            </a:r>
            <a:r>
              <a:rPr lang="ko-KR" altLang="en-US" dirty="0"/>
              <a:t>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F35EC-68E8-4FA8-A56B-9027CB02E942}"/>
              </a:ext>
            </a:extLst>
          </p:cNvPr>
          <p:cNvSpPr txBox="1"/>
          <p:nvPr/>
        </p:nvSpPr>
        <p:spPr>
          <a:xfrm>
            <a:off x="0" y="522707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925 ~ 931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41661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78593"/>
              </p:ext>
            </p:extLst>
          </p:nvPr>
        </p:nvGraphicFramePr>
        <p:xfrm>
          <a:off x="2032000" y="719666"/>
          <a:ext cx="8128000" cy="231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Internal Events for RTOS application</a:t>
                      </a:r>
                      <a:endParaRPr lang="en-US" altLang="ko-KR" sz="1000" dirty="0">
                        <a:solidFill>
                          <a:srgbClr val="C586C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ECG_SENSOR_BUTTON_TIMEOUT_EVT        Event_Id_00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ECG_SENSOR_LED_ON_OFF_EVT            Event_Id_01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ECG_SENSOR_ADVERTISING_ON_EVT        Event_Id_02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ECG_SENSOR_NOTIFY_TEST_EVT           Event_Id_04</a:t>
                      </a:r>
                    </a:p>
                    <a:p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Bitwise OR of all RTOS events to pend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SP_ALL_EVENTS                        (SP_ICALL_EVT                     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7BA7D"/>
                          </a:solidFill>
                          <a:latin typeface="Consolas" panose="020B0609020204030204" pitchFamily="49" charset="0"/>
                        </a:rPr>
                        <a:t>\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                                    SP_QUEUE_EVT                     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7BA7D"/>
                          </a:solidFill>
                          <a:latin typeface="Consolas" panose="020B0609020204030204" pitchFamily="49" charset="0"/>
                        </a:rPr>
                        <a:t>\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                                    ECG_SENSOR_BUTTON_TIMEOUT_EVT    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7BA7D"/>
                          </a:solidFill>
                          <a:latin typeface="Consolas" panose="020B0609020204030204" pitchFamily="49" charset="0"/>
                        </a:rPr>
                        <a:t>\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                                    ECG_SENSOR_LED_ON_OFF_EVT        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7BA7D"/>
                          </a:solidFill>
                          <a:latin typeface="Consolas" panose="020B0609020204030204" pitchFamily="49" charset="0"/>
                        </a:rPr>
                        <a:t>\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                                    ECG_SENSOR_ADVERTISING_ON_EVT    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7BA7D"/>
                          </a:solidFill>
                          <a:latin typeface="Consolas" panose="020B0609020204030204" pitchFamily="49" charset="0"/>
                        </a:rPr>
                        <a:t>\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                                    ECG_SENSOR_NOTIFY_TEST_EVT  )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E0D844-3C26-4405-8419-6F4B55D465EE}"/>
              </a:ext>
            </a:extLst>
          </p:cNvPr>
          <p:cNvSpPr txBox="1"/>
          <p:nvPr/>
        </p:nvSpPr>
        <p:spPr>
          <a:xfrm>
            <a:off x="0" y="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simple_peripheral.c</a:t>
            </a:r>
            <a:endParaRPr lang="en-US" altLang="ko-KR" dirty="0"/>
          </a:p>
          <a:p>
            <a:r>
              <a:rPr lang="en-US" altLang="ko-KR" dirty="0"/>
              <a:t>153 ~ 156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54297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10105"/>
              </p:ext>
            </p:extLst>
          </p:nvPr>
        </p:nvGraphicFramePr>
        <p:xfrm>
          <a:off x="1782619" y="719666"/>
          <a:ext cx="8128000" cy="12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5350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933 ~ 939 </a:t>
            </a:r>
            <a:r>
              <a:rPr lang="ko-KR" altLang="en-US" dirty="0"/>
              <a:t>줄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5DC4F9E1-CD66-45B2-8EE4-293070D2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22771"/>
              </p:ext>
            </p:extLst>
          </p:nvPr>
        </p:nvGraphicFramePr>
        <p:xfrm>
          <a:off x="1782619" y="2805600"/>
          <a:ext cx="8128000" cy="12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STOP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SPI_TXRX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CC2640R2_LAUNCHXL_SPI_FLASH_CS,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231C28-D5DF-46EA-8474-77A5E8292551}"/>
              </a:ext>
            </a:extLst>
          </p:cNvPr>
          <p:cNvSpPr txBox="1"/>
          <p:nvPr/>
        </p:nvSpPr>
        <p:spPr>
          <a:xfrm>
            <a:off x="0" y="262093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941 ~ 947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374591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36882"/>
              </p:ext>
            </p:extLst>
          </p:nvPr>
        </p:nvGraphicFramePr>
        <p:xfrm>
          <a:off x="1782619" y="461048"/>
          <a:ext cx="8128000" cy="6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ECG_Sensor_Init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uint8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CC2640R2_ECG_RESET,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CC2640R2_ECG_RESET,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;cnt&lt;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;cnt++)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WREG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(cnt+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ADS1292_REG_testsignal_serial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CPUdelay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SDATAC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STOP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RREG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;i++)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ADS1292_REG_testsignal_serial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]!=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ADS1292_REG_Read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ADS1292_REG_testsignal_serial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&amp;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0xE0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!=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ADS1292_REG_Read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&amp;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0xE0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;i++)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ADS1292_REG_testsignal_serial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]!=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ADS1292_REG_Read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ADS1292_REG_testsignal_serial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&amp;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0xFC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!=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ADS1292_REG_Read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 &amp;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0xFC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RDATAC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949 ~ 988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202309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42816"/>
              </p:ext>
            </p:extLst>
          </p:nvPr>
        </p:nvGraphicFramePr>
        <p:xfrm>
          <a:off x="1782619" y="461048"/>
          <a:ext cx="8128000" cy="139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DataFlash_Init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Read_ChipID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0xA0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Get_Feature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0xA0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Erase_Block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990 ~ 996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395849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17099"/>
              </p:ext>
            </p:extLst>
          </p:nvPr>
        </p:nvGraphicFramePr>
        <p:xfrm>
          <a:off x="1782619" y="461048"/>
          <a:ext cx="8128000" cy="490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UART_INIT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UART_Params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params;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Initialize the UART driver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UART_init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Configure UART parameters.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UART_Params_init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(&amp;params);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baudRate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115200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readDataMode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UART_DATA_BINARY;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writeDataMode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UART_DATA_BINARY;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dataLength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UART_LEN_8;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stopBits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UART_STOP_ONE;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readMode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UART_MODE_BLOCKING;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writeMode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UART_MODE_BLOCKING;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readEcho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UART_ECHO_OFF;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Open / power on the UART.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UART_open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(Board_UART0, &amp;params);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An error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occured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, or indexed UART peripheral is already opened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HAL_ASSERT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HAL_ASSERT_CAUSE_UNEXPECTED_ERROR 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//Enable Partial Reads on all subsequent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UART_read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UART_control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UARTCC26XX_CMD_RETURN_PARTIAL_ENABLE,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143318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1006 ~ 1036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31477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68834"/>
              </p:ext>
            </p:extLst>
          </p:nvPr>
        </p:nvGraphicFramePr>
        <p:xfrm>
          <a:off x="1782619" y="461048"/>
          <a:ext cx="8128000" cy="185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…</a:t>
                      </a: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PIN_open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ECG_SENSOR_IO_uC_KEEP_ALIVE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ECG_Sensor_InputPin_handle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PIN_open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ECG_Sensor_InputPin_state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ECG_Sensor_InputPin_Config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PIN_registerIntCb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ECG_Sensor_InputPin_handle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ECG_Sensor_IO_Callback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ECG_Sensor_InputPin_handle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PIN_BM_IRQ,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              ECG_SENSOR_IO_BUTTON_STATE | PIN_IRQ_BOTHEDGES);</a:t>
                      </a: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…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143318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1051 ~ 1057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399830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10493"/>
              </p:ext>
            </p:extLst>
          </p:nvPr>
        </p:nvGraphicFramePr>
        <p:xfrm>
          <a:off x="1782619" y="461048"/>
          <a:ext cx="8128000" cy="30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/*********************************************************************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 ECG-Sensor Pin interrupt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ECG_Sensor_IO_Callback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hPin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pinId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PIN_getInputValue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(ECG_SENSOR_IO_BUTTON_STATE)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ButtonTimout_Clock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Button_Flag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POWER_ON)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(!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Util_isActive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AdvertisingOn_Clock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AdvertisingOn_Clock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143318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1051 ~ 1057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37382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54579"/>
              </p:ext>
            </p:extLst>
          </p:nvPr>
        </p:nvGraphicFramePr>
        <p:xfrm>
          <a:off x="1782619" y="461048"/>
          <a:ext cx="8128000" cy="30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…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#if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defined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(ADS1292)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PIN_open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PIN_registerIntCb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ADS1292_IO_Callback);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PIN_BM_IRQ, CC2640R2_ECG_DRDY | PIN_IRQ_NEGEDGE);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UART_INIT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UART_write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altLang="ko-KR" sz="1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SPI_Params_init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spiParams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spiParams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bitRate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512000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spiParams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frameFormat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SPI_POL0_PHA1;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SPI_open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Board_SPI_MASTER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spiParams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#endif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ADS1292 Chip Control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rgbClr val="6A995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… 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85A939-607B-42DE-87FC-F7446CDEA55C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1063 ~ 1074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666438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07460"/>
              </p:ext>
            </p:extLst>
          </p:nvPr>
        </p:nvGraphicFramePr>
        <p:xfrm>
          <a:off x="1782619" y="461048"/>
          <a:ext cx="8128000" cy="17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… </a:t>
                      </a:r>
                    </a:p>
                    <a:p>
                      <a:endParaRPr lang="en-US" altLang="ko-KR" sz="1000" dirty="0">
                        <a:solidFill>
                          <a:srgbClr val="C586C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#if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defined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(NANDFLASH)   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PIN_open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Flash_Pin_Config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SPI_Params_init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flashSpiParams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SPI_open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(CC2640R2_LAUNCHXL_SPI1, 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flashSpiParams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#endif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… 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3BA429-F36A-4613-B6C7-09A1F05BBA5F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1078 ~ 1081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099675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72511"/>
              </p:ext>
            </p:extLst>
          </p:nvPr>
        </p:nvGraphicFramePr>
        <p:xfrm>
          <a:off x="1782619" y="461048"/>
          <a:ext cx="8128000" cy="277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… </a:t>
                      </a:r>
                    </a:p>
                    <a:p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Create an RTOS queue for message from profile to be sent to app.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appMsgQueueHandle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Util_constructQueue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appMsgQueue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Create one-shot clock for internal periodic events.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Util_constructClock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ButtonTimout_Clock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ECG_Sensor_clockHandler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ECG_SENSOR_BUTTON_TIMEOUT_EVT_PERIOD,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ECG_SENSOR_BUTTON_TIMEOUT_EVT);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Util_constructClock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LEDOnOff_Clock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ECG_Sensor_clockHandler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ECG_SENSOR_LED_ON_OFF_EVT_PERIOD,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ECG_SENSOR_LED_ON_OFF_EVT);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Util_constructClock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AdvertisingOn_Clock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ECG_Sensor_clockHandler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ECG_SENSOR_ADVERTISING_ON_EVT_PERIOD,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ECG_SENSOR_ADVERTISING_ON_EVT);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Util_constructClock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NotifyTest_Clock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ECG_Sensor_clockHandler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ECG_SENSOR_NOTIFY_TEST_EVT_PERIOD,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ECG_SENSOR_NOTIFY_TEST_EVT); 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…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772DF7C-990B-41B8-A0CB-052375ECB495}"/>
              </a:ext>
            </a:extLst>
          </p:cNvPr>
          <p:cNvSpPr txBox="1"/>
          <p:nvPr/>
        </p:nvSpPr>
        <p:spPr>
          <a:xfrm>
            <a:off x="-53140" y="166178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1089 ~ 1101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886474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3098"/>
              </p:ext>
            </p:extLst>
          </p:nvPr>
        </p:nvGraphicFramePr>
        <p:xfrm>
          <a:off x="1782619" y="461048"/>
          <a:ext cx="8128000" cy="108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    … 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     /*** Button Application Event Start ***/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Button Timeout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Evnt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(events &amp; ECG_SENSOR_BUTTON_TIMEOUT_EVT)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Button_Flag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Power On Timeout(button count 5s)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POWER_ON_TIMEOUT: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PIN_getInputValue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(ECG_SENSOR_IO_BUTTON_STATE)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Button low signal count++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Util_restartClock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ButtonTimout_Clock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Button_Event_Time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Power_On_Time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ECG_SENSOR_IO_uC_KEEP_ALIVE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//Power LDO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ECG_SENSOR_IO_LED_GREEN,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Green LED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IC Initialize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ECG_Sensor_Init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DataFlash_Init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NotifyTest_Clock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&gt;=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Power_On_Time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Button_Flag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POWER_ON;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ECG_SENSOR_IO_LED_GREEN,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Green LED 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Util_stopClock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ButtonTimout_Clock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Power on (active flag)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POWER_ON: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PIN_getInputValue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(ECG_SENSOR_IO_BUTTON_STATE)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Button low signal count++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Util_restartClock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ButtonTimout_Clock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Button_Event_Time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Power_Off_Time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Power off LED = Red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ECG_SENSOR_IO_LED_RED,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Red LED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Util_stopClock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LEDOnOff_Clock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UART_Mode_Time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UART Mode LED = Red On, Green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ECG_SENSOR_IO_LED_GREEN,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Green LED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ECG_SENSOR_IO_LED_RED,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Red LED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Button High signal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&gt;=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Power_Off_Time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&amp;&amp; 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&lt;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UART_Mode_Time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Power 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GapAdv_disable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advHandleLongRange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Advertising 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GapAdv_disable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advHandleLegacy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Advertising 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ECG_SENSOR_IO_uC_KEEP_ALIVE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//Power LDO 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Button_Flag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POWER_OFF;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}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1250 ~ 1527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81873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76409"/>
              </p:ext>
            </p:extLst>
          </p:nvPr>
        </p:nvGraphicFramePr>
        <p:xfrm>
          <a:off x="2032000" y="719665"/>
          <a:ext cx="8128000" cy="38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3386343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************************************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GPIO 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 * ECG-Sensor IO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*/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ECG_Sensor_InputPin_Config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ECG_SENSOR_IO_BUTTON_STATE | PIN_GPIO_OUTPUT_DIS  | PIN_INPUT_EN  |  PIN_PULLUP,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PIN_TERMINATE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ECG_Sensor_InputPin_state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ECG_Sensor_InputPin_handle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ECG_Sensor_OutputPin_Config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ECG_SENSOR_IO_LED_GREEN | PIN_GPIO_OUTPUT_EN  | PIN_GPIO_HIGH  |  PIN_PULLUP,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ECG_SENSOR_IO_LED_RED   | PIN_GPIO_OUTPUT_EN  |  PIN_GPIO_HIGH  |  PIN_PULLUP,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ECG_SENSOR_IO_uC_KEEP_ALIVE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| PIN_GPIO_OUTPUT_EN  | PIN_GPIO_HIGH  |  PIN_PULLUP,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PIN_TERMINATE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000" b="0" dirty="0"/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E0D844-3C26-4405-8419-6F4B55D465EE}"/>
              </a:ext>
            </a:extLst>
          </p:cNvPr>
          <p:cNvSpPr txBox="1"/>
          <p:nvPr/>
        </p:nvSpPr>
        <p:spPr>
          <a:xfrm>
            <a:off x="0" y="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simple_peripheral.c</a:t>
            </a:r>
            <a:endParaRPr lang="en-US" altLang="ko-KR" dirty="0"/>
          </a:p>
          <a:p>
            <a:r>
              <a:rPr lang="en-US" altLang="ko-KR" dirty="0"/>
              <a:t>398 ~ 414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721345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88487"/>
              </p:ext>
            </p:extLst>
          </p:nvPr>
        </p:nvGraphicFramePr>
        <p:xfrm>
          <a:off x="1782619" y="461048"/>
          <a:ext cx="8128000" cy="44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&gt;=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UART_Mode_Time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UART Mode = UART Mode Set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UART MODE Init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Flash_Buf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2048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wj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wj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wj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1024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Read_Data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wj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UART_write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uartHandle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Flash_Buf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}    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ECG_SENSOR_IO_LED_GREEN,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Green LED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ECG_SENSOR_IO_LED_RED,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Red LED On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Button_Flag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UART_MODE;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POWER_OFF: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UART_MODE: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}</a:t>
                      </a: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    …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1250 ~ 1527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323853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87788"/>
              </p:ext>
            </p:extLst>
          </p:nvPr>
        </p:nvGraphicFramePr>
        <p:xfrm>
          <a:off x="1782619" y="461048"/>
          <a:ext cx="8128000" cy="581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    … 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LED Blink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Evt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(events &amp; ECG_SENSOR_LED_ON_OFF_EVT)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ENABLE)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Advertising on LED = Green LED Blink(active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LED_Blink_Time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(s))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&lt;=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LED_Blink_Time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LEDOnOff_Clock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ECG_SENSOR_IO_LED_RED,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RED LED 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ECG_SENSOR_IO_LED_GREEN,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       !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PIN_getOutputValue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(ECG_SENSOR_IO_LED_GREEN));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Green LED blink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ECG_SENSOR_IO_LED_GREEN,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Green LED 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DISABLE)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&lt;=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LED_Blink_Time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Advertising off LED = Red LED blink(active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LED_Blink_Time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(s))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LEDOnOff_Clock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ECG_SENSOR_IO_LED_GREEN,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Green LED 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ECG_SENSOR_IO_LED_RED,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         !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PIN_getOutputValue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(ECG_SENSOR_IO_LED_RED));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Red LED blink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PIN_setOutputValue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ECG_Sensor_OutputPin_handle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ECG_SENSOR_IO_LED_RED,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Red LED off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    …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1250 ~ 1527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550875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72239"/>
              </p:ext>
            </p:extLst>
          </p:nvPr>
        </p:nvGraphicFramePr>
        <p:xfrm>
          <a:off x="1782619" y="461048"/>
          <a:ext cx="8128000" cy="45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    …</a:t>
                      </a: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Advertising Button Count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Evt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(events &amp; ECG_SENSOR_ADVERTISING_ON_EVT) 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&gt;=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Advertising_Button_Count_Num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 { 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Button count =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Advertising_Button_Count_Num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DISABLE) 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//Advertising Enable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ENABLE;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GapAdv_enable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advHandleLegacy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GAP_ADV_ENABLE_OPTIONS_USE_MAX 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GapAdv_enable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advHandleLongRange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GAP_ADV_ENABLE_OPTIONS_USE_MAX 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LEDOnOff_Clock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//LED Blink Start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 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//Advertising Disable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DISABLE;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GapAdv_disable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advHandleLegacy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GapAdv_disable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advHandleLongRange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LEDOnOff_Clock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//LED Blink Start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} 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PIN_getInputValue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(ECG_SENSOR_IO_BUTTON_STATE)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LEDOnOff_Clock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    …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1250 ~ 1527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17465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68872"/>
              </p:ext>
            </p:extLst>
          </p:nvPr>
        </p:nvGraphicFramePr>
        <p:xfrm>
          <a:off x="1782619" y="184666"/>
          <a:ext cx="8128000" cy="50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    …</a:t>
                      </a: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Notify Test 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Evt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*/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(events &amp; ECG_SENSOR_NOTIFY_TEST_EVT) 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data_ready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Util_stopClock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NotifyTest_Clock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Sensor_Read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wj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wj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Erase_Block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1024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wj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Write_Data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wj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(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*)&amp;value,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  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wk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++;     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data_ready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sBuf_count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&lt;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) {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sBuf_count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++] = value; }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(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sBuf_count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sBuf_count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SimpleProfile_SetParameter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(SIMPLEPROFILE_CHAR4, SIMPLEPROFILE_CHAR4_LEN,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sBuf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}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}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altLang="ko-KR" sz="10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Util_startClock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NotifyTest_Clock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}</a:t>
                      </a:r>
                    </a:p>
                    <a:p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      …       </a:t>
                      </a:r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1250 ~ 1527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46285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78347"/>
              </p:ext>
            </p:extLst>
          </p:nvPr>
        </p:nvGraphicFramePr>
        <p:xfrm>
          <a:off x="2032000" y="719666"/>
          <a:ext cx="8128000" cy="24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2252134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************************************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 * ECG-Sensor Task Event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*/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000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Clock_Struct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ButtonTimout_Clock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Clock_Struct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LEDOnOff_Clock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Clock_Struct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AdvertisingOn_Clock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Clock_Struct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NotifyTest_Clock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ECG_SENSOR_BUTTON_TIMEOUT_EVT_PERIOD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ECG_SENSOR_LED_ON_OFF_EVT_PERIOD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LED Blink Time Set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ECG_SENSOR_ADVERTISING_ON_EVT_PERIOD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'</a:t>
                      </a:r>
                      <a:r>
                        <a:rPr lang="en-US" altLang="ko-KR" sz="1000" dirty="0" err="1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Advertising_Button_Count_Num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' Timeout Set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ECG_SENSOR_NOTIFY_TEST_EVT_PERIOD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'Connection 40ms Notify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000" b="0" dirty="0"/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simple_peripheral.c</a:t>
            </a:r>
            <a:endParaRPr lang="en-US" altLang="ko-KR" dirty="0"/>
          </a:p>
          <a:p>
            <a:r>
              <a:rPr lang="en-US" altLang="ko-KR" dirty="0"/>
              <a:t>419 ~ 427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29577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24537"/>
              </p:ext>
            </p:extLst>
          </p:nvPr>
        </p:nvGraphicFramePr>
        <p:xfrm>
          <a:off x="2032000" y="719666"/>
          <a:ext cx="8128000" cy="185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************************************</a:t>
                      </a:r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 * ECG-Sensor Advertising Variable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*/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DISABLE                 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ENABLE                  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Advertising_Button_Count_Num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uint8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Peripheral_Mode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DISABLE;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uint8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Peripheral_Count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000" b="0" dirty="0"/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simple_peripheral.c</a:t>
            </a:r>
            <a:endParaRPr lang="en-US" altLang="ko-KR" dirty="0"/>
          </a:p>
          <a:p>
            <a:r>
              <a:rPr lang="en-US" altLang="ko-KR" dirty="0"/>
              <a:t>433 ~ 439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77833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19091"/>
              </p:ext>
            </p:extLst>
          </p:nvPr>
        </p:nvGraphicFramePr>
        <p:xfrm>
          <a:off x="2032000" y="719666"/>
          <a:ext cx="8128000" cy="30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************************************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 * ECG-Sensor Power On/Off Count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*/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POWER_ON_TIMEOUT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POWER_ON        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POWER_OFF       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UART_MODE       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Button_Event_Time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Button IO Check Time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Power_On_Time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5000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Button_Event_Time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Power On Timeout (5s)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Power_Off_Time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5000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Button_Event_Time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Power Off Timeout (5s)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UART_Mode_Time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10000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Button_Event_Time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Power Off Timeout (10s)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LED_Blink_Time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2000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ECG_SENSOR_LED_ON_OFF_EVT_PERIOD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Power Off Timeout (2s)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uint8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Button_Flag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POWER_ON_TIMEOUT;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uint32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Button_Count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uint32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LED_Count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000" b="0" dirty="0"/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simple_peripheral.c</a:t>
            </a:r>
            <a:endParaRPr lang="en-US" altLang="ko-KR" dirty="0"/>
          </a:p>
          <a:p>
            <a:r>
              <a:rPr lang="en-US" altLang="ko-KR" dirty="0"/>
              <a:t>445 ~ 458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99408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1344"/>
              </p:ext>
            </p:extLst>
          </p:nvPr>
        </p:nvGraphicFramePr>
        <p:xfrm>
          <a:off x="2032000" y="719666"/>
          <a:ext cx="8128000" cy="45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/* ************************************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  * ECG-Sensor ADS1292 Chip Control Pin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*/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ADS1292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#if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defined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(ADS1292)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PIN_Config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ECG_Pin_Config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=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              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CC2640R2_ECG_DRDY | PIN_INPUT_EN | PIN_PULLUP | PIN_IRQ_NEGEDGE,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CC2640R2_ECG_RESET | PIN_GPIO_OUTPUT_EN | PIN_GPIO_HIGH | PIN_PUSHPULL | PIN_DRVSTR_MAX,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CC2640R2_LAUNCHXL_SPI_FLASH_CS | PIN_GPIO_OUTPUT_EN | PIN_GPIO_HIGH | PIN_PUSHPULL | PIN_DRVSTR_MAX,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PIN_TERMINATE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ECG_Pin_state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ECG_Pin_handle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masterRxBuffer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masterTxBuffer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SPI_Handle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masterSpi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SPI_Params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spiParams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SPI_Transaction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transaction;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transferOK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#endif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ADS1292 Chip Control</a:t>
                      </a:r>
                      <a:endParaRPr lang="en-US" altLang="ko-KR" sz="1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000" b="0" dirty="0"/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464 ~ 487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95844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C38987D-01B0-445E-80C0-E464898C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02075"/>
              </p:ext>
            </p:extLst>
          </p:nvPr>
        </p:nvGraphicFramePr>
        <p:xfrm>
          <a:off x="2032000" y="719666"/>
          <a:ext cx="8128000" cy="368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6337297"/>
                    </a:ext>
                  </a:extLst>
                </a:gridCol>
              </a:tblGrid>
              <a:tr h="1082758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NANDFLASH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#if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defined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(NANDFLASH)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MASTER_MSG      (</a:t>
                      </a:r>
                      <a:r>
                        <a:rPr lang="en-US" altLang="ko-KR" sz="1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First_Message</a:t>
                      </a:r>
                      <a:r>
                        <a:rPr lang="en-US" altLang="ko-KR" sz="1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WRITE_ENABLE    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WRITE_DISABLE   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BLOCK_BITS      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PAGE_BITS       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COLUMN_BITS     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ERS_F_BITS      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0b 0000 0100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WEL_BITS        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0b 0000 0010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OIP_BITS        (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     </a:t>
                      </a:r>
                      <a:r>
                        <a:rPr lang="en-US" altLang="ko-KR" sz="1000" dirty="0">
                          <a:solidFill>
                            <a:srgbClr val="6A9955"/>
                          </a:solidFill>
                          <a:latin typeface="Consolas" panose="020B0609020204030204" pitchFamily="49" charset="0"/>
                        </a:rPr>
                        <a:t>// 0b 0000 0001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BlockAddr_BITMASK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         (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0x07FF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PageAddr_BITMASK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          (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0x3F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ColumnAddr_BITMASK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        (</a:t>
                      </a:r>
                      <a:r>
                        <a:rPr lang="en-US" altLang="ko-KR" sz="1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0x1FFF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HI_UINT16(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 (((a)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&gt;&gt;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0xFF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C586C0"/>
                          </a:solidFill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LO_UINT16(</a:t>
                      </a:r>
                      <a:r>
                        <a:rPr lang="en-US" altLang="ko-KR" sz="1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 ((a) </a:t>
                      </a:r>
                      <a:r>
                        <a:rPr lang="en-US" altLang="ko-KR" sz="10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0xFF</a:t>
                      </a:r>
                      <a:r>
                        <a:rPr lang="en-US" altLang="ko-KR" sz="1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000" dirty="0">
                        <a:solidFill>
                          <a:srgbClr val="D4D4D4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000" b="0" dirty="0"/>
                    </a:p>
                  </a:txBody>
                  <a:tcPr marT="90000" marB="90000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8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C03DBA-88E8-416B-8441-A0321AC49A7A}"/>
              </a:ext>
            </a:extLst>
          </p:cNvPr>
          <p:cNvSpPr txBox="1"/>
          <p:nvPr/>
        </p:nvSpPr>
        <p:spPr>
          <a:xfrm>
            <a:off x="0" y="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489 ~ 510 </a:t>
            </a:r>
            <a:r>
              <a:rPr lang="ko-KR" altLang="en-US" dirty="0"/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49601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11031</Words>
  <Application>Microsoft Office PowerPoint</Application>
  <PresentationFormat>와이드스크린</PresentationFormat>
  <Paragraphs>947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Jaemin</dc:creator>
  <cp:lastModifiedBy>Lee Jaemin</cp:lastModifiedBy>
  <cp:revision>16</cp:revision>
  <dcterms:created xsi:type="dcterms:W3CDTF">2019-12-24T08:58:37Z</dcterms:created>
  <dcterms:modified xsi:type="dcterms:W3CDTF">2019-12-31T21:00:34Z</dcterms:modified>
</cp:coreProperties>
</file>