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62" r:id="rId2"/>
    <p:sldId id="267" r:id="rId3"/>
    <p:sldId id="268" r:id="rId4"/>
    <p:sldId id="269" r:id="rId5"/>
    <p:sldId id="27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7F7F7F"/>
    <a:srgbClr val="F16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16D23-15BD-48E5-A302-26590A3FE2BB}" v="1743" dt="2018-07-13T00:52:33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aemin" userId="c74b28d209e31b96" providerId="LiveId" clId="{868B7C77-878A-46B4-9B65-DEC9B928E234}"/>
    <pc:docChg chg="custSel addSld delSld modSld sldOrd">
      <pc:chgData name="Lee Jaemin" userId="c74b28d209e31b96" providerId="LiveId" clId="{868B7C77-878A-46B4-9B65-DEC9B928E234}" dt="2018-06-04T20:04:41.347" v="3451" actId="2710"/>
      <pc:docMkLst>
        <pc:docMk/>
      </pc:docMkLst>
      <pc:sldChg chg="modSp">
        <pc:chgData name="Lee Jaemin" userId="c74b28d209e31b96" providerId="LiveId" clId="{868B7C77-878A-46B4-9B65-DEC9B928E234}" dt="2018-06-04T05:15:16.091" v="49"/>
        <pc:sldMkLst>
          <pc:docMk/>
          <pc:sldMk cId="2761439793" sldId="262"/>
        </pc:sldMkLst>
        <pc:spChg chg="mod">
          <ac:chgData name="Lee Jaemin" userId="c74b28d209e31b96" providerId="LiveId" clId="{868B7C77-878A-46B4-9B65-DEC9B928E234}" dt="2018-06-04T05:15:16.091" v="49"/>
          <ac:spMkLst>
            <pc:docMk/>
            <pc:sldMk cId="2761439793" sldId="262"/>
            <ac:spMk id="2" creationId="{13242FDC-DD3A-4F7E-ADB7-30E897714E0E}"/>
          </ac:spMkLst>
        </pc:spChg>
        <pc:spChg chg="mod">
          <ac:chgData name="Lee Jaemin" userId="c74b28d209e31b96" providerId="LiveId" clId="{868B7C77-878A-46B4-9B65-DEC9B928E234}" dt="2018-06-04T05:15:05.042" v="14" actId="20577"/>
          <ac:spMkLst>
            <pc:docMk/>
            <pc:sldMk cId="2761439793" sldId="262"/>
            <ac:spMk id="3" creationId="{5855E3B4-6928-4CFA-9826-EF482469ED7C}"/>
          </ac:spMkLst>
        </pc:spChg>
      </pc:sldChg>
      <pc:sldChg chg="addSp modSp ord">
        <pc:chgData name="Lee Jaemin" userId="c74b28d209e31b96" providerId="LiveId" clId="{868B7C77-878A-46B4-9B65-DEC9B928E234}" dt="2018-06-04T18:43:36.139" v="196" actId="20577"/>
        <pc:sldMkLst>
          <pc:docMk/>
          <pc:sldMk cId="3936078435" sldId="267"/>
        </pc:sldMkLst>
        <pc:spChg chg="add mod">
          <ac:chgData name="Lee Jaemin" userId="c74b28d209e31b96" providerId="LiveId" clId="{868B7C77-878A-46B4-9B65-DEC9B928E234}" dt="2018-06-04T18:43:36.139" v="196" actId="20577"/>
          <ac:spMkLst>
            <pc:docMk/>
            <pc:sldMk cId="3936078435" sldId="267"/>
            <ac:spMk id="6" creationId="{F9F2CCA3-04F6-46D4-A6C3-9CF341A51F55}"/>
          </ac:spMkLst>
        </pc:spChg>
      </pc:sldChg>
    </pc:docChg>
  </pc:docChgLst>
  <pc:docChgLst>
    <pc:chgData name="Jaemin Lee" userId="c74b28d209e31b96" providerId="LiveId" clId="{597B68CF-9C60-446E-BEAC-2027F22BEE63}"/>
  </pc:docChgLst>
  <pc:docChgLst>
    <pc:chgData name="Jaemin Lee" userId="c74b28d209e31b96" providerId="LiveId" clId="{C970F7DF-4A38-4CFD-B210-16A443C0A773}"/>
  </pc:docChgLst>
  <pc:docChgLst>
    <pc:chgData name="Jaemin Lee" userId="c74b28d209e31b96" providerId="LiveId" clId="{5CAF376E-0BDE-4708-BFFE-30AAEB6055AF}"/>
  </pc:docChgLst>
  <pc:docChgLst>
    <pc:chgData name="Jaemin Lee" userId="c74b28d209e31b96" providerId="LiveId" clId="{4BCA6711-7773-405C-922E-4D224AAFC0C3}"/>
  </pc:docChgLst>
  <pc:docChgLst>
    <pc:chgData name="Jaemin Lee" userId="c74b28d209e31b96" providerId="LiveId" clId="{443DD82C-DA5E-40A4-802C-3BF9F2B7E04B}"/>
  </pc:docChgLst>
  <pc:docChgLst>
    <pc:chgData name="Lee Jaemin" userId="c74b28d209e31b96" providerId="LiveId" clId="{B9216D23-15BD-48E5-A302-26590A3FE2BB}"/>
    <pc:docChg chg="undo custSel addSld delSld modSld sldOrd">
      <pc:chgData name="Lee Jaemin" userId="c74b28d209e31b96" providerId="LiveId" clId="{B9216D23-15BD-48E5-A302-26590A3FE2BB}" dt="2018-07-13T00:52:33.654" v="1736"/>
      <pc:docMkLst>
        <pc:docMk/>
      </pc:docMkLst>
      <pc:sldChg chg="add ord">
        <pc:chgData name="Lee Jaemin" userId="c74b28d209e31b96" providerId="LiveId" clId="{B9216D23-15BD-48E5-A302-26590A3FE2BB}" dt="2018-07-06T06:17:17.672" v="170"/>
        <pc:sldMkLst>
          <pc:docMk/>
          <pc:sldMk cId="2247885560" sldId="261"/>
        </pc:sldMkLst>
      </pc:sldChg>
      <pc:sldChg chg="modSp">
        <pc:chgData name="Lee Jaemin" userId="c74b28d209e31b96" providerId="LiveId" clId="{B9216D23-15BD-48E5-A302-26590A3FE2BB}" dt="2018-07-06T06:16:39.711" v="168" actId="20577"/>
        <pc:sldMkLst>
          <pc:docMk/>
          <pc:sldMk cId="2761439793" sldId="262"/>
        </pc:sldMkLst>
        <pc:spChg chg="mod">
          <ac:chgData name="Lee Jaemin" userId="c74b28d209e31b96" providerId="LiveId" clId="{B9216D23-15BD-48E5-A302-26590A3FE2BB}" dt="2018-07-06T06:16:29.903" v="155" actId="1076"/>
          <ac:spMkLst>
            <pc:docMk/>
            <pc:sldMk cId="2761439793" sldId="262"/>
            <ac:spMk id="2" creationId="{13242FDC-DD3A-4F7E-ADB7-30E897714E0E}"/>
          </ac:spMkLst>
        </pc:spChg>
        <pc:spChg chg="mod">
          <ac:chgData name="Lee Jaemin" userId="c74b28d209e31b96" providerId="LiveId" clId="{B9216D23-15BD-48E5-A302-26590A3FE2BB}" dt="2018-07-06T06:16:39.711" v="168" actId="20577"/>
          <ac:spMkLst>
            <pc:docMk/>
            <pc:sldMk cId="2761439793" sldId="262"/>
            <ac:spMk id="3" creationId="{5855E3B4-6928-4CFA-9826-EF482469ED7C}"/>
          </ac:spMkLst>
        </pc:spChg>
      </pc:sldChg>
      <pc:sldChg chg="addSp delSp modSp">
        <pc:chgData name="Lee Jaemin" userId="c74b28d209e31b96" providerId="LiveId" clId="{B9216D23-15BD-48E5-A302-26590A3FE2BB}" dt="2018-07-13T00:52:33.654" v="1736"/>
        <pc:sldMkLst>
          <pc:docMk/>
          <pc:sldMk cId="3936078435" sldId="267"/>
        </pc:sldMkLst>
        <pc:spChg chg="mod">
          <ac:chgData name="Lee Jaemin" userId="c74b28d209e31b96" providerId="LiveId" clId="{B9216D23-15BD-48E5-A302-26590A3FE2BB}" dt="2018-07-06T06:50:52.578" v="1054" actId="20577"/>
          <ac:spMkLst>
            <pc:docMk/>
            <pc:sldMk cId="3936078435" sldId="267"/>
            <ac:spMk id="2" creationId="{2460E0C5-2036-46A0-BB2B-95E4ED406642}"/>
          </ac:spMkLst>
        </pc:spChg>
        <pc:spChg chg="add del mod">
          <ac:chgData name="Lee Jaemin" userId="c74b28d209e31b96" providerId="LiveId" clId="{B9216D23-15BD-48E5-A302-26590A3FE2BB}" dt="2018-07-10T02:13:28.981" v="1735" actId="6549"/>
          <ac:spMkLst>
            <pc:docMk/>
            <pc:sldMk cId="3936078435" sldId="267"/>
            <ac:spMk id="4" creationId="{4FB0A008-80BD-4610-8D5C-55B71A20FEFB}"/>
          </ac:spMkLst>
        </pc:spChg>
        <pc:spChg chg="del">
          <ac:chgData name="Lee Jaemin" userId="c74b28d209e31b96" providerId="LiveId" clId="{B9216D23-15BD-48E5-A302-26590A3FE2BB}" dt="2018-07-06T06:18:08.768" v="182" actId="478"/>
          <ac:spMkLst>
            <pc:docMk/>
            <pc:sldMk cId="3936078435" sldId="267"/>
            <ac:spMk id="6" creationId="{F9F2CCA3-04F6-46D4-A6C3-9CF341A51F55}"/>
          </ac:spMkLst>
        </pc:spChg>
        <pc:graphicFrameChg chg="add mod">
          <ac:chgData name="Lee Jaemin" userId="c74b28d209e31b96" providerId="LiveId" clId="{B9216D23-15BD-48E5-A302-26590A3FE2BB}" dt="2018-07-13T00:52:33.654" v="1736"/>
          <ac:graphicFrameMkLst>
            <pc:docMk/>
            <pc:sldMk cId="3936078435" sldId="267"/>
            <ac:graphicFrameMk id="7" creationId="{2437DBDD-9019-406C-A391-8F1B87F9ABDC}"/>
          </ac:graphicFrameMkLst>
        </pc:graphicFrameChg>
        <pc:graphicFrameChg chg="del">
          <ac:chgData name="Lee Jaemin" userId="c74b28d209e31b96" providerId="LiveId" clId="{B9216D23-15BD-48E5-A302-26590A3FE2BB}" dt="2018-07-06T06:17:58.029" v="178" actId="478"/>
          <ac:graphicFrameMkLst>
            <pc:docMk/>
            <pc:sldMk cId="3936078435" sldId="267"/>
            <ac:graphicFrameMk id="8" creationId="{3B0E45FC-6390-4B7F-A09A-00B99D4981EC}"/>
          </ac:graphicFrameMkLst>
        </pc:graphicFrameChg>
      </pc:sldChg>
      <pc:sldChg chg="addSp delSp modSp add">
        <pc:chgData name="Lee Jaemin" userId="c74b28d209e31b96" providerId="LiveId" clId="{B9216D23-15BD-48E5-A302-26590A3FE2BB}" dt="2018-07-06T07:05:50.795" v="1727" actId="478"/>
        <pc:sldMkLst>
          <pc:docMk/>
          <pc:sldMk cId="2040677986" sldId="268"/>
        </pc:sldMkLst>
        <pc:spChg chg="mod">
          <ac:chgData name="Lee Jaemin" userId="c74b28d209e31b96" providerId="LiveId" clId="{B9216D23-15BD-48E5-A302-26590A3FE2BB}" dt="2018-07-06T06:27:09.843" v="268"/>
          <ac:spMkLst>
            <pc:docMk/>
            <pc:sldMk cId="2040677986" sldId="268"/>
            <ac:spMk id="2" creationId="{89463AE2-5712-4360-936D-FA089DCEFC47}"/>
          </ac:spMkLst>
        </pc:spChg>
        <pc:spChg chg="del">
          <ac:chgData name="Lee Jaemin" userId="c74b28d209e31b96" providerId="LiveId" clId="{B9216D23-15BD-48E5-A302-26590A3FE2BB}" dt="2018-07-06T06:27:10.188" v="269" actId="478"/>
          <ac:spMkLst>
            <pc:docMk/>
            <pc:sldMk cId="2040677986" sldId="268"/>
            <ac:spMk id="4" creationId="{942C3873-27B6-48B7-8CF3-F45024738F68}"/>
          </ac:spMkLst>
        </pc:spChg>
        <pc:spChg chg="add del mod">
          <ac:chgData name="Lee Jaemin" userId="c74b28d209e31b96" providerId="LiveId" clId="{B9216D23-15BD-48E5-A302-26590A3FE2BB}" dt="2018-07-06T06:37:50.901" v="567" actId="478"/>
          <ac:spMkLst>
            <pc:docMk/>
            <pc:sldMk cId="2040677986" sldId="268"/>
            <ac:spMk id="5" creationId="{E189E0CE-4277-4832-94DF-4477B1D937A6}"/>
          </ac:spMkLst>
        </pc:spChg>
        <pc:spChg chg="add del mod">
          <ac:chgData name="Lee Jaemin" userId="c74b28d209e31b96" providerId="LiveId" clId="{B9216D23-15BD-48E5-A302-26590A3FE2BB}" dt="2018-07-06T06:37:50.901" v="567" actId="478"/>
          <ac:spMkLst>
            <pc:docMk/>
            <pc:sldMk cId="2040677986" sldId="268"/>
            <ac:spMk id="6" creationId="{0E5AA99A-DEC0-4568-B75D-9E720B93AA86}"/>
          </ac:spMkLst>
        </pc:spChg>
        <pc:spChg chg="add del mod">
          <ac:chgData name="Lee Jaemin" userId="c74b28d209e31b96" providerId="LiveId" clId="{B9216D23-15BD-48E5-A302-26590A3FE2BB}" dt="2018-07-06T06:37:50.901" v="567" actId="478"/>
          <ac:spMkLst>
            <pc:docMk/>
            <pc:sldMk cId="2040677986" sldId="268"/>
            <ac:spMk id="7" creationId="{D1A5DC58-4776-4371-BC81-AF0F069B70E6}"/>
          </ac:spMkLst>
        </pc:spChg>
        <pc:spChg chg="add del mod">
          <ac:chgData name="Lee Jaemin" userId="c74b28d209e31b96" providerId="LiveId" clId="{B9216D23-15BD-48E5-A302-26590A3FE2BB}" dt="2018-07-06T06:37:50.901" v="567" actId="478"/>
          <ac:spMkLst>
            <pc:docMk/>
            <pc:sldMk cId="2040677986" sldId="268"/>
            <ac:spMk id="8" creationId="{CF391D79-B669-46B4-8CF8-26572D85DD73}"/>
          </ac:spMkLst>
        </pc:spChg>
        <pc:spChg chg="add del mod">
          <ac:chgData name="Lee Jaemin" userId="c74b28d209e31b96" providerId="LiveId" clId="{B9216D23-15BD-48E5-A302-26590A3FE2BB}" dt="2018-07-06T06:37:50.901" v="567" actId="478"/>
          <ac:spMkLst>
            <pc:docMk/>
            <pc:sldMk cId="2040677986" sldId="268"/>
            <ac:spMk id="9" creationId="{65E6600B-D19F-4713-8F2E-7DC09B0E7753}"/>
          </ac:spMkLst>
        </pc:spChg>
        <pc:spChg chg="add mod">
          <ac:chgData name="Lee Jaemin" userId="c74b28d209e31b96" providerId="LiveId" clId="{B9216D23-15BD-48E5-A302-26590A3FE2BB}" dt="2018-07-06T06:37:42.291" v="566" actId="20577"/>
          <ac:spMkLst>
            <pc:docMk/>
            <pc:sldMk cId="2040677986" sldId="268"/>
            <ac:spMk id="10" creationId="{0EBA4B3E-62B9-45AF-B1BA-6DCFEB0F5B9E}"/>
          </ac:spMkLst>
        </pc:spChg>
        <pc:spChg chg="add del mod">
          <ac:chgData name="Lee Jaemin" userId="c74b28d209e31b96" providerId="LiveId" clId="{B9216D23-15BD-48E5-A302-26590A3FE2BB}" dt="2018-07-06T06:31:58.459" v="404" actId="478"/>
          <ac:spMkLst>
            <pc:docMk/>
            <pc:sldMk cId="2040677986" sldId="268"/>
            <ac:spMk id="11" creationId="{FC86EEA0-D551-4B3A-BCEB-1A767AE6029F}"/>
          </ac:spMkLst>
        </pc:spChg>
        <pc:spChg chg="add mod">
          <ac:chgData name="Lee Jaemin" userId="c74b28d209e31b96" providerId="LiveId" clId="{B9216D23-15BD-48E5-A302-26590A3FE2BB}" dt="2018-07-06T06:32:20.885" v="408" actId="1076"/>
          <ac:spMkLst>
            <pc:docMk/>
            <pc:sldMk cId="2040677986" sldId="268"/>
            <ac:spMk id="12" creationId="{C79F3FE8-F515-4A1F-8856-589CB12DC1C9}"/>
          </ac:spMkLst>
        </pc:spChg>
        <pc:spChg chg="add del mod">
          <ac:chgData name="Lee Jaemin" userId="c74b28d209e31b96" providerId="LiveId" clId="{B9216D23-15BD-48E5-A302-26590A3FE2BB}" dt="2018-07-06T06:31:57.918" v="403" actId="478"/>
          <ac:spMkLst>
            <pc:docMk/>
            <pc:sldMk cId="2040677986" sldId="268"/>
            <ac:spMk id="13" creationId="{A2633768-F8EB-4137-9DD0-A4EDF4C19870}"/>
          </ac:spMkLst>
        </pc:spChg>
        <pc:spChg chg="add mod">
          <ac:chgData name="Lee Jaemin" userId="c74b28d209e31b96" providerId="LiveId" clId="{B9216D23-15BD-48E5-A302-26590A3FE2BB}" dt="2018-07-06T06:29:47.752" v="349" actId="20577"/>
          <ac:spMkLst>
            <pc:docMk/>
            <pc:sldMk cId="2040677986" sldId="268"/>
            <ac:spMk id="14" creationId="{4E7BF19A-B75A-4E41-800E-D274D3B955AC}"/>
          </ac:spMkLst>
        </pc:spChg>
        <pc:spChg chg="add mod">
          <ac:chgData name="Lee Jaemin" userId="c74b28d209e31b96" providerId="LiveId" clId="{B9216D23-15BD-48E5-A302-26590A3FE2BB}" dt="2018-07-06T06:31:38.309" v="396" actId="1076"/>
          <ac:spMkLst>
            <pc:docMk/>
            <pc:sldMk cId="2040677986" sldId="268"/>
            <ac:spMk id="21" creationId="{D1DE406B-9473-4ED7-812D-C5B16742C2E7}"/>
          </ac:spMkLst>
        </pc:spChg>
        <pc:spChg chg="add mod">
          <ac:chgData name="Lee Jaemin" userId="c74b28d209e31b96" providerId="LiveId" clId="{B9216D23-15BD-48E5-A302-26590A3FE2BB}" dt="2018-07-06T06:33:53.291" v="423" actId="207"/>
          <ac:spMkLst>
            <pc:docMk/>
            <pc:sldMk cId="2040677986" sldId="268"/>
            <ac:spMk id="30" creationId="{C759074F-9A32-463F-ABEA-0E75437AC01C}"/>
          </ac:spMkLst>
        </pc:spChg>
        <pc:spChg chg="add mod">
          <ac:chgData name="Lee Jaemin" userId="c74b28d209e31b96" providerId="LiveId" clId="{B9216D23-15BD-48E5-A302-26590A3FE2BB}" dt="2018-07-06T06:34:44.084" v="494" actId="1076"/>
          <ac:spMkLst>
            <pc:docMk/>
            <pc:sldMk cId="2040677986" sldId="268"/>
            <ac:spMk id="31" creationId="{775C8F6D-AE48-47A6-84A8-8BFFADC83B95}"/>
          </ac:spMkLst>
        </pc:spChg>
        <pc:spChg chg="add mod">
          <ac:chgData name="Lee Jaemin" userId="c74b28d209e31b96" providerId="LiveId" clId="{B9216D23-15BD-48E5-A302-26590A3FE2BB}" dt="2018-07-06T06:35:49.816" v="533"/>
          <ac:spMkLst>
            <pc:docMk/>
            <pc:sldMk cId="2040677986" sldId="268"/>
            <ac:spMk id="34" creationId="{679B6CAB-E725-4FA1-9CDD-177CA3039CF5}"/>
          </ac:spMkLst>
        </pc:spChg>
        <pc:spChg chg="add mod">
          <ac:chgData name="Lee Jaemin" userId="c74b28d209e31b96" providerId="LiveId" clId="{B9216D23-15BD-48E5-A302-26590A3FE2BB}" dt="2018-07-06T06:44:51.253" v="953" actId="14100"/>
          <ac:spMkLst>
            <pc:docMk/>
            <pc:sldMk cId="2040677986" sldId="268"/>
            <ac:spMk id="35" creationId="{00A69AC1-DDF3-4924-9BBE-EEF9D86918C0}"/>
          </ac:spMkLst>
        </pc:spChg>
        <pc:spChg chg="add del mod">
          <ac:chgData name="Lee Jaemin" userId="c74b28d209e31b96" providerId="LiveId" clId="{B9216D23-15BD-48E5-A302-26590A3FE2BB}" dt="2018-07-06T07:05:49.153" v="1726" actId="478"/>
          <ac:spMkLst>
            <pc:docMk/>
            <pc:sldMk cId="2040677986" sldId="268"/>
            <ac:spMk id="36" creationId="{ACB40B1F-6B98-40D3-9E1C-B1ADB6DD0049}"/>
          </ac:spMkLst>
        </pc:spChg>
        <pc:spChg chg="add del mod">
          <ac:chgData name="Lee Jaemin" userId="c74b28d209e31b96" providerId="LiveId" clId="{B9216D23-15BD-48E5-A302-26590A3FE2BB}" dt="2018-07-06T07:05:50.795" v="1727" actId="478"/>
          <ac:spMkLst>
            <pc:docMk/>
            <pc:sldMk cId="2040677986" sldId="268"/>
            <ac:spMk id="37" creationId="{A7210015-2D91-4903-8769-501C2AE12C7C}"/>
          </ac:spMkLst>
        </pc:spChg>
        <pc:spChg chg="add del mod">
          <ac:chgData name="Lee Jaemin" userId="c74b28d209e31b96" providerId="LiveId" clId="{B9216D23-15BD-48E5-A302-26590A3FE2BB}" dt="2018-07-06T07:04:41.897" v="1713" actId="478"/>
          <ac:spMkLst>
            <pc:docMk/>
            <pc:sldMk cId="2040677986" sldId="268"/>
            <ac:spMk id="38" creationId="{C8538D73-B5FF-4C8F-A78C-62804F467BD8}"/>
          </ac:spMkLst>
        </pc:spChg>
        <pc:picChg chg="add del mod">
          <ac:chgData name="Lee Jaemin" userId="c74b28d209e31b96" providerId="LiveId" clId="{B9216D23-15BD-48E5-A302-26590A3FE2BB}" dt="2018-07-06T06:30:48.028" v="372" actId="478"/>
          <ac:picMkLst>
            <pc:docMk/>
            <pc:sldMk cId="2040677986" sldId="268"/>
            <ac:picMk id="16" creationId="{36FC7CF0-1B82-4EDD-AFD8-135EAEF73BA9}"/>
          </ac:picMkLst>
        </pc:picChg>
        <pc:picChg chg="add mod">
          <ac:chgData name="Lee Jaemin" userId="c74b28d209e31b96" providerId="LiveId" clId="{B9216D23-15BD-48E5-A302-26590A3FE2BB}" dt="2018-07-06T06:32:20.885" v="408" actId="1076"/>
          <ac:picMkLst>
            <pc:docMk/>
            <pc:sldMk cId="2040677986" sldId="268"/>
            <ac:picMk id="18" creationId="{71E7C083-D1B7-42F3-AB29-C13CA84B1B74}"/>
          </ac:picMkLst>
        </pc:picChg>
        <pc:picChg chg="add mod">
          <ac:chgData name="Lee Jaemin" userId="c74b28d209e31b96" providerId="LiveId" clId="{B9216D23-15BD-48E5-A302-26590A3FE2BB}" dt="2018-07-06T06:31:42.159" v="397" actId="207"/>
          <ac:picMkLst>
            <pc:docMk/>
            <pc:sldMk cId="2040677986" sldId="268"/>
            <ac:picMk id="20" creationId="{7C3845FC-7936-476F-B3C6-72E5175FFA1C}"/>
          </ac:picMkLst>
        </pc:picChg>
        <pc:picChg chg="add mod">
          <ac:chgData name="Lee Jaemin" userId="c74b28d209e31b96" providerId="LiveId" clId="{B9216D23-15BD-48E5-A302-26590A3FE2BB}" dt="2018-07-06T06:32:06.856" v="406" actId="1076"/>
          <ac:picMkLst>
            <pc:docMk/>
            <pc:sldMk cId="2040677986" sldId="268"/>
            <ac:picMk id="22" creationId="{84B7737B-2128-48D2-8A53-0105AF5FBC76}"/>
          </ac:picMkLst>
        </pc:picChg>
        <pc:cxnChg chg="add mod">
          <ac:chgData name="Lee Jaemin" userId="c74b28d209e31b96" providerId="LiveId" clId="{B9216D23-15BD-48E5-A302-26590A3FE2BB}" dt="2018-07-06T06:33:04.064" v="414" actId="692"/>
          <ac:cxnSpMkLst>
            <pc:docMk/>
            <pc:sldMk cId="2040677986" sldId="268"/>
            <ac:cxnSpMk id="24" creationId="{9DAD474A-F32D-4C70-9EF6-269498BDDAD4}"/>
          </ac:cxnSpMkLst>
        </pc:cxnChg>
        <pc:cxnChg chg="add mod">
          <ac:chgData name="Lee Jaemin" userId="c74b28d209e31b96" providerId="LiveId" clId="{B9216D23-15BD-48E5-A302-26590A3FE2BB}" dt="2018-07-06T06:33:09.751" v="415" actId="571"/>
          <ac:cxnSpMkLst>
            <pc:docMk/>
            <pc:sldMk cId="2040677986" sldId="268"/>
            <ac:cxnSpMk id="25" creationId="{EA2BEE2A-2B01-4163-97F3-9F98C90F41C8}"/>
          </ac:cxnSpMkLst>
        </pc:cxnChg>
        <pc:cxnChg chg="add mod">
          <ac:chgData name="Lee Jaemin" userId="c74b28d209e31b96" providerId="LiveId" clId="{B9216D23-15BD-48E5-A302-26590A3FE2BB}" dt="2018-07-06T06:33:12.452" v="416" actId="571"/>
          <ac:cxnSpMkLst>
            <pc:docMk/>
            <pc:sldMk cId="2040677986" sldId="268"/>
            <ac:cxnSpMk id="26" creationId="{8C7DE449-7231-48CD-AD69-AECC20237531}"/>
          </ac:cxnSpMkLst>
        </pc:cxnChg>
        <pc:cxnChg chg="add mod">
          <ac:chgData name="Lee Jaemin" userId="c74b28d209e31b96" providerId="LiveId" clId="{B9216D23-15BD-48E5-A302-26590A3FE2BB}" dt="2018-07-06T06:33:14.392" v="417" actId="571"/>
          <ac:cxnSpMkLst>
            <pc:docMk/>
            <pc:sldMk cId="2040677986" sldId="268"/>
            <ac:cxnSpMk id="27" creationId="{3971A59B-1555-4334-B3C1-4A4AB1B5897D}"/>
          </ac:cxnSpMkLst>
        </pc:cxnChg>
        <pc:cxnChg chg="add mod">
          <ac:chgData name="Lee Jaemin" userId="c74b28d209e31b96" providerId="LiveId" clId="{B9216D23-15BD-48E5-A302-26590A3FE2BB}" dt="2018-07-06T06:33:39.945" v="420" actId="692"/>
          <ac:cxnSpMkLst>
            <pc:docMk/>
            <pc:sldMk cId="2040677986" sldId="268"/>
            <ac:cxnSpMk id="29" creationId="{D5612B6F-422F-4845-A28B-61CFB90ACE34}"/>
          </ac:cxnSpMkLst>
        </pc:cxnChg>
        <pc:cxnChg chg="add mod">
          <ac:chgData name="Lee Jaemin" userId="c74b28d209e31b96" providerId="LiveId" clId="{B9216D23-15BD-48E5-A302-26590A3FE2BB}" dt="2018-07-06T06:35:04.624" v="496" actId="14100"/>
          <ac:cxnSpMkLst>
            <pc:docMk/>
            <pc:sldMk cId="2040677986" sldId="268"/>
            <ac:cxnSpMk id="32" creationId="{6AD457D4-6F3A-4EE5-9036-B8BE9D5706C5}"/>
          </ac:cxnSpMkLst>
        </pc:cxnChg>
      </pc:sldChg>
      <pc:sldChg chg="addSp delSp modSp add ord">
        <pc:chgData name="Lee Jaemin" userId="c74b28d209e31b96" providerId="LiveId" clId="{B9216D23-15BD-48E5-A302-26590A3FE2BB}" dt="2018-07-06T07:05:53.136" v="1728" actId="478"/>
        <pc:sldMkLst>
          <pc:docMk/>
          <pc:sldMk cId="4126870782" sldId="269"/>
        </pc:sldMkLst>
        <pc:spChg chg="mod">
          <ac:chgData name="Lee Jaemin" userId="c74b28d209e31b96" providerId="LiveId" clId="{B9216D23-15BD-48E5-A302-26590A3FE2BB}" dt="2018-07-06T06:42:31.225" v="784" actId="20577"/>
          <ac:spMkLst>
            <pc:docMk/>
            <pc:sldMk cId="4126870782" sldId="269"/>
            <ac:spMk id="2" creationId="{89463AE2-5712-4360-936D-FA089DCEFC47}"/>
          </ac:spMkLst>
        </pc:spChg>
        <pc:spChg chg="add mod">
          <ac:chgData name="Lee Jaemin" userId="c74b28d209e31b96" providerId="LiveId" clId="{B9216D23-15BD-48E5-A302-26590A3FE2BB}" dt="2018-07-06T06:38:11.267" v="572" actId="1076"/>
          <ac:spMkLst>
            <pc:docMk/>
            <pc:sldMk cId="4126870782" sldId="269"/>
            <ac:spMk id="4" creationId="{E85EF763-D509-491E-B3A6-1EA978988AF4}"/>
          </ac:spMkLst>
        </pc:spChg>
        <pc:spChg chg="mod">
          <ac:chgData name="Lee Jaemin" userId="c74b28d209e31b96" providerId="LiveId" clId="{B9216D23-15BD-48E5-A302-26590A3FE2BB}" dt="2018-07-06T06:37:39.252" v="565" actId="20577"/>
          <ac:spMkLst>
            <pc:docMk/>
            <pc:sldMk cId="4126870782" sldId="269"/>
            <ac:spMk id="10" creationId="{0EBA4B3E-62B9-45AF-B1BA-6DCFEB0F5B9E}"/>
          </ac:spMkLst>
        </pc:spChg>
        <pc:spChg chg="del">
          <ac:chgData name="Lee Jaemin" userId="c74b28d209e31b96" providerId="LiveId" clId="{B9216D23-15BD-48E5-A302-26590A3FE2BB}" dt="2018-07-06T06:37:04.178" v="558" actId="478"/>
          <ac:spMkLst>
            <pc:docMk/>
            <pc:sldMk cId="4126870782" sldId="269"/>
            <ac:spMk id="30" creationId="{C759074F-9A32-463F-ABEA-0E75437AC01C}"/>
          </ac:spMkLst>
        </pc:spChg>
        <pc:spChg chg="del">
          <ac:chgData name="Lee Jaemin" userId="c74b28d209e31b96" providerId="LiveId" clId="{B9216D23-15BD-48E5-A302-26590A3FE2BB}" dt="2018-07-06T06:37:08.652" v="559" actId="478"/>
          <ac:spMkLst>
            <pc:docMk/>
            <pc:sldMk cId="4126870782" sldId="269"/>
            <ac:spMk id="31" creationId="{775C8F6D-AE48-47A6-84A8-8BFFADC83B95}"/>
          </ac:spMkLst>
        </pc:spChg>
        <pc:spChg chg="mod">
          <ac:chgData name="Lee Jaemin" userId="c74b28d209e31b96" providerId="LiveId" clId="{B9216D23-15BD-48E5-A302-26590A3FE2BB}" dt="2018-07-06T07:05:01.011" v="1716" actId="1076"/>
          <ac:spMkLst>
            <pc:docMk/>
            <pc:sldMk cId="4126870782" sldId="269"/>
            <ac:spMk id="34" creationId="{679B6CAB-E725-4FA1-9CDD-177CA3039CF5}"/>
          </ac:spMkLst>
        </pc:spChg>
        <pc:spChg chg="add mod">
          <ac:chgData name="Lee Jaemin" userId="c74b28d209e31b96" providerId="LiveId" clId="{B9216D23-15BD-48E5-A302-26590A3FE2BB}" dt="2018-07-06T06:38:13.079" v="573" actId="571"/>
          <ac:spMkLst>
            <pc:docMk/>
            <pc:sldMk cId="4126870782" sldId="269"/>
            <ac:spMk id="35" creationId="{E3CEC7D6-1533-4F51-8C12-4E2773C1DEC8}"/>
          </ac:spMkLst>
        </pc:spChg>
        <pc:spChg chg="add mod">
          <ac:chgData name="Lee Jaemin" userId="c74b28d209e31b96" providerId="LiveId" clId="{B9216D23-15BD-48E5-A302-26590A3FE2BB}" dt="2018-07-06T06:38:15.354" v="574" actId="571"/>
          <ac:spMkLst>
            <pc:docMk/>
            <pc:sldMk cId="4126870782" sldId="269"/>
            <ac:spMk id="36" creationId="{537B97F9-91C7-494A-B071-72ED32258946}"/>
          </ac:spMkLst>
        </pc:spChg>
        <pc:spChg chg="add mod">
          <ac:chgData name="Lee Jaemin" userId="c74b28d209e31b96" providerId="LiveId" clId="{B9216D23-15BD-48E5-A302-26590A3FE2BB}" dt="2018-07-06T06:39:04.525" v="599" actId="1076"/>
          <ac:spMkLst>
            <pc:docMk/>
            <pc:sldMk cId="4126870782" sldId="269"/>
            <ac:spMk id="38" creationId="{253804FA-8D53-4737-8AFD-0230E0B5F4A0}"/>
          </ac:spMkLst>
        </pc:spChg>
        <pc:spChg chg="add mod">
          <ac:chgData name="Lee Jaemin" userId="c74b28d209e31b96" providerId="LiveId" clId="{B9216D23-15BD-48E5-A302-26590A3FE2BB}" dt="2018-07-06T06:39:07.965" v="600" actId="1076"/>
          <ac:spMkLst>
            <pc:docMk/>
            <pc:sldMk cId="4126870782" sldId="269"/>
            <ac:spMk id="39" creationId="{5E32A62F-079D-4F81-87A8-B5FEFB810D52}"/>
          </ac:spMkLst>
        </pc:spChg>
        <pc:spChg chg="add mod">
          <ac:chgData name="Lee Jaemin" userId="c74b28d209e31b96" providerId="LiveId" clId="{B9216D23-15BD-48E5-A302-26590A3FE2BB}" dt="2018-07-06T06:39:23.805" v="608" actId="20577"/>
          <ac:spMkLst>
            <pc:docMk/>
            <pc:sldMk cId="4126870782" sldId="269"/>
            <ac:spMk id="40" creationId="{4178A0A9-65B8-4EED-AB68-4FB26290F4F6}"/>
          </ac:spMkLst>
        </pc:spChg>
        <pc:spChg chg="add mod">
          <ac:chgData name="Lee Jaemin" userId="c74b28d209e31b96" providerId="LiveId" clId="{B9216D23-15BD-48E5-A302-26590A3FE2BB}" dt="2018-07-06T06:39:19.605" v="604" actId="20577"/>
          <ac:spMkLst>
            <pc:docMk/>
            <pc:sldMk cId="4126870782" sldId="269"/>
            <ac:spMk id="41" creationId="{1121CA64-E2B4-412C-8960-47D1392A33EB}"/>
          </ac:spMkLst>
        </pc:spChg>
        <pc:spChg chg="add mod">
          <ac:chgData name="Lee Jaemin" userId="c74b28d209e31b96" providerId="LiveId" clId="{B9216D23-15BD-48E5-A302-26590A3FE2BB}" dt="2018-07-06T06:41:16.382" v="742"/>
          <ac:spMkLst>
            <pc:docMk/>
            <pc:sldMk cId="4126870782" sldId="269"/>
            <ac:spMk id="42" creationId="{B876E24F-B710-47AD-8DC3-603CDF1E6BCE}"/>
          </ac:spMkLst>
        </pc:spChg>
        <pc:spChg chg="add mod">
          <ac:chgData name="Lee Jaemin" userId="c74b28d209e31b96" providerId="LiveId" clId="{B9216D23-15BD-48E5-A302-26590A3FE2BB}" dt="2018-07-06T07:05:01.011" v="1716" actId="1076"/>
          <ac:spMkLst>
            <pc:docMk/>
            <pc:sldMk cId="4126870782" sldId="269"/>
            <ac:spMk id="44" creationId="{CCA0F258-2818-4D31-A432-CA179763C875}"/>
          </ac:spMkLst>
        </pc:spChg>
        <pc:spChg chg="add mod">
          <ac:chgData name="Lee Jaemin" userId="c74b28d209e31b96" providerId="LiveId" clId="{B9216D23-15BD-48E5-A302-26590A3FE2BB}" dt="2018-07-06T06:45:32.182" v="954" actId="571"/>
          <ac:spMkLst>
            <pc:docMk/>
            <pc:sldMk cId="4126870782" sldId="269"/>
            <ac:spMk id="45" creationId="{840F49F6-821C-4C7C-B786-531D7128F18F}"/>
          </ac:spMkLst>
        </pc:spChg>
        <pc:spChg chg="add mod">
          <ac:chgData name="Lee Jaemin" userId="c74b28d209e31b96" providerId="LiveId" clId="{B9216D23-15BD-48E5-A302-26590A3FE2BB}" dt="2018-07-06T06:45:32.182" v="954" actId="571"/>
          <ac:spMkLst>
            <pc:docMk/>
            <pc:sldMk cId="4126870782" sldId="269"/>
            <ac:spMk id="46" creationId="{CDFF8439-2EF5-4801-9DEA-D2E881DA0CD3}"/>
          </ac:spMkLst>
        </pc:spChg>
        <pc:spChg chg="add mod">
          <ac:chgData name="Lee Jaemin" userId="c74b28d209e31b96" providerId="LiveId" clId="{B9216D23-15BD-48E5-A302-26590A3FE2BB}" dt="2018-07-06T06:45:32.182" v="954" actId="571"/>
          <ac:spMkLst>
            <pc:docMk/>
            <pc:sldMk cId="4126870782" sldId="269"/>
            <ac:spMk id="47" creationId="{2ACC4662-7CF2-4905-9B2A-F762F52E40B4}"/>
          </ac:spMkLst>
        </pc:spChg>
        <pc:spChg chg="add mod">
          <ac:chgData name="Lee Jaemin" userId="c74b28d209e31b96" providerId="LiveId" clId="{B9216D23-15BD-48E5-A302-26590A3FE2BB}" dt="2018-07-06T06:45:32.182" v="954" actId="571"/>
          <ac:spMkLst>
            <pc:docMk/>
            <pc:sldMk cId="4126870782" sldId="269"/>
            <ac:spMk id="48" creationId="{9C17D138-E584-4CEA-BC50-4ADF6FB36683}"/>
          </ac:spMkLst>
        </pc:spChg>
        <pc:spChg chg="add mod">
          <ac:chgData name="Lee Jaemin" userId="c74b28d209e31b96" providerId="LiveId" clId="{B9216D23-15BD-48E5-A302-26590A3FE2BB}" dt="2018-07-06T06:45:32.182" v="954" actId="571"/>
          <ac:spMkLst>
            <pc:docMk/>
            <pc:sldMk cId="4126870782" sldId="269"/>
            <ac:spMk id="49" creationId="{D794C5BD-6DA5-4A2E-831A-05E9C94470A3}"/>
          </ac:spMkLst>
        </pc:spChg>
        <pc:spChg chg="add mod">
          <ac:chgData name="Lee Jaemin" userId="c74b28d209e31b96" providerId="LiveId" clId="{B9216D23-15BD-48E5-A302-26590A3FE2BB}" dt="2018-07-06T06:45:34.826" v="955" actId="571"/>
          <ac:spMkLst>
            <pc:docMk/>
            <pc:sldMk cId="4126870782" sldId="269"/>
            <ac:spMk id="50" creationId="{A0EE7F84-90BE-4302-A57A-02E6D1763363}"/>
          </ac:spMkLst>
        </pc:spChg>
        <pc:spChg chg="add mod">
          <ac:chgData name="Lee Jaemin" userId="c74b28d209e31b96" providerId="LiveId" clId="{B9216D23-15BD-48E5-A302-26590A3FE2BB}" dt="2018-07-06T06:45:34.826" v="955" actId="571"/>
          <ac:spMkLst>
            <pc:docMk/>
            <pc:sldMk cId="4126870782" sldId="269"/>
            <ac:spMk id="51" creationId="{4F67C7A8-201D-4811-A19B-7BCF5A8C1624}"/>
          </ac:spMkLst>
        </pc:spChg>
        <pc:spChg chg="add mod">
          <ac:chgData name="Lee Jaemin" userId="c74b28d209e31b96" providerId="LiveId" clId="{B9216D23-15BD-48E5-A302-26590A3FE2BB}" dt="2018-07-06T06:45:34.826" v="955" actId="571"/>
          <ac:spMkLst>
            <pc:docMk/>
            <pc:sldMk cId="4126870782" sldId="269"/>
            <ac:spMk id="52" creationId="{C5C9CC56-E0A0-40C3-B591-C13B8EA81A61}"/>
          </ac:spMkLst>
        </pc:spChg>
        <pc:spChg chg="add mod">
          <ac:chgData name="Lee Jaemin" userId="c74b28d209e31b96" providerId="LiveId" clId="{B9216D23-15BD-48E5-A302-26590A3FE2BB}" dt="2018-07-06T06:45:34.826" v="955" actId="571"/>
          <ac:spMkLst>
            <pc:docMk/>
            <pc:sldMk cId="4126870782" sldId="269"/>
            <ac:spMk id="53" creationId="{1F40C3FF-A8B1-4D3B-8A29-5F0CBD023381}"/>
          </ac:spMkLst>
        </pc:spChg>
        <pc:spChg chg="add mod">
          <ac:chgData name="Lee Jaemin" userId="c74b28d209e31b96" providerId="LiveId" clId="{B9216D23-15BD-48E5-A302-26590A3FE2BB}" dt="2018-07-06T06:45:34.826" v="955" actId="571"/>
          <ac:spMkLst>
            <pc:docMk/>
            <pc:sldMk cId="4126870782" sldId="269"/>
            <ac:spMk id="54" creationId="{6F374D32-FDAC-4D79-BC78-F35E115FC0ED}"/>
          </ac:spMkLst>
        </pc:spChg>
        <pc:spChg chg="add del">
          <ac:chgData name="Lee Jaemin" userId="c74b28d209e31b96" providerId="LiveId" clId="{B9216D23-15BD-48E5-A302-26590A3FE2BB}" dt="2018-07-06T07:05:53.136" v="1728" actId="478"/>
          <ac:spMkLst>
            <pc:docMk/>
            <pc:sldMk cId="4126870782" sldId="269"/>
            <ac:spMk id="55" creationId="{D5D2C7AB-FB8D-4771-925A-902250D9C020}"/>
          </ac:spMkLst>
        </pc:spChg>
        <pc:spChg chg="add del mod">
          <ac:chgData name="Lee Jaemin" userId="c74b28d209e31b96" providerId="LiveId" clId="{B9216D23-15BD-48E5-A302-26590A3FE2BB}" dt="2018-07-06T07:05:53.136" v="1728" actId="478"/>
          <ac:spMkLst>
            <pc:docMk/>
            <pc:sldMk cId="4126870782" sldId="269"/>
            <ac:spMk id="56" creationId="{EAEED03F-EFA9-4EF8-A67A-AB0360472FAA}"/>
          </ac:spMkLst>
        </pc:spChg>
        <pc:spChg chg="add mod">
          <ac:chgData name="Lee Jaemin" userId="c74b28d209e31b96" providerId="LiveId" clId="{B9216D23-15BD-48E5-A302-26590A3FE2BB}" dt="2018-07-06T07:05:34.299" v="1721" actId="571"/>
          <ac:spMkLst>
            <pc:docMk/>
            <pc:sldMk cId="4126870782" sldId="269"/>
            <ac:spMk id="60" creationId="{C61461C4-E0C1-47BB-A540-135210E7A75E}"/>
          </ac:spMkLst>
        </pc:spChg>
        <pc:spChg chg="add mod">
          <ac:chgData name="Lee Jaemin" userId="c74b28d209e31b96" providerId="LiveId" clId="{B9216D23-15BD-48E5-A302-26590A3FE2BB}" dt="2018-07-06T07:05:34.299" v="1721" actId="571"/>
          <ac:spMkLst>
            <pc:docMk/>
            <pc:sldMk cId="4126870782" sldId="269"/>
            <ac:spMk id="61" creationId="{9C809556-E7F4-400B-AB0E-1ADC1AE8D77F}"/>
          </ac:spMkLst>
        </pc:spChg>
        <pc:spChg chg="add mod">
          <ac:chgData name="Lee Jaemin" userId="c74b28d209e31b96" providerId="LiveId" clId="{B9216D23-15BD-48E5-A302-26590A3FE2BB}" dt="2018-07-06T07:05:34.299" v="1721" actId="571"/>
          <ac:spMkLst>
            <pc:docMk/>
            <pc:sldMk cId="4126870782" sldId="269"/>
            <ac:spMk id="62" creationId="{7390DAC8-9C37-493E-8FE0-5A43047E7A51}"/>
          </ac:spMkLst>
        </pc:spChg>
        <pc:spChg chg="add mod">
          <ac:chgData name="Lee Jaemin" userId="c74b28d209e31b96" providerId="LiveId" clId="{B9216D23-15BD-48E5-A302-26590A3FE2BB}" dt="2018-07-06T07:05:34.299" v="1721" actId="571"/>
          <ac:spMkLst>
            <pc:docMk/>
            <pc:sldMk cId="4126870782" sldId="269"/>
            <ac:spMk id="63" creationId="{5A638D36-CB43-4BA4-BCBA-907C8A7E4E76}"/>
          </ac:spMkLst>
        </pc:spChg>
        <pc:spChg chg="add mod">
          <ac:chgData name="Lee Jaemin" userId="c74b28d209e31b96" providerId="LiveId" clId="{B9216D23-15BD-48E5-A302-26590A3FE2BB}" dt="2018-07-06T07:05:34.299" v="1721" actId="571"/>
          <ac:spMkLst>
            <pc:docMk/>
            <pc:sldMk cId="4126870782" sldId="269"/>
            <ac:spMk id="64" creationId="{8CDF5747-9FB6-4104-8937-8E3B303A0721}"/>
          </ac:spMkLst>
        </pc:spChg>
        <pc:spChg chg="add mod">
          <ac:chgData name="Lee Jaemin" userId="c74b28d209e31b96" providerId="LiveId" clId="{B9216D23-15BD-48E5-A302-26590A3FE2BB}" dt="2018-07-06T07:05:34.299" v="1721" actId="571"/>
          <ac:spMkLst>
            <pc:docMk/>
            <pc:sldMk cId="4126870782" sldId="269"/>
            <ac:spMk id="65" creationId="{BAA718D3-8BBB-46FE-94C7-8F6E2B73092A}"/>
          </ac:spMkLst>
        </pc:spChg>
        <pc:spChg chg="add del mod">
          <ac:chgData name="Lee Jaemin" userId="c74b28d209e31b96" providerId="LiveId" clId="{B9216D23-15BD-48E5-A302-26590A3FE2BB}" dt="2018-07-06T07:05:53.136" v="1728" actId="478"/>
          <ac:spMkLst>
            <pc:docMk/>
            <pc:sldMk cId="4126870782" sldId="269"/>
            <ac:spMk id="66" creationId="{C80790AC-CEE7-46B0-8222-D3872151BDBA}"/>
          </ac:spMkLst>
        </pc:spChg>
        <pc:cxnChg chg="add mod">
          <ac:chgData name="Lee Jaemin" userId="c74b28d209e31b96" providerId="LiveId" clId="{B9216D23-15BD-48E5-A302-26590A3FE2BB}" dt="2018-07-06T06:37:11.554" v="560" actId="571"/>
          <ac:cxnSpMkLst>
            <pc:docMk/>
            <pc:sldMk cId="4126870782" sldId="269"/>
            <ac:cxnSpMk id="28" creationId="{571D1CC2-B334-4423-881F-CB60E7F667CB}"/>
          </ac:cxnSpMkLst>
        </pc:cxnChg>
        <pc:cxnChg chg="mod">
          <ac:chgData name="Lee Jaemin" userId="c74b28d209e31b96" providerId="LiveId" clId="{B9216D23-15BD-48E5-A302-26590A3FE2BB}" dt="2018-07-06T07:05:01.011" v="1716" actId="1076"/>
          <ac:cxnSpMkLst>
            <pc:docMk/>
            <pc:sldMk cId="4126870782" sldId="269"/>
            <ac:cxnSpMk id="32" creationId="{6AD457D4-6F3A-4EE5-9036-B8BE9D5706C5}"/>
          </ac:cxnSpMkLst>
        </pc:cxnChg>
        <pc:cxnChg chg="add mod">
          <ac:chgData name="Lee Jaemin" userId="c74b28d209e31b96" providerId="LiveId" clId="{B9216D23-15BD-48E5-A302-26590A3FE2BB}" dt="2018-07-06T06:37:17.529" v="561" actId="571"/>
          <ac:cxnSpMkLst>
            <pc:docMk/>
            <pc:sldMk cId="4126870782" sldId="269"/>
            <ac:cxnSpMk id="33" creationId="{F10BEC03-BD1D-4C25-B5A0-D274F7C58821}"/>
          </ac:cxnSpMkLst>
        </pc:cxnChg>
        <pc:cxnChg chg="add mod">
          <ac:chgData name="Lee Jaemin" userId="c74b28d209e31b96" providerId="LiveId" clId="{B9216D23-15BD-48E5-A302-26590A3FE2BB}" dt="2018-07-06T06:38:27.310" v="575" actId="571"/>
          <ac:cxnSpMkLst>
            <pc:docMk/>
            <pc:sldMk cId="4126870782" sldId="269"/>
            <ac:cxnSpMk id="37" creationId="{717C7AAC-9925-4821-B7B4-CED51504E32D}"/>
          </ac:cxnSpMkLst>
        </pc:cxnChg>
        <pc:cxnChg chg="add mod">
          <ac:chgData name="Lee Jaemin" userId="c74b28d209e31b96" providerId="LiveId" clId="{B9216D23-15BD-48E5-A302-26590A3FE2BB}" dt="2018-07-06T07:05:01.011" v="1716" actId="1076"/>
          <ac:cxnSpMkLst>
            <pc:docMk/>
            <pc:sldMk cId="4126870782" sldId="269"/>
            <ac:cxnSpMk id="43" creationId="{2EC57464-0EDF-42BD-B45B-F14DC2DA5BFB}"/>
          </ac:cxnSpMkLst>
        </pc:cxnChg>
        <pc:cxnChg chg="add mod">
          <ac:chgData name="Lee Jaemin" userId="c74b28d209e31b96" providerId="LiveId" clId="{B9216D23-15BD-48E5-A302-26590A3FE2BB}" dt="2018-07-06T07:05:34.299" v="1721" actId="571"/>
          <ac:cxnSpMkLst>
            <pc:docMk/>
            <pc:sldMk cId="4126870782" sldId="269"/>
            <ac:cxnSpMk id="57" creationId="{AD5617E5-4410-458F-8E8F-398957F011F5}"/>
          </ac:cxnSpMkLst>
        </pc:cxnChg>
        <pc:cxnChg chg="add mod">
          <ac:chgData name="Lee Jaemin" userId="c74b28d209e31b96" providerId="LiveId" clId="{B9216D23-15BD-48E5-A302-26590A3FE2BB}" dt="2018-07-06T07:05:34.299" v="1721" actId="571"/>
          <ac:cxnSpMkLst>
            <pc:docMk/>
            <pc:sldMk cId="4126870782" sldId="269"/>
            <ac:cxnSpMk id="58" creationId="{AE6B0A38-6F91-4A0C-82EC-068EE296D23F}"/>
          </ac:cxnSpMkLst>
        </pc:cxnChg>
        <pc:cxnChg chg="add mod">
          <ac:chgData name="Lee Jaemin" userId="c74b28d209e31b96" providerId="LiveId" clId="{B9216D23-15BD-48E5-A302-26590A3FE2BB}" dt="2018-07-06T07:05:34.299" v="1721" actId="571"/>
          <ac:cxnSpMkLst>
            <pc:docMk/>
            <pc:sldMk cId="4126870782" sldId="269"/>
            <ac:cxnSpMk id="59" creationId="{DAFC100B-FCD1-4EF0-9F7C-B7D5D27EBC5A}"/>
          </ac:cxnSpMkLst>
        </pc:cxnChg>
      </pc:sldChg>
      <pc:sldChg chg="addSp delSp modSp add">
        <pc:chgData name="Lee Jaemin" userId="c74b28d209e31b96" providerId="LiveId" clId="{B9216D23-15BD-48E5-A302-26590A3FE2BB}" dt="2018-07-06T07:05:22.628" v="1720" actId="571"/>
        <pc:sldMkLst>
          <pc:docMk/>
          <pc:sldMk cId="3995528447" sldId="270"/>
        </pc:sldMkLst>
        <pc:spChg chg="mod">
          <ac:chgData name="Lee Jaemin" userId="c74b28d209e31b96" providerId="LiveId" clId="{B9216D23-15BD-48E5-A302-26590A3FE2BB}" dt="2018-07-06T06:42:36.589" v="787" actId="20577"/>
          <ac:spMkLst>
            <pc:docMk/>
            <pc:sldMk cId="3995528447" sldId="270"/>
            <ac:spMk id="2" creationId="{89463AE2-5712-4360-936D-FA089DCEFC47}"/>
          </ac:spMkLst>
        </pc:spChg>
        <pc:spChg chg="mod">
          <ac:chgData name="Lee Jaemin" userId="c74b28d209e31b96" providerId="LiveId" clId="{B9216D23-15BD-48E5-A302-26590A3FE2BB}" dt="2018-07-06T07:05:18.741" v="1719" actId="1076"/>
          <ac:spMkLst>
            <pc:docMk/>
            <pc:sldMk cId="3995528447" sldId="270"/>
            <ac:spMk id="4" creationId="{E85EF763-D509-491E-B3A6-1EA978988AF4}"/>
          </ac:spMkLst>
        </pc:spChg>
        <pc:spChg chg="mod">
          <ac:chgData name="Lee Jaemin" userId="c74b28d209e31b96" providerId="LiveId" clId="{B9216D23-15BD-48E5-A302-26590A3FE2BB}" dt="2018-07-06T07:05:08.401" v="1717" actId="1076"/>
          <ac:spMkLst>
            <pc:docMk/>
            <pc:sldMk cId="3995528447" sldId="270"/>
            <ac:spMk id="34" creationId="{679B6CAB-E725-4FA1-9CDD-177CA3039CF5}"/>
          </ac:spMkLst>
        </pc:spChg>
        <pc:spChg chg="mod">
          <ac:chgData name="Lee Jaemin" userId="c74b28d209e31b96" providerId="LiveId" clId="{B9216D23-15BD-48E5-A302-26590A3FE2BB}" dt="2018-07-06T07:05:18.741" v="1719" actId="1076"/>
          <ac:spMkLst>
            <pc:docMk/>
            <pc:sldMk cId="3995528447" sldId="270"/>
            <ac:spMk id="35" creationId="{E3CEC7D6-1533-4F51-8C12-4E2773C1DEC8}"/>
          </ac:spMkLst>
        </pc:spChg>
        <pc:spChg chg="mod">
          <ac:chgData name="Lee Jaemin" userId="c74b28d209e31b96" providerId="LiveId" clId="{B9216D23-15BD-48E5-A302-26590A3FE2BB}" dt="2018-07-06T07:05:18.741" v="1719" actId="1076"/>
          <ac:spMkLst>
            <pc:docMk/>
            <pc:sldMk cId="3995528447" sldId="270"/>
            <ac:spMk id="36" creationId="{537B97F9-91C7-494A-B071-72ED32258946}"/>
          </ac:spMkLst>
        </pc:spChg>
        <pc:spChg chg="mod">
          <ac:chgData name="Lee Jaemin" userId="c74b28d209e31b96" providerId="LiveId" clId="{B9216D23-15BD-48E5-A302-26590A3FE2BB}" dt="2018-07-06T07:05:18.741" v="1719" actId="1076"/>
          <ac:spMkLst>
            <pc:docMk/>
            <pc:sldMk cId="3995528447" sldId="270"/>
            <ac:spMk id="38" creationId="{253804FA-8D53-4737-8AFD-0230E0B5F4A0}"/>
          </ac:spMkLst>
        </pc:spChg>
        <pc:spChg chg="mod">
          <ac:chgData name="Lee Jaemin" userId="c74b28d209e31b96" providerId="LiveId" clId="{B9216D23-15BD-48E5-A302-26590A3FE2BB}" dt="2018-07-06T07:05:18.741" v="1719" actId="1076"/>
          <ac:spMkLst>
            <pc:docMk/>
            <pc:sldMk cId="3995528447" sldId="270"/>
            <ac:spMk id="39" creationId="{5E32A62F-079D-4F81-87A8-B5FEFB810D52}"/>
          </ac:spMkLst>
        </pc:spChg>
        <pc:spChg chg="del mod">
          <ac:chgData name="Lee Jaemin" userId="c74b28d209e31b96" providerId="LiveId" clId="{B9216D23-15BD-48E5-A302-26590A3FE2BB}" dt="2018-07-06T06:43:14.180" v="825" actId="478"/>
          <ac:spMkLst>
            <pc:docMk/>
            <pc:sldMk cId="3995528447" sldId="270"/>
            <ac:spMk id="40" creationId="{4178A0A9-65B8-4EED-AB68-4FB26290F4F6}"/>
          </ac:spMkLst>
        </pc:spChg>
        <pc:spChg chg="mod">
          <ac:chgData name="Lee Jaemin" userId="c74b28d209e31b96" providerId="LiveId" clId="{B9216D23-15BD-48E5-A302-26590A3FE2BB}" dt="2018-07-06T06:43:20" v="826" actId="1076"/>
          <ac:spMkLst>
            <pc:docMk/>
            <pc:sldMk cId="3995528447" sldId="270"/>
            <ac:spMk id="41" creationId="{1121CA64-E2B4-412C-8960-47D1392A33EB}"/>
          </ac:spMkLst>
        </pc:spChg>
        <pc:spChg chg="mod">
          <ac:chgData name="Lee Jaemin" userId="c74b28d209e31b96" providerId="LiveId" clId="{B9216D23-15BD-48E5-A302-26590A3FE2BB}" dt="2018-07-06T06:42:47.337" v="816"/>
          <ac:spMkLst>
            <pc:docMk/>
            <pc:sldMk cId="3995528447" sldId="270"/>
            <ac:spMk id="42" creationId="{B876E24F-B710-47AD-8DC3-603CDF1E6BCE}"/>
          </ac:spMkLst>
        </pc:spChg>
        <pc:spChg chg="mod">
          <ac:chgData name="Lee Jaemin" userId="c74b28d209e31b96" providerId="LiveId" clId="{B9216D23-15BD-48E5-A302-26590A3FE2BB}" dt="2018-07-06T07:05:08.401" v="1717" actId="1076"/>
          <ac:spMkLst>
            <pc:docMk/>
            <pc:sldMk cId="3995528447" sldId="270"/>
            <ac:spMk id="44" creationId="{CCA0F258-2818-4D31-A432-CA179763C875}"/>
          </ac:spMkLst>
        </pc:spChg>
        <pc:spChg chg="add mod">
          <ac:chgData name="Lee Jaemin" userId="c74b28d209e31b96" providerId="LiveId" clId="{B9216D23-15BD-48E5-A302-26590A3FE2BB}" dt="2018-07-06T07:05:22.628" v="1720" actId="571"/>
          <ac:spMkLst>
            <pc:docMk/>
            <pc:sldMk cId="3995528447" sldId="270"/>
            <ac:spMk id="47" creationId="{22759174-FF51-4090-BCAE-6DF20B858B93}"/>
          </ac:spMkLst>
        </pc:spChg>
        <pc:spChg chg="add mod">
          <ac:chgData name="Lee Jaemin" userId="c74b28d209e31b96" providerId="LiveId" clId="{B9216D23-15BD-48E5-A302-26590A3FE2BB}" dt="2018-07-06T07:05:22.628" v="1720" actId="571"/>
          <ac:spMkLst>
            <pc:docMk/>
            <pc:sldMk cId="3995528447" sldId="270"/>
            <ac:spMk id="48" creationId="{6C3ED584-3D86-4AF3-A9FB-67EE7DC5FCB2}"/>
          </ac:spMkLst>
        </pc:spChg>
        <pc:spChg chg="add mod">
          <ac:chgData name="Lee Jaemin" userId="c74b28d209e31b96" providerId="LiveId" clId="{B9216D23-15BD-48E5-A302-26590A3FE2BB}" dt="2018-07-06T07:05:22.628" v="1720" actId="571"/>
          <ac:spMkLst>
            <pc:docMk/>
            <pc:sldMk cId="3995528447" sldId="270"/>
            <ac:spMk id="49" creationId="{4AA12AA3-C1A7-4691-970A-A41DA666A035}"/>
          </ac:spMkLst>
        </pc:spChg>
        <pc:spChg chg="add mod">
          <ac:chgData name="Lee Jaemin" userId="c74b28d209e31b96" providerId="LiveId" clId="{B9216D23-15BD-48E5-A302-26590A3FE2BB}" dt="2018-07-06T07:05:22.628" v="1720" actId="571"/>
          <ac:spMkLst>
            <pc:docMk/>
            <pc:sldMk cId="3995528447" sldId="270"/>
            <ac:spMk id="50" creationId="{75EB8C6E-0122-4934-98D6-8971303B1098}"/>
          </ac:spMkLst>
        </pc:spChg>
        <pc:spChg chg="add mod">
          <ac:chgData name="Lee Jaemin" userId="c74b28d209e31b96" providerId="LiveId" clId="{B9216D23-15BD-48E5-A302-26590A3FE2BB}" dt="2018-07-06T07:05:22.628" v="1720" actId="571"/>
          <ac:spMkLst>
            <pc:docMk/>
            <pc:sldMk cId="3995528447" sldId="270"/>
            <ac:spMk id="51" creationId="{A2E24CC4-D8A7-4A3B-BCC9-B4C0EF301EF3}"/>
          </ac:spMkLst>
        </pc:spChg>
        <pc:cxnChg chg="mod">
          <ac:chgData name="Lee Jaemin" userId="c74b28d209e31b96" providerId="LiveId" clId="{B9216D23-15BD-48E5-A302-26590A3FE2BB}" dt="2018-07-06T07:05:18.741" v="1719" actId="1076"/>
          <ac:cxnSpMkLst>
            <pc:docMk/>
            <pc:sldMk cId="3995528447" sldId="270"/>
            <ac:cxnSpMk id="28" creationId="{571D1CC2-B334-4423-881F-CB60E7F667CB}"/>
          </ac:cxnSpMkLst>
        </pc:cxnChg>
        <pc:cxnChg chg="mod">
          <ac:chgData name="Lee Jaemin" userId="c74b28d209e31b96" providerId="LiveId" clId="{B9216D23-15BD-48E5-A302-26590A3FE2BB}" dt="2018-07-06T07:05:18.741" v="1719" actId="1076"/>
          <ac:cxnSpMkLst>
            <pc:docMk/>
            <pc:sldMk cId="3995528447" sldId="270"/>
            <ac:cxnSpMk id="29" creationId="{D5612B6F-422F-4845-A28B-61CFB90ACE34}"/>
          </ac:cxnSpMkLst>
        </pc:cxnChg>
        <pc:cxnChg chg="mod">
          <ac:chgData name="Lee Jaemin" userId="c74b28d209e31b96" providerId="LiveId" clId="{B9216D23-15BD-48E5-A302-26590A3FE2BB}" dt="2018-07-06T07:05:08.401" v="1717" actId="1076"/>
          <ac:cxnSpMkLst>
            <pc:docMk/>
            <pc:sldMk cId="3995528447" sldId="270"/>
            <ac:cxnSpMk id="32" creationId="{6AD457D4-6F3A-4EE5-9036-B8BE9D5706C5}"/>
          </ac:cxnSpMkLst>
        </pc:cxnChg>
        <pc:cxnChg chg="del mod">
          <ac:chgData name="Lee Jaemin" userId="c74b28d209e31b96" providerId="LiveId" clId="{B9216D23-15BD-48E5-A302-26590A3FE2BB}" dt="2018-07-06T06:43:13.825" v="824" actId="478"/>
          <ac:cxnSpMkLst>
            <pc:docMk/>
            <pc:sldMk cId="3995528447" sldId="270"/>
            <ac:cxnSpMk id="33" creationId="{F10BEC03-BD1D-4C25-B5A0-D274F7C58821}"/>
          </ac:cxnSpMkLst>
        </pc:cxnChg>
        <pc:cxnChg chg="mod">
          <ac:chgData name="Lee Jaemin" userId="c74b28d209e31b96" providerId="LiveId" clId="{B9216D23-15BD-48E5-A302-26590A3FE2BB}" dt="2018-07-06T06:43:20" v="826" actId="1076"/>
          <ac:cxnSpMkLst>
            <pc:docMk/>
            <pc:sldMk cId="3995528447" sldId="270"/>
            <ac:cxnSpMk id="37" creationId="{717C7AAC-9925-4821-B7B4-CED51504E32D}"/>
          </ac:cxnSpMkLst>
        </pc:cxnChg>
        <pc:cxnChg chg="mod">
          <ac:chgData name="Lee Jaemin" userId="c74b28d209e31b96" providerId="LiveId" clId="{B9216D23-15BD-48E5-A302-26590A3FE2BB}" dt="2018-07-06T07:05:08.401" v="1717" actId="1076"/>
          <ac:cxnSpMkLst>
            <pc:docMk/>
            <pc:sldMk cId="3995528447" sldId="270"/>
            <ac:cxnSpMk id="43" creationId="{2EC57464-0EDF-42BD-B45B-F14DC2DA5BFB}"/>
          </ac:cxnSpMkLst>
        </pc:cxnChg>
        <pc:cxnChg chg="add mod">
          <ac:chgData name="Lee Jaemin" userId="c74b28d209e31b96" providerId="LiveId" clId="{B9216D23-15BD-48E5-A302-26590A3FE2BB}" dt="2018-07-06T07:05:22.628" v="1720" actId="571"/>
          <ac:cxnSpMkLst>
            <pc:docMk/>
            <pc:sldMk cId="3995528447" sldId="270"/>
            <ac:cxnSpMk id="45" creationId="{11E42FBF-B2D6-4A4B-9467-DE6E8CDDD139}"/>
          </ac:cxnSpMkLst>
        </pc:cxnChg>
        <pc:cxnChg chg="add mod">
          <ac:chgData name="Lee Jaemin" userId="c74b28d209e31b96" providerId="LiveId" clId="{B9216D23-15BD-48E5-A302-26590A3FE2BB}" dt="2018-07-06T07:05:22.628" v="1720" actId="571"/>
          <ac:cxnSpMkLst>
            <pc:docMk/>
            <pc:sldMk cId="3995528447" sldId="270"/>
            <ac:cxnSpMk id="46" creationId="{35CD0EF3-0D57-4FBD-8729-44BA501E8BDB}"/>
          </ac:cxnSpMkLst>
        </pc:cxnChg>
      </pc:sldChg>
    </pc:docChg>
  </pc:docChgLst>
  <pc:docChgLst>
    <pc:chgData name="Lee Jaemin" userId="c74b28d209e31b96" providerId="LiveId" clId="{69EC0C8A-8FFC-4999-9B9F-4596B334A7C3}"/>
    <pc:docChg chg="undo custSel addSld modSld">
      <pc:chgData name="Lee Jaemin" userId="c74b28d209e31b96" providerId="LiveId" clId="{69EC0C8A-8FFC-4999-9B9F-4596B334A7C3}" dt="2018-05-01T20:16:19.959" v="2372" actId="571"/>
      <pc:docMkLst>
        <pc:docMk/>
      </pc:docMkLst>
      <pc:sldChg chg="modSp">
        <pc:chgData name="Lee Jaemin" userId="c74b28d209e31b96" providerId="LiveId" clId="{69EC0C8A-8FFC-4999-9B9F-4596B334A7C3}" dt="2018-05-01T06:40:33.478" v="10" actId="20577"/>
        <pc:sldMkLst>
          <pc:docMk/>
          <pc:sldMk cId="2761439793" sldId="262"/>
        </pc:sldMkLst>
        <pc:spChg chg="mod">
          <ac:chgData name="Lee Jaemin" userId="c74b28d209e31b96" providerId="LiveId" clId="{69EC0C8A-8FFC-4999-9B9F-4596B334A7C3}" dt="2018-05-01T06:40:33.478" v="10" actId="20577"/>
          <ac:spMkLst>
            <pc:docMk/>
            <pc:sldMk cId="2761439793" sldId="262"/>
            <ac:spMk id="3" creationId="{5855E3B4-6928-4CFA-9826-EF482469ED7C}"/>
          </ac:spMkLst>
        </pc:spChg>
      </pc:sldChg>
      <pc:sldChg chg="addSp delSp modSp">
        <pc:chgData name="Lee Jaemin" userId="c74b28d209e31b96" providerId="LiveId" clId="{69EC0C8A-8FFC-4999-9B9F-4596B334A7C3}" dt="2018-05-01T06:53:38.428" v="537" actId="20577"/>
        <pc:sldMkLst>
          <pc:docMk/>
          <pc:sldMk cId="3936078435" sldId="267"/>
        </pc:sldMkLst>
        <pc:spChg chg="mod">
          <ac:chgData name="Lee Jaemin" userId="c74b28d209e31b96" providerId="LiveId" clId="{69EC0C8A-8FFC-4999-9B9F-4596B334A7C3}" dt="2018-05-01T06:43:15.428" v="128" actId="20577"/>
          <ac:spMkLst>
            <pc:docMk/>
            <pc:sldMk cId="3936078435" sldId="267"/>
            <ac:spMk id="2" creationId="{2460E0C5-2036-46A0-BB2B-95E4ED406642}"/>
          </ac:spMkLst>
        </pc:spChg>
        <pc:spChg chg="mod">
          <ac:chgData name="Lee Jaemin" userId="c74b28d209e31b96" providerId="LiveId" clId="{69EC0C8A-8FFC-4999-9B9F-4596B334A7C3}" dt="2018-05-01T06:53:38.428" v="537" actId="20577"/>
          <ac:spMkLst>
            <pc:docMk/>
            <pc:sldMk cId="3936078435" sldId="267"/>
            <ac:spMk id="4" creationId="{4FB0A008-80BD-4610-8D5C-55B71A20FEFB}"/>
          </ac:spMkLst>
        </pc:spChg>
        <pc:graphicFrameChg chg="del mod">
          <ac:chgData name="Lee Jaemin" userId="c74b28d209e31b96" providerId="LiveId" clId="{69EC0C8A-8FFC-4999-9B9F-4596B334A7C3}" dt="2018-05-01T06:51:30.469" v="376" actId="478"/>
          <ac:graphicFrameMkLst>
            <pc:docMk/>
            <pc:sldMk cId="3936078435" sldId="267"/>
            <ac:graphicFrameMk id="5" creationId="{BA21E14D-2C2B-4782-8B31-D397C1DF5E07}"/>
          </ac:graphicFrameMkLst>
        </pc:graphicFrameChg>
        <pc:graphicFrameChg chg="add mod modGraphic">
          <ac:chgData name="Lee Jaemin" userId="c74b28d209e31b96" providerId="LiveId" clId="{69EC0C8A-8FFC-4999-9B9F-4596B334A7C3}" dt="2018-05-01T06:50:33.052" v="346" actId="255"/>
          <ac:graphicFrameMkLst>
            <pc:docMk/>
            <pc:sldMk cId="3936078435" sldId="267"/>
            <ac:graphicFrameMk id="8" creationId="{3B0E45FC-6390-4B7F-A09A-00B99D4981EC}"/>
          </ac:graphicFrameMkLst>
        </pc:graphicFrameChg>
        <pc:picChg chg="del">
          <ac:chgData name="Lee Jaemin" userId="c74b28d209e31b96" providerId="LiveId" clId="{69EC0C8A-8FFC-4999-9B9F-4596B334A7C3}" dt="2018-05-01T06:42:05.860" v="57" actId="478"/>
          <ac:picMkLst>
            <pc:docMk/>
            <pc:sldMk cId="3936078435" sldId="267"/>
            <ac:picMk id="6" creationId="{45D1FB9F-CB4D-49DD-AD67-E92963C581AD}"/>
          </ac:picMkLst>
        </pc:picChg>
        <pc:picChg chg="del">
          <ac:chgData name="Lee Jaemin" userId="c74b28d209e31b96" providerId="LiveId" clId="{69EC0C8A-8FFC-4999-9B9F-4596B334A7C3}" dt="2018-05-01T06:42:06.740" v="59" actId="478"/>
          <ac:picMkLst>
            <pc:docMk/>
            <pc:sldMk cId="3936078435" sldId="267"/>
            <ac:picMk id="7" creationId="{2469E43B-E56F-465A-9D72-79136A34AA1D}"/>
          </ac:picMkLst>
        </pc:picChg>
        <pc:picChg chg="del">
          <ac:chgData name="Lee Jaemin" userId="c74b28d209e31b96" providerId="LiveId" clId="{69EC0C8A-8FFC-4999-9B9F-4596B334A7C3}" dt="2018-05-01T06:42:06.131" v="58" actId="478"/>
          <ac:picMkLst>
            <pc:docMk/>
            <pc:sldMk cId="3936078435" sldId="267"/>
            <ac:picMk id="2050" creationId="{F34F9FF3-CE88-462C-9E2B-D4B61D69B202}"/>
          </ac:picMkLst>
        </pc:picChg>
      </pc:sldChg>
    </pc:docChg>
  </pc:docChgLst>
  <pc:docChgLst>
    <pc:chgData name="Jaemin Lee" userId="c74b28d209e31b96" providerId="LiveId" clId="{9C597C7F-F128-424B-85DE-2555D0EB31A0}"/>
  </pc:docChgLst>
  <pc:docChgLst>
    <pc:chgData name="Jaemin Lee" userId="c74b28d209e31b96" providerId="LiveId" clId="{D235A4D0-10BA-41E3-ADC5-5EDB89C274EA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96409-4394-4E61-B369-D75B17B91914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289F9-6D3D-428A-ABB4-447D037BA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1738"/>
            <a:ext cx="7772400" cy="969523"/>
          </a:xfrm>
        </p:spPr>
        <p:txBody>
          <a:bodyPr anchor="b"/>
          <a:lstStyle>
            <a:lvl1pPr algn="ctr">
              <a:defRPr lang="ko-KR" altLang="en-US" sz="3000" b="1" kern="1200" dirty="0" smtClean="0">
                <a:solidFill>
                  <a:srgbClr val="2E150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200" y="3306603"/>
            <a:ext cx="7329600" cy="48053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Shape 93">
            <a:extLst>
              <a:ext uri="{FF2B5EF4-FFF2-40B4-BE49-F238E27FC236}">
                <a16:creationId xmlns:a16="http://schemas.microsoft.com/office/drawing/2014/main" id="{C5AD6511-0EC9-4AC3-8FE9-4FAC331E4065}"/>
              </a:ext>
            </a:extLst>
          </p:cNvPr>
          <p:cNvSpPr/>
          <p:nvPr userDrawn="1"/>
        </p:nvSpPr>
        <p:spPr>
          <a:xfrm rot="10800000" flipH="1" flipV="1">
            <a:off x="0" y="0"/>
            <a:ext cx="9144000" cy="86400"/>
          </a:xfrm>
          <a:prstGeom prst="rect">
            <a:avLst/>
          </a:prstGeom>
          <a:solidFill>
            <a:srgbClr val="F161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56855E-B663-4B18-A4DE-C69A202024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8326" y="6396607"/>
            <a:ext cx="1051865" cy="391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5BF05A-C7A4-4DA7-8EB9-7095226BB8F2}"/>
              </a:ext>
            </a:extLst>
          </p:cNvPr>
          <p:cNvSpPr txBox="1"/>
          <p:nvPr userDrawn="1"/>
        </p:nvSpPr>
        <p:spPr>
          <a:xfrm>
            <a:off x="3487956" y="3306603"/>
            <a:ext cx="21680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Jaemin Lee</a:t>
            </a:r>
          </a:p>
          <a:p>
            <a:pPr algn="ctr"/>
            <a:r>
              <a:rPr lang="en-US" altLang="ko-KR" sz="1600" dirty="0"/>
              <a:t>ashesmin@mobile.re.kr</a:t>
            </a:r>
            <a:endParaRPr lang="ko-KR" altLang="en-US" sz="16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4BD97FD-ABF5-4E89-8B7C-F56492C1DEDA}"/>
              </a:ext>
            </a:extLst>
          </p:cNvPr>
          <p:cNvSpPr txBox="1">
            <a:spLocks/>
          </p:cNvSpPr>
          <p:nvPr userDrawn="1"/>
        </p:nvSpPr>
        <p:spPr>
          <a:xfrm>
            <a:off x="907200" y="4705725"/>
            <a:ext cx="7329600" cy="48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50000"/>
              <a:buFontTx/>
              <a:buNone/>
              <a:defRPr lang="ko-KR" altLang="en-US" sz="1600" b="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50000"/>
              <a:buFontTx/>
              <a:buNone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buSzPct val="25000"/>
            </a:pP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Intelligence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Networking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&amp; Computing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Lab.</a:t>
            </a:r>
          </a:p>
          <a:p>
            <a:pPr algn="ctr">
              <a:lnSpc>
                <a:spcPct val="50000"/>
              </a:lnSpc>
              <a:buSzPct val="25000"/>
            </a:pP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Dept. of Electrical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&amp; Computer Science</a:t>
            </a:r>
            <a:r>
              <a:rPr lang="ko-KR" altLang="en-US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ea typeface="Trebuchet MS"/>
                <a:cs typeface="Trebuchet MS"/>
                <a:sym typeface="Trebuchet MS"/>
              </a:rPr>
              <a:t>Eng.</a:t>
            </a:r>
          </a:p>
        </p:txBody>
      </p:sp>
    </p:spTree>
    <p:extLst>
      <p:ext uri="{BB962C8B-B14F-4D97-AF65-F5344CB8AC3E}">
        <p14:creationId xmlns:p14="http://schemas.microsoft.com/office/powerpoint/2010/main" val="40871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1ECC2A6-6DE1-478D-A399-A619308D5439}"/>
              </a:ext>
            </a:extLst>
          </p:cNvPr>
          <p:cNvSpPr/>
          <p:nvPr userDrawn="1"/>
        </p:nvSpPr>
        <p:spPr>
          <a:xfrm>
            <a:off x="6055519" y="5038474"/>
            <a:ext cx="294830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Jae-min, Lee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ashesmin@mobile.re.kr</a:t>
            </a: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Intelligence Networking &amp; Computing Lab.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Dept. of Electrical &amp; Computer Eng.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Pusan National University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9271488-DF92-4A12-A7E3-BBD8101E74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602" y="2201099"/>
            <a:ext cx="5886796" cy="852889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cs typeface="Arial" panose="020B0604020202020204" pitchFamily="34" charset="0"/>
              </a:rPr>
              <a:t>제목</a:t>
            </a:r>
            <a:endParaRPr lang="ko-KR" altLang="en-US" sz="1500" b="1" dirty="0">
              <a:solidFill>
                <a:schemeClr val="bg1"/>
              </a:solidFill>
              <a:effectLst>
                <a:outerShdw blurRad="203200" dist="152400" dir="2700000" algn="tl" rotWithShape="0">
                  <a:prstClr val="black"/>
                </a:outerShdw>
              </a:effectLst>
              <a:latin typeface="+mj-ea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5120FE-B2AC-4126-A2A2-0A38EA4C0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200" y="3306603"/>
            <a:ext cx="7329600" cy="48053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0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44" y="365126"/>
            <a:ext cx="7448905" cy="491085"/>
          </a:xfrm>
        </p:spPr>
        <p:txBody>
          <a:bodyPr/>
          <a:lstStyle>
            <a:lvl1pPr algn="l">
              <a:defRPr>
                <a:solidFill>
                  <a:srgbClr val="F1612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6C7-E929-4A27-9281-1638956DD55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5BECDB4-60D9-4333-A79F-562FAAC6ADA0}"/>
              </a:ext>
            </a:extLst>
          </p:cNvPr>
          <p:cNvSpPr/>
          <p:nvPr userDrawn="1"/>
        </p:nvSpPr>
        <p:spPr>
          <a:xfrm rot="5400000">
            <a:off x="522677" y="564237"/>
            <a:ext cx="216000" cy="92863"/>
          </a:xfrm>
          <a:prstGeom prst="triangle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2EB9A2-8924-4488-9B43-1EDA83ED9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022465"/>
            <a:ext cx="7886699" cy="515449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9" name="Shape 93">
            <a:extLst>
              <a:ext uri="{FF2B5EF4-FFF2-40B4-BE49-F238E27FC236}">
                <a16:creationId xmlns:a16="http://schemas.microsoft.com/office/drawing/2014/main" id="{C8A9A806-EBE7-4BBE-8D2A-1CBBBEE93CFB}"/>
              </a:ext>
            </a:extLst>
          </p:cNvPr>
          <p:cNvSpPr/>
          <p:nvPr userDrawn="1"/>
        </p:nvSpPr>
        <p:spPr>
          <a:xfrm rot="10800000" flipH="1" flipV="1">
            <a:off x="0" y="6771600"/>
            <a:ext cx="9144000" cy="86400"/>
          </a:xfrm>
          <a:prstGeom prst="rect">
            <a:avLst/>
          </a:prstGeom>
          <a:solidFill>
            <a:srgbClr val="F161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FBBFAA-5665-4987-A27C-B9CBEE78525C}"/>
              </a:ext>
            </a:extLst>
          </p:cNvPr>
          <p:cNvGrpSpPr/>
          <p:nvPr userDrawn="1"/>
        </p:nvGrpSpPr>
        <p:grpSpPr>
          <a:xfrm>
            <a:off x="23671" y="6445207"/>
            <a:ext cx="2907229" cy="288053"/>
            <a:chOff x="-1487999" y="6400548"/>
            <a:chExt cx="2907229" cy="28805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51FFF7-C240-4078-B795-72ABF2C0294A}"/>
                </a:ext>
              </a:extLst>
            </p:cNvPr>
            <p:cNvSpPr/>
            <p:nvPr/>
          </p:nvSpPr>
          <p:spPr>
            <a:xfrm>
              <a:off x="-1487999" y="6411602"/>
              <a:ext cx="2284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Intelligence Networking and Computing Lab.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E2134DA-8B2A-4ADE-8B18-F352E9A9A276}"/>
                </a:ext>
              </a:extLst>
            </p:cNvPr>
            <p:cNvCxnSpPr/>
            <p:nvPr/>
          </p:nvCxnSpPr>
          <p:spPr>
            <a:xfrm>
              <a:off x="-1431787" y="6400548"/>
              <a:ext cx="2851017" cy="0"/>
            </a:xfrm>
            <a:prstGeom prst="line">
              <a:avLst/>
            </a:prstGeom>
            <a:ln w="889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1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44" y="365126"/>
            <a:ext cx="7448905" cy="491085"/>
          </a:xfr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2465"/>
            <a:ext cx="3886200" cy="5154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2465"/>
            <a:ext cx="3886200" cy="515449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6C7-E929-4A27-9281-1638956DD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C46407C-8286-4550-B2B7-E58D0A203037}"/>
              </a:ext>
            </a:extLst>
          </p:cNvPr>
          <p:cNvSpPr/>
          <p:nvPr userDrawn="1"/>
        </p:nvSpPr>
        <p:spPr>
          <a:xfrm rot="5400000">
            <a:off x="522677" y="564237"/>
            <a:ext cx="216000" cy="92863"/>
          </a:xfrm>
          <a:prstGeom prst="triangle">
            <a:avLst/>
          </a:prstGeom>
          <a:solidFill>
            <a:srgbClr val="F16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93">
            <a:extLst>
              <a:ext uri="{FF2B5EF4-FFF2-40B4-BE49-F238E27FC236}">
                <a16:creationId xmlns:a16="http://schemas.microsoft.com/office/drawing/2014/main" id="{81E604B6-49B4-4D9A-8C7F-EA54B173472B}"/>
              </a:ext>
            </a:extLst>
          </p:cNvPr>
          <p:cNvSpPr/>
          <p:nvPr userDrawn="1"/>
        </p:nvSpPr>
        <p:spPr>
          <a:xfrm rot="10800000" flipH="1" flipV="1">
            <a:off x="0" y="6771600"/>
            <a:ext cx="9144000" cy="86400"/>
          </a:xfrm>
          <a:prstGeom prst="rect">
            <a:avLst/>
          </a:prstGeom>
          <a:solidFill>
            <a:srgbClr val="F161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99DE84-D82C-4286-8780-AB128AB5D0F8}"/>
              </a:ext>
            </a:extLst>
          </p:cNvPr>
          <p:cNvGrpSpPr/>
          <p:nvPr userDrawn="1"/>
        </p:nvGrpSpPr>
        <p:grpSpPr>
          <a:xfrm>
            <a:off x="23671" y="6445207"/>
            <a:ext cx="2907229" cy="288053"/>
            <a:chOff x="-1487999" y="6400548"/>
            <a:chExt cx="2907229" cy="2880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B09597-FA16-4362-85BA-A921B0D3B805}"/>
                </a:ext>
              </a:extLst>
            </p:cNvPr>
            <p:cNvSpPr/>
            <p:nvPr/>
          </p:nvSpPr>
          <p:spPr>
            <a:xfrm>
              <a:off x="-1487999" y="6411602"/>
              <a:ext cx="2284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Intelligence Networking and Computing Lab.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AF12C9E-4E7F-4A8C-B65C-EDF76EBA68BD}"/>
                </a:ext>
              </a:extLst>
            </p:cNvPr>
            <p:cNvCxnSpPr/>
            <p:nvPr/>
          </p:nvCxnSpPr>
          <p:spPr>
            <a:xfrm>
              <a:off x="-1431787" y="6400548"/>
              <a:ext cx="2851017" cy="0"/>
            </a:xfrm>
            <a:prstGeom prst="line">
              <a:avLst/>
            </a:prstGeom>
            <a:ln w="889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94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6C7-E929-4A27-9281-1638956DD5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0908A7-D0DF-4EC4-B3F2-34DECF15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022465"/>
            <a:ext cx="7886699" cy="515449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23D40-BA78-4B9C-AA35-8F6F3425458E}"/>
              </a:ext>
            </a:extLst>
          </p:cNvPr>
          <p:cNvSpPr txBox="1"/>
          <p:nvPr userDrawn="1"/>
        </p:nvSpPr>
        <p:spPr>
          <a:xfrm>
            <a:off x="3982780" y="402919"/>
            <a:ext cx="1178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16122"/>
                </a:solidFill>
              </a:rPr>
              <a:t>Contents</a:t>
            </a:r>
            <a:endParaRPr lang="ko-KR" altLang="en-US" sz="2100" b="1" dirty="0">
              <a:solidFill>
                <a:srgbClr val="F16122"/>
              </a:solidFill>
            </a:endParaRPr>
          </a:p>
        </p:txBody>
      </p:sp>
      <p:sp>
        <p:nvSpPr>
          <p:cNvPr id="8" name="Shape 93">
            <a:extLst>
              <a:ext uri="{FF2B5EF4-FFF2-40B4-BE49-F238E27FC236}">
                <a16:creationId xmlns:a16="http://schemas.microsoft.com/office/drawing/2014/main" id="{4DA1A34A-5D34-4BAE-BE00-D932CC12F451}"/>
              </a:ext>
            </a:extLst>
          </p:cNvPr>
          <p:cNvSpPr/>
          <p:nvPr userDrawn="1"/>
        </p:nvSpPr>
        <p:spPr>
          <a:xfrm rot="10800000" flipH="1" flipV="1">
            <a:off x="0" y="6771600"/>
            <a:ext cx="9144000" cy="86400"/>
          </a:xfrm>
          <a:prstGeom prst="rect">
            <a:avLst/>
          </a:prstGeom>
          <a:solidFill>
            <a:srgbClr val="F161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7C2ECE-521C-4E6E-A169-86ECDB57799B}"/>
              </a:ext>
            </a:extLst>
          </p:cNvPr>
          <p:cNvGrpSpPr/>
          <p:nvPr userDrawn="1"/>
        </p:nvGrpSpPr>
        <p:grpSpPr>
          <a:xfrm>
            <a:off x="23671" y="6445207"/>
            <a:ext cx="2907229" cy="288053"/>
            <a:chOff x="-1487999" y="6400548"/>
            <a:chExt cx="2907229" cy="2880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557DC6-251C-44F5-AB67-09D4097605E2}"/>
                </a:ext>
              </a:extLst>
            </p:cNvPr>
            <p:cNvSpPr/>
            <p:nvPr/>
          </p:nvSpPr>
          <p:spPr>
            <a:xfrm>
              <a:off x="-1487999" y="6411602"/>
              <a:ext cx="2284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Intelligence Networking and Computing Lab.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B6FEA7A-9178-472B-94BE-D70BD63F6060}"/>
                </a:ext>
              </a:extLst>
            </p:cNvPr>
            <p:cNvCxnSpPr/>
            <p:nvPr/>
          </p:nvCxnSpPr>
          <p:spPr>
            <a:xfrm>
              <a:off x="-1431787" y="6400548"/>
              <a:ext cx="2851017" cy="0"/>
            </a:xfrm>
            <a:prstGeom prst="line">
              <a:avLst/>
            </a:prstGeom>
            <a:ln w="889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3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6C7-E929-4A27-9281-1638956DD5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0908A7-D0DF-4EC4-B3F2-34DECF15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022464"/>
            <a:ext cx="7886699" cy="20615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8727BB-BE63-4264-ABD4-A6FE9E52A2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49" y="4018076"/>
            <a:ext cx="7886699" cy="20615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1524D-E62F-4C64-A4A9-FE7D1F5004CA}"/>
              </a:ext>
            </a:extLst>
          </p:cNvPr>
          <p:cNvSpPr txBox="1"/>
          <p:nvPr userDrawn="1"/>
        </p:nvSpPr>
        <p:spPr>
          <a:xfrm>
            <a:off x="3866975" y="402919"/>
            <a:ext cx="1410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16122"/>
                </a:solidFill>
              </a:rPr>
              <a:t>Conclusion</a:t>
            </a:r>
            <a:endParaRPr lang="ko-KR" altLang="en-US" sz="2100" b="1" dirty="0">
              <a:solidFill>
                <a:srgbClr val="F161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96BAE-E8B0-45E0-89D1-F25B686C0648}"/>
              </a:ext>
            </a:extLst>
          </p:cNvPr>
          <p:cNvSpPr txBox="1"/>
          <p:nvPr userDrawn="1"/>
        </p:nvSpPr>
        <p:spPr>
          <a:xfrm>
            <a:off x="3762287" y="3429000"/>
            <a:ext cx="1619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16122"/>
                </a:solidFill>
              </a:rPr>
              <a:t>Future Work</a:t>
            </a:r>
            <a:endParaRPr lang="ko-KR" altLang="en-US" sz="2100" b="1" dirty="0">
              <a:solidFill>
                <a:srgbClr val="F16122"/>
              </a:solidFill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7E7B335B-7C6C-4699-A2FA-AD30E8CC9CF9}"/>
              </a:ext>
            </a:extLst>
          </p:cNvPr>
          <p:cNvSpPr/>
          <p:nvPr userDrawn="1"/>
        </p:nvSpPr>
        <p:spPr>
          <a:xfrm rot="10800000" flipH="1" flipV="1">
            <a:off x="0" y="6771600"/>
            <a:ext cx="9144000" cy="86400"/>
          </a:xfrm>
          <a:prstGeom prst="rect">
            <a:avLst/>
          </a:prstGeom>
          <a:solidFill>
            <a:srgbClr val="F161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645AC5-DACC-413A-9891-A0A792262128}"/>
              </a:ext>
            </a:extLst>
          </p:cNvPr>
          <p:cNvGrpSpPr/>
          <p:nvPr userDrawn="1"/>
        </p:nvGrpSpPr>
        <p:grpSpPr>
          <a:xfrm>
            <a:off x="23671" y="6445207"/>
            <a:ext cx="2907229" cy="288053"/>
            <a:chOff x="-1487999" y="6400548"/>
            <a:chExt cx="2907229" cy="2880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9F8F918-FD16-4F08-8646-394C4DE4CEEA}"/>
                </a:ext>
              </a:extLst>
            </p:cNvPr>
            <p:cNvSpPr/>
            <p:nvPr/>
          </p:nvSpPr>
          <p:spPr>
            <a:xfrm>
              <a:off x="-1487999" y="6411602"/>
              <a:ext cx="2284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Intelligence Networking and Computing Lab.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8AC8648-088A-4E18-8872-471FA2517F97}"/>
                </a:ext>
              </a:extLst>
            </p:cNvPr>
            <p:cNvCxnSpPr/>
            <p:nvPr/>
          </p:nvCxnSpPr>
          <p:spPr>
            <a:xfrm>
              <a:off x="-1431787" y="6400548"/>
              <a:ext cx="2851017" cy="0"/>
            </a:xfrm>
            <a:prstGeom prst="line">
              <a:avLst/>
            </a:prstGeom>
            <a:ln w="889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3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DC83491-70F0-46CD-9B8C-4A70CC855999}"/>
              </a:ext>
            </a:extLst>
          </p:cNvPr>
          <p:cNvSpPr/>
          <p:nvPr userDrawn="1"/>
        </p:nvSpPr>
        <p:spPr>
          <a:xfrm>
            <a:off x="35058" y="6410073"/>
            <a:ext cx="2284600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Intelligence Networking and Computing Lab.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DE3BA6-4EED-4717-B096-F2EB8FBF1C83}"/>
              </a:ext>
            </a:extLst>
          </p:cNvPr>
          <p:cNvCxnSpPr/>
          <p:nvPr userDrawn="1"/>
        </p:nvCxnSpPr>
        <p:spPr>
          <a:xfrm>
            <a:off x="92208" y="6400548"/>
            <a:ext cx="2851017" cy="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491ACD09-8B50-4DFA-9865-DEAEFE94FA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602" y="2201099"/>
            <a:ext cx="5886796" cy="852889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203200" dist="152400" dir="2700000" algn="tl" rotWithShape="0">
                    <a:prstClr val="black"/>
                  </a:outerShdw>
                </a:effectLst>
                <a:latin typeface="+mj-ea"/>
                <a:cs typeface="Arial" panose="020B0604020202020204" pitchFamily="34" charset="0"/>
              </a:rPr>
              <a:t>맺음말</a:t>
            </a:r>
            <a:endParaRPr lang="ko-KR" altLang="en-US" sz="1500" b="1" dirty="0">
              <a:solidFill>
                <a:schemeClr val="bg1"/>
              </a:solidFill>
              <a:effectLst>
                <a:outerShdw blurRad="203200" dist="152400" dir="2700000" algn="tl" rotWithShape="0">
                  <a:prstClr val="black"/>
                </a:outerShdw>
              </a:effectLst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8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444" y="365126"/>
            <a:ext cx="7448905" cy="491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31471"/>
            <a:ext cx="7886700" cy="514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E6C7-E929-4A27-9281-1638956DD5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4" r:id="rId4"/>
    <p:sldLayoutId id="2147483667" r:id="rId5"/>
    <p:sldLayoutId id="2147483666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</a:buBlip>
        <a:defRPr lang="ko-KR" altLang="en-US" sz="1400" b="0" kern="1200" baseline="0" dirty="0" smtClean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1pPr>
      <a:lvl2pPr marL="489150" indent="-28575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defRPr sz="13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12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3pPr>
      <a:lvl4pPr marL="900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1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4pPr>
      <a:lvl5pPr marL="108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42FDC-DD3A-4F7E-ADB7-30E89771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281" y="2201099"/>
            <a:ext cx="6265438" cy="852889"/>
          </a:xfrm>
        </p:spPr>
        <p:txBody>
          <a:bodyPr>
            <a:normAutofit fontScale="90000"/>
          </a:bodyPr>
          <a:lstStyle/>
          <a:p>
            <a:r>
              <a:rPr lang="en-US" dirty="0"/>
              <a:t>BLE </a:t>
            </a:r>
            <a:r>
              <a:rPr lang="ko-KR" altLang="en-US" dirty="0"/>
              <a:t>수집 데이터의 </a:t>
            </a:r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  <a:r>
              <a:rPr lang="en-US" altLang="ko-KR" dirty="0"/>
              <a:t> </a:t>
            </a:r>
            <a:r>
              <a:rPr lang="ko-KR" altLang="en-US" dirty="0"/>
              <a:t>프로토콜 정의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5E3B4-6928-4CFA-9826-EF482469E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July 6</a:t>
            </a:r>
            <a:r>
              <a:rPr lang="en-US" altLang="ko-KR" baseline="30000" dirty="0"/>
              <a:t>th</a:t>
            </a:r>
            <a:r>
              <a:rPr lang="en-US" altLang="ko-KR" dirty="0"/>
              <a:t>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0E0C5-2036-46A0-BB2B-95E4ED40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payload of</a:t>
            </a:r>
            <a:r>
              <a:rPr lang="ko-KR" altLang="en-US" dirty="0"/>
              <a:t> </a:t>
            </a:r>
            <a:r>
              <a:rPr lang="en-US" altLang="ko-KR" dirty="0" err="1"/>
              <a:t>LoRa</a:t>
            </a:r>
            <a:r>
              <a:rPr lang="en-US" altLang="ko-KR" dirty="0"/>
              <a:t> Sender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78967F-D53D-408F-8982-C22ABBA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6C7-E929-4A27-9281-1638956DD55D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0A008-80BD-4610-8D5C-55B71A20F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311" y="4204619"/>
            <a:ext cx="8548907" cy="19529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/>
              <a:t>각 </a:t>
            </a:r>
            <a:r>
              <a:rPr lang="en-US" altLang="ko-KR" sz="1200" dirty="0"/>
              <a:t>Beacon</a:t>
            </a:r>
            <a:r>
              <a:rPr lang="ko-KR" altLang="en-US" sz="1200" dirty="0"/>
              <a:t>의 도착 시각은 </a:t>
            </a:r>
            <a:r>
              <a:rPr lang="en-US" altLang="ko-KR" sz="1200" dirty="0" err="1"/>
              <a:t>LoRa</a:t>
            </a:r>
            <a:r>
              <a:rPr lang="en-US" altLang="ko-KR" sz="1200" dirty="0"/>
              <a:t> </a:t>
            </a:r>
            <a:r>
              <a:rPr lang="ko-KR" altLang="en-US" sz="1200" dirty="0"/>
              <a:t>신호의 전송 시점으로부터 시간 차이만을 전송하여 게이트웨이에서 수집 시점을 복원한다</a:t>
            </a:r>
            <a:endParaRPr lang="en-US" altLang="ko-KR" sz="1200" dirty="0"/>
          </a:p>
          <a:p>
            <a:pPr lvl="1"/>
            <a:r>
              <a:rPr lang="en-US" altLang="ko-KR" sz="1200" dirty="0"/>
              <a:t>Beacon Arrival Time = Gateway Arrival Time – </a:t>
            </a:r>
            <a:r>
              <a:rPr lang="en-US" altLang="ko-KR" sz="1200" dirty="0" err="1"/>
              <a:t>ToA</a:t>
            </a:r>
            <a:r>
              <a:rPr lang="en-US" altLang="ko-KR" sz="1200" dirty="0"/>
              <a:t>(Time of Arrival)</a:t>
            </a:r>
          </a:p>
          <a:p>
            <a:r>
              <a:rPr lang="ko-KR" altLang="en-US" sz="1200" dirty="0"/>
              <a:t>각 </a:t>
            </a:r>
            <a:r>
              <a:rPr lang="en-US" altLang="ko-KR" sz="1200" dirty="0"/>
              <a:t>Beacon</a:t>
            </a:r>
            <a:r>
              <a:rPr lang="ko-KR" altLang="en-US" sz="1200" dirty="0"/>
              <a:t>의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주소는 앞 </a:t>
            </a:r>
            <a:r>
              <a:rPr lang="en-US" altLang="ko-KR" sz="1200" dirty="0"/>
              <a:t>3 Bytes(</a:t>
            </a:r>
            <a:r>
              <a:rPr lang="ko-KR" altLang="en-US" sz="1200" dirty="0"/>
              <a:t>제조사</a:t>
            </a:r>
            <a:r>
              <a:rPr lang="en-US" altLang="ko-KR" sz="1200" dirty="0"/>
              <a:t>)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제외한 나머지 </a:t>
            </a:r>
            <a:r>
              <a:rPr lang="en-US" altLang="ko-KR" sz="1200" dirty="0"/>
              <a:t>3 Bytes</a:t>
            </a:r>
            <a:r>
              <a:rPr lang="ko-KR" altLang="en-US" sz="1200" dirty="0"/>
              <a:t> 만을 전송하고 게이트웨이에서 복원한다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437DBDD-9019-406C-A391-8F1B87F9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39031"/>
              </p:ext>
            </p:extLst>
          </p:nvPr>
        </p:nvGraphicFramePr>
        <p:xfrm>
          <a:off x="196850" y="1330265"/>
          <a:ext cx="87503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0191787" imgH="2790832" progId="Excel.Sheet.12">
                  <p:embed/>
                </p:oleObj>
              </mc:Choice>
              <mc:Fallback>
                <p:oleObj name="Worksheet" r:id="rId3" imgW="10191787" imgH="2790832" progId="Excel.Sheet.12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437DBDD-9019-406C-A391-8F1B87F9AB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" y="1330265"/>
                        <a:ext cx="87503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0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3AE2-5712-4360-936D-FA089DCE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Heart</a:t>
            </a:r>
            <a:r>
              <a:rPr lang="ko-KR" altLang="en-US" dirty="0"/>
              <a:t> </a:t>
            </a:r>
            <a:r>
              <a:rPr lang="en-US" altLang="ko-KR" dirty="0"/>
              <a:t>beat</a:t>
            </a:r>
            <a:r>
              <a:rPr lang="ko-KR" altLang="en-US" dirty="0"/>
              <a:t> 전송 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B73B4F-7C16-44AE-8B00-330084E7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6C7-E929-4A27-9281-1638956DD55D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A4B3E-62B9-45AF-B1BA-6DCFEB0F5B9E}"/>
              </a:ext>
            </a:extLst>
          </p:cNvPr>
          <p:cNvSpPr txBox="1"/>
          <p:nvPr/>
        </p:nvSpPr>
        <p:spPr>
          <a:xfrm>
            <a:off x="848329" y="2902484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Beacons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F3FE8-F515-4A1F-8856-589CB12DC1C9}"/>
              </a:ext>
            </a:extLst>
          </p:cNvPr>
          <p:cNvSpPr txBox="1"/>
          <p:nvPr/>
        </p:nvSpPr>
        <p:spPr>
          <a:xfrm>
            <a:off x="2554113" y="2902484"/>
            <a:ext cx="1231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BLE Scanner &amp;</a:t>
            </a:r>
          </a:p>
          <a:p>
            <a:r>
              <a:rPr lang="en-US" altLang="ko-KR" sz="1400" dirty="0" err="1"/>
              <a:t>LoRa</a:t>
            </a:r>
            <a:r>
              <a:rPr lang="en-US" altLang="ko-KR" sz="1400" dirty="0"/>
              <a:t> Sender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BF19A-B75A-4E41-800E-D274D3B955AC}"/>
              </a:ext>
            </a:extLst>
          </p:cNvPr>
          <p:cNvSpPr txBox="1"/>
          <p:nvPr/>
        </p:nvSpPr>
        <p:spPr>
          <a:xfrm>
            <a:off x="5598460" y="2902484"/>
            <a:ext cx="121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LoRa</a:t>
            </a:r>
            <a:r>
              <a:rPr lang="en-US" altLang="ko-KR" sz="1400" dirty="0"/>
              <a:t> Gateway</a:t>
            </a:r>
            <a:endParaRPr lang="ko-KR" altLang="en-US" sz="1400" dirty="0"/>
          </a:p>
        </p:txBody>
      </p:sp>
      <p:pic>
        <p:nvPicPr>
          <p:cNvPr id="18" name="그래픽 17" descr="무선 라우터">
            <a:extLst>
              <a:ext uri="{FF2B5EF4-FFF2-40B4-BE49-F238E27FC236}">
                <a16:creationId xmlns:a16="http://schemas.microsoft.com/office/drawing/2014/main" id="{71E7C083-D1B7-42F3-AB29-C13CA84B1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4940" y="1719743"/>
            <a:ext cx="914400" cy="914400"/>
          </a:xfrm>
          <a:prstGeom prst="rect">
            <a:avLst/>
          </a:prstGeom>
        </p:spPr>
      </p:pic>
      <p:pic>
        <p:nvPicPr>
          <p:cNvPr id="20" name="그래픽 19" descr="상자">
            <a:extLst>
              <a:ext uri="{FF2B5EF4-FFF2-40B4-BE49-F238E27FC236}">
                <a16:creationId xmlns:a16="http://schemas.microsoft.com/office/drawing/2014/main" id="{7C3845FC-7936-476F-B3C6-72E5175F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905" y="1485138"/>
            <a:ext cx="1484278" cy="1484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E406B-9473-4ED7-812D-C5B16742C2E7}"/>
              </a:ext>
            </a:extLst>
          </p:cNvPr>
          <p:cNvSpPr txBox="1"/>
          <p:nvPr/>
        </p:nvSpPr>
        <p:spPr>
          <a:xfrm>
            <a:off x="7664712" y="2902484"/>
            <a:ext cx="106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Middleware</a:t>
            </a:r>
            <a:endParaRPr lang="ko-KR" altLang="en-US" sz="1400" dirty="0"/>
          </a:p>
        </p:txBody>
      </p:sp>
      <p:pic>
        <p:nvPicPr>
          <p:cNvPr id="22" name="그래픽 21" descr="무선 라우터">
            <a:extLst>
              <a:ext uri="{FF2B5EF4-FFF2-40B4-BE49-F238E27FC236}">
                <a16:creationId xmlns:a16="http://schemas.microsoft.com/office/drawing/2014/main" id="{84B7737B-2128-48D2-8A53-0105AF5FB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24" y="1745553"/>
            <a:ext cx="914400" cy="91440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DAD474A-F32D-4C70-9EF6-269498BDDAD4}"/>
              </a:ext>
            </a:extLst>
          </p:cNvPr>
          <p:cNvCxnSpPr/>
          <p:nvPr/>
        </p:nvCxnSpPr>
        <p:spPr>
          <a:xfrm>
            <a:off x="1309724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2BEE2A-2B01-4163-97F3-9F98C90F41C8}"/>
              </a:ext>
            </a:extLst>
          </p:cNvPr>
          <p:cNvCxnSpPr/>
          <p:nvPr/>
        </p:nvCxnSpPr>
        <p:spPr>
          <a:xfrm>
            <a:off x="3104968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C7DE449-7231-48CD-AD69-AECC20237531}"/>
              </a:ext>
            </a:extLst>
          </p:cNvPr>
          <p:cNvCxnSpPr/>
          <p:nvPr/>
        </p:nvCxnSpPr>
        <p:spPr>
          <a:xfrm>
            <a:off x="6141782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71A59B-1555-4334-B3C1-4A4AB1B5897D}"/>
              </a:ext>
            </a:extLst>
          </p:cNvPr>
          <p:cNvCxnSpPr/>
          <p:nvPr/>
        </p:nvCxnSpPr>
        <p:spPr>
          <a:xfrm>
            <a:off x="8213863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612B6F-422F-4845-A28B-61CFB90ACE34}"/>
              </a:ext>
            </a:extLst>
          </p:cNvPr>
          <p:cNvCxnSpPr/>
          <p:nvPr/>
        </p:nvCxnSpPr>
        <p:spPr>
          <a:xfrm>
            <a:off x="1309724" y="4152550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곱하기 기호 29">
            <a:extLst>
              <a:ext uri="{FF2B5EF4-FFF2-40B4-BE49-F238E27FC236}">
                <a16:creationId xmlns:a16="http://schemas.microsoft.com/office/drawing/2014/main" id="{C759074F-9A32-463F-ABEA-0E75437AC01C}"/>
              </a:ext>
            </a:extLst>
          </p:cNvPr>
          <p:cNvSpPr/>
          <p:nvPr/>
        </p:nvSpPr>
        <p:spPr>
          <a:xfrm>
            <a:off x="1712394" y="369535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C8F6D-AE48-47A6-84A8-8BFFADC83B95}"/>
              </a:ext>
            </a:extLst>
          </p:cNvPr>
          <p:cNvSpPr txBox="1"/>
          <p:nvPr/>
        </p:nvSpPr>
        <p:spPr>
          <a:xfrm>
            <a:off x="1332506" y="452850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10</a:t>
            </a:r>
            <a:r>
              <a:rPr lang="ko-KR" altLang="en-US" sz="1200" dirty="0"/>
              <a:t>초 동안</a:t>
            </a:r>
            <a:endParaRPr lang="en-US" altLang="ko-KR" sz="1200" dirty="0"/>
          </a:p>
          <a:p>
            <a:pPr algn="ctr"/>
            <a:r>
              <a:rPr lang="en-US" altLang="ko-KR" sz="1200" dirty="0"/>
              <a:t>Beacon </a:t>
            </a:r>
            <a:r>
              <a:rPr lang="ko-KR" altLang="en-US" sz="1200" dirty="0"/>
              <a:t>정보가 없을 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D457D4-6F3A-4EE5-9036-B8BE9D5706C5}"/>
              </a:ext>
            </a:extLst>
          </p:cNvPr>
          <p:cNvCxnSpPr>
            <a:cxnSpLocks/>
          </p:cNvCxnSpPr>
          <p:nvPr/>
        </p:nvCxnSpPr>
        <p:spPr>
          <a:xfrm>
            <a:off x="3104968" y="5654180"/>
            <a:ext cx="30483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9B6CAB-E725-4FA1-9CDD-177CA3039CF5}"/>
              </a:ext>
            </a:extLst>
          </p:cNvPr>
          <p:cNvSpPr txBox="1"/>
          <p:nvPr/>
        </p:nvSpPr>
        <p:spPr>
          <a:xfrm>
            <a:off x="3973024" y="5764845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Heart Beat </a:t>
            </a:r>
            <a:r>
              <a:rPr lang="ko-KR" altLang="en-US" sz="1200" dirty="0"/>
              <a:t>전송</a:t>
            </a: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00A69AC1-DDF3-4924-9BBE-EEF9D86918C0}"/>
              </a:ext>
            </a:extLst>
          </p:cNvPr>
          <p:cNvSpPr/>
          <p:nvPr/>
        </p:nvSpPr>
        <p:spPr>
          <a:xfrm>
            <a:off x="6333698" y="5372862"/>
            <a:ext cx="1736506" cy="612648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커니스</a:t>
            </a:r>
            <a:r>
              <a:rPr lang="ko-KR" altLang="en-US" sz="1400" dirty="0">
                <a:solidFill>
                  <a:schemeClr val="tx1"/>
                </a:solidFill>
              </a:rPr>
              <a:t> 제공 문서 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정의 없음</a:t>
            </a:r>
          </a:p>
        </p:txBody>
      </p:sp>
    </p:spTree>
    <p:extLst>
      <p:ext uri="{BB962C8B-B14F-4D97-AF65-F5344CB8AC3E}">
        <p14:creationId xmlns:p14="http://schemas.microsoft.com/office/powerpoint/2010/main" val="20406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3AE2-5712-4360-936D-FA089DCE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</a:t>
            </a:r>
            <a:r>
              <a:rPr lang="ko-KR" altLang="en-US" dirty="0"/>
              <a:t> 수집 데이터 전송 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B73B4F-7C16-44AE-8B00-330084E7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6C7-E929-4A27-9281-1638956DD55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89E0CE-4277-4832-94DF-4477B1D937A6}"/>
              </a:ext>
            </a:extLst>
          </p:cNvPr>
          <p:cNvSpPr/>
          <p:nvPr/>
        </p:nvSpPr>
        <p:spPr>
          <a:xfrm>
            <a:off x="947956" y="1593908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E5AA99A-DEC0-4568-B75D-9E720B93AA86}"/>
              </a:ext>
            </a:extLst>
          </p:cNvPr>
          <p:cNvSpPr/>
          <p:nvPr/>
        </p:nvSpPr>
        <p:spPr>
          <a:xfrm>
            <a:off x="947956" y="2046914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A5DC58-4776-4371-BC81-AF0F069B70E6}"/>
              </a:ext>
            </a:extLst>
          </p:cNvPr>
          <p:cNvSpPr/>
          <p:nvPr/>
        </p:nvSpPr>
        <p:spPr>
          <a:xfrm>
            <a:off x="1309724" y="2499920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391D79-B669-46B4-8CF8-26572D85DD73}"/>
              </a:ext>
            </a:extLst>
          </p:cNvPr>
          <p:cNvSpPr/>
          <p:nvPr/>
        </p:nvSpPr>
        <p:spPr>
          <a:xfrm>
            <a:off x="679509" y="2399251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E6600B-D19F-4713-8F2E-7DC09B0E7753}"/>
              </a:ext>
            </a:extLst>
          </p:cNvPr>
          <p:cNvSpPr/>
          <p:nvPr/>
        </p:nvSpPr>
        <p:spPr>
          <a:xfrm>
            <a:off x="1443947" y="1912690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A4B3E-62B9-45AF-B1BA-6DCFEB0F5B9E}"/>
              </a:ext>
            </a:extLst>
          </p:cNvPr>
          <p:cNvSpPr txBox="1"/>
          <p:nvPr/>
        </p:nvSpPr>
        <p:spPr>
          <a:xfrm>
            <a:off x="848329" y="2902484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Beacons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F3FE8-F515-4A1F-8856-589CB12DC1C9}"/>
              </a:ext>
            </a:extLst>
          </p:cNvPr>
          <p:cNvSpPr txBox="1"/>
          <p:nvPr/>
        </p:nvSpPr>
        <p:spPr>
          <a:xfrm>
            <a:off x="2554113" y="2902484"/>
            <a:ext cx="1231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BLE Scanner &amp;</a:t>
            </a:r>
          </a:p>
          <a:p>
            <a:r>
              <a:rPr lang="en-US" altLang="ko-KR" sz="1400" dirty="0" err="1"/>
              <a:t>LoRa</a:t>
            </a:r>
            <a:r>
              <a:rPr lang="en-US" altLang="ko-KR" sz="1400" dirty="0"/>
              <a:t> Sender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BF19A-B75A-4E41-800E-D274D3B955AC}"/>
              </a:ext>
            </a:extLst>
          </p:cNvPr>
          <p:cNvSpPr txBox="1"/>
          <p:nvPr/>
        </p:nvSpPr>
        <p:spPr>
          <a:xfrm>
            <a:off x="5598460" y="2902484"/>
            <a:ext cx="121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LoRa</a:t>
            </a:r>
            <a:r>
              <a:rPr lang="en-US" altLang="ko-KR" sz="1400" dirty="0"/>
              <a:t> Gateway</a:t>
            </a:r>
            <a:endParaRPr lang="ko-KR" altLang="en-US" sz="1400" dirty="0"/>
          </a:p>
        </p:txBody>
      </p:sp>
      <p:pic>
        <p:nvPicPr>
          <p:cNvPr id="18" name="그래픽 17" descr="무선 라우터">
            <a:extLst>
              <a:ext uri="{FF2B5EF4-FFF2-40B4-BE49-F238E27FC236}">
                <a16:creationId xmlns:a16="http://schemas.microsoft.com/office/drawing/2014/main" id="{71E7C083-D1B7-42F3-AB29-C13CA84B1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4940" y="1719743"/>
            <a:ext cx="914400" cy="914400"/>
          </a:xfrm>
          <a:prstGeom prst="rect">
            <a:avLst/>
          </a:prstGeom>
        </p:spPr>
      </p:pic>
      <p:pic>
        <p:nvPicPr>
          <p:cNvPr id="20" name="그래픽 19" descr="상자">
            <a:extLst>
              <a:ext uri="{FF2B5EF4-FFF2-40B4-BE49-F238E27FC236}">
                <a16:creationId xmlns:a16="http://schemas.microsoft.com/office/drawing/2014/main" id="{7C3845FC-7936-476F-B3C6-72E5175F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905" y="1485138"/>
            <a:ext cx="1484278" cy="1484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E406B-9473-4ED7-812D-C5B16742C2E7}"/>
              </a:ext>
            </a:extLst>
          </p:cNvPr>
          <p:cNvSpPr txBox="1"/>
          <p:nvPr/>
        </p:nvSpPr>
        <p:spPr>
          <a:xfrm>
            <a:off x="7664712" y="2902484"/>
            <a:ext cx="106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Middleware</a:t>
            </a:r>
            <a:endParaRPr lang="ko-KR" altLang="en-US" sz="1400" dirty="0"/>
          </a:p>
        </p:txBody>
      </p:sp>
      <p:pic>
        <p:nvPicPr>
          <p:cNvPr id="22" name="그래픽 21" descr="무선 라우터">
            <a:extLst>
              <a:ext uri="{FF2B5EF4-FFF2-40B4-BE49-F238E27FC236}">
                <a16:creationId xmlns:a16="http://schemas.microsoft.com/office/drawing/2014/main" id="{84B7737B-2128-48D2-8A53-0105AF5FB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24" y="1745553"/>
            <a:ext cx="914400" cy="91440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DAD474A-F32D-4C70-9EF6-269498BDDAD4}"/>
              </a:ext>
            </a:extLst>
          </p:cNvPr>
          <p:cNvCxnSpPr/>
          <p:nvPr/>
        </p:nvCxnSpPr>
        <p:spPr>
          <a:xfrm>
            <a:off x="1309724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2BEE2A-2B01-4163-97F3-9F98C90F41C8}"/>
              </a:ext>
            </a:extLst>
          </p:cNvPr>
          <p:cNvCxnSpPr/>
          <p:nvPr/>
        </p:nvCxnSpPr>
        <p:spPr>
          <a:xfrm>
            <a:off x="3104968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C7DE449-7231-48CD-AD69-AECC20237531}"/>
              </a:ext>
            </a:extLst>
          </p:cNvPr>
          <p:cNvCxnSpPr/>
          <p:nvPr/>
        </p:nvCxnSpPr>
        <p:spPr>
          <a:xfrm>
            <a:off x="6141782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71A59B-1555-4334-B3C1-4A4AB1B5897D}"/>
              </a:ext>
            </a:extLst>
          </p:cNvPr>
          <p:cNvCxnSpPr/>
          <p:nvPr/>
        </p:nvCxnSpPr>
        <p:spPr>
          <a:xfrm>
            <a:off x="8213863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612B6F-422F-4845-A28B-61CFB90ACE34}"/>
              </a:ext>
            </a:extLst>
          </p:cNvPr>
          <p:cNvCxnSpPr/>
          <p:nvPr/>
        </p:nvCxnSpPr>
        <p:spPr>
          <a:xfrm>
            <a:off x="1309724" y="4152550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D457D4-6F3A-4EE5-9036-B8BE9D5706C5}"/>
              </a:ext>
            </a:extLst>
          </p:cNvPr>
          <p:cNvCxnSpPr>
            <a:cxnSpLocks/>
          </p:cNvCxnSpPr>
          <p:nvPr/>
        </p:nvCxnSpPr>
        <p:spPr>
          <a:xfrm>
            <a:off x="3104968" y="5427084"/>
            <a:ext cx="30483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9B6CAB-E725-4FA1-9CDD-177CA3039CF5}"/>
              </a:ext>
            </a:extLst>
          </p:cNvPr>
          <p:cNvSpPr txBox="1"/>
          <p:nvPr/>
        </p:nvSpPr>
        <p:spPr>
          <a:xfrm>
            <a:off x="4110177" y="5537749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LoRa</a:t>
            </a:r>
            <a:r>
              <a:rPr lang="en-US" altLang="ko-KR" sz="1200" dirty="0"/>
              <a:t> Send()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D1CC2-B334-4423-881F-CB60E7F667CB}"/>
              </a:ext>
            </a:extLst>
          </p:cNvPr>
          <p:cNvCxnSpPr/>
          <p:nvPr/>
        </p:nvCxnSpPr>
        <p:spPr>
          <a:xfrm>
            <a:off x="1309724" y="4353885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0BEC03-BD1D-4C25-B5A0-D274F7C58821}"/>
              </a:ext>
            </a:extLst>
          </p:cNvPr>
          <p:cNvCxnSpPr/>
          <p:nvPr/>
        </p:nvCxnSpPr>
        <p:spPr>
          <a:xfrm>
            <a:off x="1309724" y="4571999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E85EF763-D509-491E-B3A6-1EA978988AF4}"/>
              </a:ext>
            </a:extLst>
          </p:cNvPr>
          <p:cNvSpPr/>
          <p:nvPr/>
        </p:nvSpPr>
        <p:spPr>
          <a:xfrm flipH="1">
            <a:off x="2172748" y="4723003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3CEC7D6-1533-4F51-8C12-4E2773C1DEC8}"/>
              </a:ext>
            </a:extLst>
          </p:cNvPr>
          <p:cNvSpPr/>
          <p:nvPr/>
        </p:nvSpPr>
        <p:spPr>
          <a:xfrm flipH="1">
            <a:off x="2172748" y="4845841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37B97F9-91C7-494A-B071-72ED32258946}"/>
              </a:ext>
            </a:extLst>
          </p:cNvPr>
          <p:cNvSpPr/>
          <p:nvPr/>
        </p:nvSpPr>
        <p:spPr>
          <a:xfrm flipH="1">
            <a:off x="2172748" y="4968894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17C7AAC-9925-4821-B7B4-CED51504E32D}"/>
              </a:ext>
            </a:extLst>
          </p:cNvPr>
          <p:cNvCxnSpPr/>
          <p:nvPr/>
        </p:nvCxnSpPr>
        <p:spPr>
          <a:xfrm>
            <a:off x="1309724" y="5232399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3804FA-8D53-4737-8AFD-0230E0B5F4A0}"/>
              </a:ext>
            </a:extLst>
          </p:cNvPr>
          <p:cNvSpPr txBox="1"/>
          <p:nvPr/>
        </p:nvSpPr>
        <p:spPr>
          <a:xfrm>
            <a:off x="3142140" y="4016722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1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2A62F-079D-4F81-87A8-B5FEFB810D52}"/>
              </a:ext>
            </a:extLst>
          </p:cNvPr>
          <p:cNvSpPr txBox="1"/>
          <p:nvPr/>
        </p:nvSpPr>
        <p:spPr>
          <a:xfrm>
            <a:off x="3142140" y="4229307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2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78A0A9-65B8-4EED-AB68-4FB26290F4F6}"/>
              </a:ext>
            </a:extLst>
          </p:cNvPr>
          <p:cNvSpPr txBox="1"/>
          <p:nvPr/>
        </p:nvSpPr>
        <p:spPr>
          <a:xfrm>
            <a:off x="3142140" y="4423368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3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21CA64-E2B4-412C-8960-47D1392A33EB}"/>
              </a:ext>
            </a:extLst>
          </p:cNvPr>
          <p:cNvSpPr txBox="1"/>
          <p:nvPr/>
        </p:nvSpPr>
        <p:spPr>
          <a:xfrm>
            <a:off x="3102866" y="5098902"/>
            <a:ext cx="83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30</a:t>
            </a:r>
            <a:endParaRPr lang="ko-KR" altLang="en-US" sz="1200" dirty="0"/>
          </a:p>
        </p:txBody>
      </p:sp>
      <p:sp>
        <p:nvSpPr>
          <p:cNvPr id="42" name="내용 개체 틀 3">
            <a:extLst>
              <a:ext uri="{FF2B5EF4-FFF2-40B4-BE49-F238E27FC236}">
                <a16:creationId xmlns:a16="http://schemas.microsoft.com/office/drawing/2014/main" id="{B876E24F-B710-47AD-8DC3-603CDF1E6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311" y="1025248"/>
            <a:ext cx="8548907" cy="416213"/>
          </a:xfrm>
        </p:spPr>
        <p:txBody>
          <a:bodyPr>
            <a:normAutofit/>
          </a:bodyPr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Payload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</a:t>
            </a:r>
            <a:r>
              <a:rPr lang="en-US" altLang="ko-KR" dirty="0"/>
              <a:t>Send interval </a:t>
            </a:r>
            <a:r>
              <a:rPr lang="ko-KR" altLang="en-US" dirty="0"/>
              <a:t>시간 내에 초과한 경우</a:t>
            </a:r>
            <a:endParaRPr lang="en-US" altLang="ko-KR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EC57464-0EDF-42BD-B45B-F14DC2DA5BFB}"/>
              </a:ext>
            </a:extLst>
          </p:cNvPr>
          <p:cNvCxnSpPr>
            <a:cxnSpLocks/>
          </p:cNvCxnSpPr>
          <p:nvPr/>
        </p:nvCxnSpPr>
        <p:spPr>
          <a:xfrm>
            <a:off x="6141782" y="5537749"/>
            <a:ext cx="2072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A0F258-2818-4D31-A432-CA179763C875}"/>
              </a:ext>
            </a:extLst>
          </p:cNvPr>
          <p:cNvSpPr txBox="1"/>
          <p:nvPr/>
        </p:nvSpPr>
        <p:spPr>
          <a:xfrm>
            <a:off x="6596284" y="5638981"/>
            <a:ext cx="1163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Ethernet Send()</a:t>
            </a:r>
            <a:endParaRPr lang="ko-KR" altLang="en-US" sz="1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40F49F6-821C-4C7C-B786-531D7128F18F}"/>
              </a:ext>
            </a:extLst>
          </p:cNvPr>
          <p:cNvSpPr/>
          <p:nvPr/>
        </p:nvSpPr>
        <p:spPr>
          <a:xfrm>
            <a:off x="1290287" y="1577022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DFF8439-2EF5-4801-9DEA-D2E881DA0CD3}"/>
              </a:ext>
            </a:extLst>
          </p:cNvPr>
          <p:cNvSpPr/>
          <p:nvPr/>
        </p:nvSpPr>
        <p:spPr>
          <a:xfrm>
            <a:off x="1290287" y="2030028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ACC4662-7CF2-4905-9B2A-F762F52E40B4}"/>
              </a:ext>
            </a:extLst>
          </p:cNvPr>
          <p:cNvSpPr/>
          <p:nvPr/>
        </p:nvSpPr>
        <p:spPr>
          <a:xfrm>
            <a:off x="1652055" y="2483034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17D138-E584-4CEA-BC50-4ADF6FB36683}"/>
              </a:ext>
            </a:extLst>
          </p:cNvPr>
          <p:cNvSpPr/>
          <p:nvPr/>
        </p:nvSpPr>
        <p:spPr>
          <a:xfrm>
            <a:off x="1021840" y="2382365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4C5BD-6DA5-4A2E-831A-05E9C94470A3}"/>
              </a:ext>
            </a:extLst>
          </p:cNvPr>
          <p:cNvSpPr/>
          <p:nvPr/>
        </p:nvSpPr>
        <p:spPr>
          <a:xfrm>
            <a:off x="1786278" y="1895804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0EE7F84-90BE-4302-A57A-02E6D1763363}"/>
              </a:ext>
            </a:extLst>
          </p:cNvPr>
          <p:cNvSpPr/>
          <p:nvPr/>
        </p:nvSpPr>
        <p:spPr>
          <a:xfrm>
            <a:off x="378081" y="1602190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F67C7A8-201D-4811-A19B-7BCF5A8C1624}"/>
              </a:ext>
            </a:extLst>
          </p:cNvPr>
          <p:cNvSpPr/>
          <p:nvPr/>
        </p:nvSpPr>
        <p:spPr>
          <a:xfrm>
            <a:off x="378081" y="2055196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5C9CC56-E0A0-40C3-B591-C13B8EA81A61}"/>
              </a:ext>
            </a:extLst>
          </p:cNvPr>
          <p:cNvSpPr/>
          <p:nvPr/>
        </p:nvSpPr>
        <p:spPr>
          <a:xfrm>
            <a:off x="739849" y="2508202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F40C3FF-A8B1-4D3B-8A29-5F0CBD023381}"/>
              </a:ext>
            </a:extLst>
          </p:cNvPr>
          <p:cNvSpPr/>
          <p:nvPr/>
        </p:nvSpPr>
        <p:spPr>
          <a:xfrm>
            <a:off x="109634" y="2407533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374D32-FDAC-4D79-BC78-F35E115FC0ED}"/>
              </a:ext>
            </a:extLst>
          </p:cNvPr>
          <p:cNvSpPr/>
          <p:nvPr/>
        </p:nvSpPr>
        <p:spPr>
          <a:xfrm>
            <a:off x="874072" y="1920972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D5617E5-4410-458F-8E8F-398957F011F5}"/>
              </a:ext>
            </a:extLst>
          </p:cNvPr>
          <p:cNvCxnSpPr/>
          <p:nvPr/>
        </p:nvCxnSpPr>
        <p:spPr>
          <a:xfrm>
            <a:off x="1309724" y="5729707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E6B0A38-6F91-4A0C-82EC-068EE296D23F}"/>
              </a:ext>
            </a:extLst>
          </p:cNvPr>
          <p:cNvCxnSpPr/>
          <p:nvPr/>
        </p:nvCxnSpPr>
        <p:spPr>
          <a:xfrm>
            <a:off x="1309724" y="5931042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AFC100B-FCD1-4EF0-9F7C-B7D5D27EBC5A}"/>
              </a:ext>
            </a:extLst>
          </p:cNvPr>
          <p:cNvCxnSpPr/>
          <p:nvPr/>
        </p:nvCxnSpPr>
        <p:spPr>
          <a:xfrm>
            <a:off x="1309724" y="6149156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61461C4-E0C1-47BB-A540-135210E7A75E}"/>
              </a:ext>
            </a:extLst>
          </p:cNvPr>
          <p:cNvSpPr/>
          <p:nvPr/>
        </p:nvSpPr>
        <p:spPr>
          <a:xfrm flipH="1">
            <a:off x="2172748" y="6300160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809556-E7F4-400B-AB0E-1ADC1AE8D77F}"/>
              </a:ext>
            </a:extLst>
          </p:cNvPr>
          <p:cNvSpPr/>
          <p:nvPr/>
        </p:nvSpPr>
        <p:spPr>
          <a:xfrm flipH="1">
            <a:off x="2172748" y="6422998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390DAC8-9C37-493E-8FE0-5A43047E7A51}"/>
              </a:ext>
            </a:extLst>
          </p:cNvPr>
          <p:cNvSpPr/>
          <p:nvPr/>
        </p:nvSpPr>
        <p:spPr>
          <a:xfrm flipH="1">
            <a:off x="2172748" y="6546051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638D36-CB43-4BA4-BCBA-907C8A7E4E76}"/>
              </a:ext>
            </a:extLst>
          </p:cNvPr>
          <p:cNvSpPr txBox="1"/>
          <p:nvPr/>
        </p:nvSpPr>
        <p:spPr>
          <a:xfrm>
            <a:off x="3142140" y="5593879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1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DF5747-9FB6-4104-8937-8E3B303A0721}"/>
              </a:ext>
            </a:extLst>
          </p:cNvPr>
          <p:cNvSpPr txBox="1"/>
          <p:nvPr/>
        </p:nvSpPr>
        <p:spPr>
          <a:xfrm>
            <a:off x="3142140" y="5806464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2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A718D3-8BBB-46FE-94C7-8F6E2B73092A}"/>
              </a:ext>
            </a:extLst>
          </p:cNvPr>
          <p:cNvSpPr txBox="1"/>
          <p:nvPr/>
        </p:nvSpPr>
        <p:spPr>
          <a:xfrm>
            <a:off x="3142140" y="6000525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68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3AE2-5712-4360-936D-FA089DCE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</a:t>
            </a:r>
            <a:r>
              <a:rPr lang="ko-KR" altLang="en-US" dirty="0"/>
              <a:t> 수집 데이터 전송 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B73B4F-7C16-44AE-8B00-330084E7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6C7-E929-4A27-9281-1638956DD55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89E0CE-4277-4832-94DF-4477B1D937A6}"/>
              </a:ext>
            </a:extLst>
          </p:cNvPr>
          <p:cNvSpPr/>
          <p:nvPr/>
        </p:nvSpPr>
        <p:spPr>
          <a:xfrm>
            <a:off x="947956" y="1593908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E5AA99A-DEC0-4568-B75D-9E720B93AA86}"/>
              </a:ext>
            </a:extLst>
          </p:cNvPr>
          <p:cNvSpPr/>
          <p:nvPr/>
        </p:nvSpPr>
        <p:spPr>
          <a:xfrm>
            <a:off x="947956" y="2046914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A5DC58-4776-4371-BC81-AF0F069B70E6}"/>
              </a:ext>
            </a:extLst>
          </p:cNvPr>
          <p:cNvSpPr/>
          <p:nvPr/>
        </p:nvSpPr>
        <p:spPr>
          <a:xfrm>
            <a:off x="1309724" y="2499920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391D79-B669-46B4-8CF8-26572D85DD73}"/>
              </a:ext>
            </a:extLst>
          </p:cNvPr>
          <p:cNvSpPr/>
          <p:nvPr/>
        </p:nvSpPr>
        <p:spPr>
          <a:xfrm>
            <a:off x="679509" y="2399251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E6600B-D19F-4713-8F2E-7DC09B0E7753}"/>
              </a:ext>
            </a:extLst>
          </p:cNvPr>
          <p:cNvSpPr/>
          <p:nvPr/>
        </p:nvSpPr>
        <p:spPr>
          <a:xfrm>
            <a:off x="1443947" y="1912690"/>
            <a:ext cx="268447" cy="2684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A4B3E-62B9-45AF-B1BA-6DCFEB0F5B9E}"/>
              </a:ext>
            </a:extLst>
          </p:cNvPr>
          <p:cNvSpPr txBox="1"/>
          <p:nvPr/>
        </p:nvSpPr>
        <p:spPr>
          <a:xfrm>
            <a:off x="848329" y="2902484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Beacons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F3FE8-F515-4A1F-8856-589CB12DC1C9}"/>
              </a:ext>
            </a:extLst>
          </p:cNvPr>
          <p:cNvSpPr txBox="1"/>
          <p:nvPr/>
        </p:nvSpPr>
        <p:spPr>
          <a:xfrm>
            <a:off x="2554113" y="2902484"/>
            <a:ext cx="1231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BLE Scanner &amp;</a:t>
            </a:r>
          </a:p>
          <a:p>
            <a:r>
              <a:rPr lang="en-US" altLang="ko-KR" sz="1400" dirty="0" err="1"/>
              <a:t>LoRa</a:t>
            </a:r>
            <a:r>
              <a:rPr lang="en-US" altLang="ko-KR" sz="1400" dirty="0"/>
              <a:t> Sender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BF19A-B75A-4E41-800E-D274D3B955AC}"/>
              </a:ext>
            </a:extLst>
          </p:cNvPr>
          <p:cNvSpPr txBox="1"/>
          <p:nvPr/>
        </p:nvSpPr>
        <p:spPr>
          <a:xfrm>
            <a:off x="5598460" y="2902484"/>
            <a:ext cx="121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LoRa</a:t>
            </a:r>
            <a:r>
              <a:rPr lang="en-US" altLang="ko-KR" sz="1400" dirty="0"/>
              <a:t> Gateway</a:t>
            </a:r>
            <a:endParaRPr lang="ko-KR" altLang="en-US" sz="1400" dirty="0"/>
          </a:p>
        </p:txBody>
      </p:sp>
      <p:pic>
        <p:nvPicPr>
          <p:cNvPr id="18" name="그래픽 17" descr="무선 라우터">
            <a:extLst>
              <a:ext uri="{FF2B5EF4-FFF2-40B4-BE49-F238E27FC236}">
                <a16:creationId xmlns:a16="http://schemas.microsoft.com/office/drawing/2014/main" id="{71E7C083-D1B7-42F3-AB29-C13CA84B1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4940" y="1719743"/>
            <a:ext cx="914400" cy="914400"/>
          </a:xfrm>
          <a:prstGeom prst="rect">
            <a:avLst/>
          </a:prstGeom>
        </p:spPr>
      </p:pic>
      <p:pic>
        <p:nvPicPr>
          <p:cNvPr id="20" name="그래픽 19" descr="상자">
            <a:extLst>
              <a:ext uri="{FF2B5EF4-FFF2-40B4-BE49-F238E27FC236}">
                <a16:creationId xmlns:a16="http://schemas.microsoft.com/office/drawing/2014/main" id="{7C3845FC-7936-476F-B3C6-72E5175F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905" y="1485138"/>
            <a:ext cx="1484278" cy="1484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E406B-9473-4ED7-812D-C5B16742C2E7}"/>
              </a:ext>
            </a:extLst>
          </p:cNvPr>
          <p:cNvSpPr txBox="1"/>
          <p:nvPr/>
        </p:nvSpPr>
        <p:spPr>
          <a:xfrm>
            <a:off x="7664712" y="2902484"/>
            <a:ext cx="106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Middleware</a:t>
            </a:r>
            <a:endParaRPr lang="ko-KR" altLang="en-US" sz="1400" dirty="0"/>
          </a:p>
        </p:txBody>
      </p:sp>
      <p:pic>
        <p:nvPicPr>
          <p:cNvPr id="22" name="그래픽 21" descr="무선 라우터">
            <a:extLst>
              <a:ext uri="{FF2B5EF4-FFF2-40B4-BE49-F238E27FC236}">
                <a16:creationId xmlns:a16="http://schemas.microsoft.com/office/drawing/2014/main" id="{84B7737B-2128-48D2-8A53-0105AF5FB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24" y="1745553"/>
            <a:ext cx="914400" cy="91440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DAD474A-F32D-4C70-9EF6-269498BDDAD4}"/>
              </a:ext>
            </a:extLst>
          </p:cNvPr>
          <p:cNvCxnSpPr/>
          <p:nvPr/>
        </p:nvCxnSpPr>
        <p:spPr>
          <a:xfrm>
            <a:off x="1309724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2BEE2A-2B01-4163-97F3-9F98C90F41C8}"/>
              </a:ext>
            </a:extLst>
          </p:cNvPr>
          <p:cNvCxnSpPr/>
          <p:nvPr/>
        </p:nvCxnSpPr>
        <p:spPr>
          <a:xfrm>
            <a:off x="3104968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C7DE449-7231-48CD-AD69-AECC20237531}"/>
              </a:ext>
            </a:extLst>
          </p:cNvPr>
          <p:cNvCxnSpPr/>
          <p:nvPr/>
        </p:nvCxnSpPr>
        <p:spPr>
          <a:xfrm>
            <a:off x="6141782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71A59B-1555-4334-B3C1-4A4AB1B5897D}"/>
              </a:ext>
            </a:extLst>
          </p:cNvPr>
          <p:cNvCxnSpPr/>
          <p:nvPr/>
        </p:nvCxnSpPr>
        <p:spPr>
          <a:xfrm>
            <a:off x="8213863" y="3724712"/>
            <a:ext cx="0" cy="26316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612B6F-422F-4845-A28B-61CFB90ACE34}"/>
              </a:ext>
            </a:extLst>
          </p:cNvPr>
          <p:cNvCxnSpPr/>
          <p:nvPr/>
        </p:nvCxnSpPr>
        <p:spPr>
          <a:xfrm>
            <a:off x="1309724" y="4152550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D457D4-6F3A-4EE5-9036-B8BE9D5706C5}"/>
              </a:ext>
            </a:extLst>
          </p:cNvPr>
          <p:cNvCxnSpPr>
            <a:cxnSpLocks/>
          </p:cNvCxnSpPr>
          <p:nvPr/>
        </p:nvCxnSpPr>
        <p:spPr>
          <a:xfrm>
            <a:off x="3104968" y="5262197"/>
            <a:ext cx="30483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9B6CAB-E725-4FA1-9CDD-177CA3039CF5}"/>
              </a:ext>
            </a:extLst>
          </p:cNvPr>
          <p:cNvSpPr txBox="1"/>
          <p:nvPr/>
        </p:nvSpPr>
        <p:spPr>
          <a:xfrm>
            <a:off x="4110177" y="537286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LoRa</a:t>
            </a:r>
            <a:r>
              <a:rPr lang="en-US" altLang="ko-KR" sz="1200" dirty="0"/>
              <a:t> Send()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D1CC2-B334-4423-881F-CB60E7F667CB}"/>
              </a:ext>
            </a:extLst>
          </p:cNvPr>
          <p:cNvCxnSpPr/>
          <p:nvPr/>
        </p:nvCxnSpPr>
        <p:spPr>
          <a:xfrm>
            <a:off x="1309724" y="4353885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E85EF763-D509-491E-B3A6-1EA978988AF4}"/>
              </a:ext>
            </a:extLst>
          </p:cNvPr>
          <p:cNvSpPr/>
          <p:nvPr/>
        </p:nvSpPr>
        <p:spPr>
          <a:xfrm flipH="1">
            <a:off x="2172748" y="4555063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3CEC7D6-1533-4F51-8C12-4E2773C1DEC8}"/>
              </a:ext>
            </a:extLst>
          </p:cNvPr>
          <p:cNvSpPr/>
          <p:nvPr/>
        </p:nvSpPr>
        <p:spPr>
          <a:xfrm flipH="1">
            <a:off x="2172748" y="4677901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37B97F9-91C7-494A-B071-72ED32258946}"/>
              </a:ext>
            </a:extLst>
          </p:cNvPr>
          <p:cNvSpPr/>
          <p:nvPr/>
        </p:nvSpPr>
        <p:spPr>
          <a:xfrm flipH="1">
            <a:off x="2172748" y="4800954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17C7AAC-9925-4821-B7B4-CED51504E32D}"/>
              </a:ext>
            </a:extLst>
          </p:cNvPr>
          <p:cNvCxnSpPr/>
          <p:nvPr/>
        </p:nvCxnSpPr>
        <p:spPr>
          <a:xfrm>
            <a:off x="1309724" y="5064459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3804FA-8D53-4737-8AFD-0230E0B5F4A0}"/>
              </a:ext>
            </a:extLst>
          </p:cNvPr>
          <p:cNvSpPr txBox="1"/>
          <p:nvPr/>
        </p:nvSpPr>
        <p:spPr>
          <a:xfrm>
            <a:off x="3142140" y="4016722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1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2A62F-079D-4F81-87A8-B5FEFB810D52}"/>
              </a:ext>
            </a:extLst>
          </p:cNvPr>
          <p:cNvSpPr txBox="1"/>
          <p:nvPr/>
        </p:nvSpPr>
        <p:spPr>
          <a:xfrm>
            <a:off x="3142140" y="4229307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2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21CA64-E2B4-412C-8960-47D1392A33EB}"/>
              </a:ext>
            </a:extLst>
          </p:cNvPr>
          <p:cNvSpPr txBox="1"/>
          <p:nvPr/>
        </p:nvSpPr>
        <p:spPr>
          <a:xfrm>
            <a:off x="3141338" y="4930962"/>
            <a:ext cx="76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n</a:t>
            </a:r>
            <a:endParaRPr lang="ko-KR" altLang="en-US" sz="1200" dirty="0"/>
          </a:p>
        </p:txBody>
      </p:sp>
      <p:sp>
        <p:nvSpPr>
          <p:cNvPr id="42" name="내용 개체 틀 3">
            <a:extLst>
              <a:ext uri="{FF2B5EF4-FFF2-40B4-BE49-F238E27FC236}">
                <a16:creationId xmlns:a16="http://schemas.microsoft.com/office/drawing/2014/main" id="{B876E24F-B710-47AD-8DC3-603CDF1E6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311" y="1025248"/>
            <a:ext cx="8548907" cy="416213"/>
          </a:xfrm>
        </p:spPr>
        <p:txBody>
          <a:bodyPr>
            <a:normAutofit/>
          </a:bodyPr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Payload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</a:t>
            </a:r>
            <a:r>
              <a:rPr lang="en-US" altLang="ko-KR" dirty="0"/>
              <a:t>Send interval </a:t>
            </a:r>
            <a:r>
              <a:rPr lang="ko-KR" altLang="en-US" dirty="0"/>
              <a:t>시간 내에 초과하지 못한 경우</a:t>
            </a:r>
            <a:endParaRPr lang="en-US" altLang="ko-KR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EC57464-0EDF-42BD-B45B-F14DC2DA5BFB}"/>
              </a:ext>
            </a:extLst>
          </p:cNvPr>
          <p:cNvCxnSpPr>
            <a:cxnSpLocks/>
          </p:cNvCxnSpPr>
          <p:nvPr/>
        </p:nvCxnSpPr>
        <p:spPr>
          <a:xfrm>
            <a:off x="6141782" y="5372862"/>
            <a:ext cx="2072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A0F258-2818-4D31-A432-CA179763C875}"/>
              </a:ext>
            </a:extLst>
          </p:cNvPr>
          <p:cNvSpPr txBox="1"/>
          <p:nvPr/>
        </p:nvSpPr>
        <p:spPr>
          <a:xfrm>
            <a:off x="6596284" y="5474094"/>
            <a:ext cx="1163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Ethernet Send()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1E42FBF-B2D6-4A4B-9467-DE6E8CDDD139}"/>
              </a:ext>
            </a:extLst>
          </p:cNvPr>
          <p:cNvCxnSpPr/>
          <p:nvPr/>
        </p:nvCxnSpPr>
        <p:spPr>
          <a:xfrm>
            <a:off x="1309724" y="5663451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5CD0EF3-0D57-4FBD-8729-44BA501E8BDB}"/>
              </a:ext>
            </a:extLst>
          </p:cNvPr>
          <p:cNvCxnSpPr/>
          <p:nvPr/>
        </p:nvCxnSpPr>
        <p:spPr>
          <a:xfrm>
            <a:off x="1309724" y="5864786"/>
            <a:ext cx="1795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2759174-FF51-4090-BCAE-6DF20B858B93}"/>
              </a:ext>
            </a:extLst>
          </p:cNvPr>
          <p:cNvSpPr/>
          <p:nvPr/>
        </p:nvSpPr>
        <p:spPr>
          <a:xfrm flipH="1">
            <a:off x="2172748" y="6065964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C3ED584-3D86-4AF3-A9FB-67EE7DC5FCB2}"/>
              </a:ext>
            </a:extLst>
          </p:cNvPr>
          <p:cNvSpPr/>
          <p:nvPr/>
        </p:nvSpPr>
        <p:spPr>
          <a:xfrm flipH="1">
            <a:off x="2172748" y="6188802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AA12AA3-C1A7-4691-970A-A41DA666A035}"/>
              </a:ext>
            </a:extLst>
          </p:cNvPr>
          <p:cNvSpPr/>
          <p:nvPr/>
        </p:nvSpPr>
        <p:spPr>
          <a:xfrm flipH="1">
            <a:off x="2172748" y="6311855"/>
            <a:ext cx="67111" cy="671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EB8C6E-0122-4934-98D6-8971303B1098}"/>
              </a:ext>
            </a:extLst>
          </p:cNvPr>
          <p:cNvSpPr txBox="1"/>
          <p:nvPr/>
        </p:nvSpPr>
        <p:spPr>
          <a:xfrm>
            <a:off x="3142140" y="5527623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1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E24CC4-D8A7-4A3B-BCC9-B4C0EF301EF3}"/>
              </a:ext>
            </a:extLst>
          </p:cNvPr>
          <p:cNvSpPr txBox="1"/>
          <p:nvPr/>
        </p:nvSpPr>
        <p:spPr>
          <a:xfrm>
            <a:off x="3142140" y="5740208"/>
            <a:ext cx="75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Beacon 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55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5D721-3FD1-41D7-AA14-DC0FF41F6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appreciate your deep interest</a:t>
            </a:r>
          </a:p>
        </p:txBody>
      </p:sp>
    </p:spTree>
    <p:extLst>
      <p:ext uri="{BB962C8B-B14F-4D97-AF65-F5344CB8AC3E}">
        <p14:creationId xmlns:p14="http://schemas.microsoft.com/office/powerpoint/2010/main" val="224788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3500</TotalTime>
  <Words>193</Words>
  <Application>Microsoft Office PowerPoint</Application>
  <PresentationFormat>화면 슬라이드 쇼(4:3)</PresentationFormat>
  <Paragraphs>52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Courier New</vt:lpstr>
      <vt:lpstr>Trebuchet MS</vt:lpstr>
      <vt:lpstr>Office 테마</vt:lpstr>
      <vt:lpstr>Microsoft Excel 워크시트</vt:lpstr>
      <vt:lpstr>BLE 수집 데이터의 LoRa 전송 프로토콜 정의</vt:lpstr>
      <vt:lpstr>Packet payload of LoRa Sender</vt:lpstr>
      <vt:lpstr>Heart beat 전송 시나리오</vt:lpstr>
      <vt:lpstr>BLE 수집 데이터 전송 시나리오 1</vt:lpstr>
      <vt:lpstr>BLE 수집 데이터 전송 시나리오 2</vt:lpstr>
      <vt:lpstr>I appreciate your deep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Jaemin Lee</dc:creator>
  <cp:lastModifiedBy>Lee Jaemin</cp:lastModifiedBy>
  <cp:revision>25</cp:revision>
  <dcterms:created xsi:type="dcterms:W3CDTF">2018-02-07T05:17:38Z</dcterms:created>
  <dcterms:modified xsi:type="dcterms:W3CDTF">2018-07-13T00:52:40Z</dcterms:modified>
</cp:coreProperties>
</file>