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9"/>
  </p:notesMasterIdLst>
  <p:handoutMasterIdLst>
    <p:handoutMasterId r:id="rId10"/>
  </p:handoutMasterIdLst>
  <p:sldIdLst>
    <p:sldId id="473" r:id="rId2"/>
    <p:sldId id="592" r:id="rId3"/>
    <p:sldId id="593" r:id="rId4"/>
    <p:sldId id="594" r:id="rId5"/>
    <p:sldId id="595" r:id="rId6"/>
    <p:sldId id="596" r:id="rId7"/>
    <p:sldId id="535" r:id="rId8"/>
  </p:sldIdLst>
  <p:sldSz cx="12192000" cy="6858000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orient="horz" pos="2205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120" userDrawn="1">
          <p15:clr>
            <a:srgbClr val="A4A3A4"/>
          </p15:clr>
        </p15:guide>
        <p15:guide id="5" pos="7560" userDrawn="1">
          <p15:clr>
            <a:srgbClr val="A4A3A4"/>
          </p15:clr>
        </p15:guide>
        <p15:guide id="6" pos="3719" userDrawn="1">
          <p15:clr>
            <a:srgbClr val="A4A3A4"/>
          </p15:clr>
        </p15:guide>
        <p15:guide id="7" pos="39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Back" initials="" lastIdx="2" clrIdx="0"/>
  <p:cmAuthor id="2" name="Dario Silić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50000" autoAdjust="0"/>
  </p:normalViewPr>
  <p:slideViewPr>
    <p:cSldViewPr snapToObjects="1">
      <p:cViewPr varScale="1">
        <p:scale>
          <a:sx n="107" d="100"/>
          <a:sy n="107" d="100"/>
        </p:scale>
        <p:origin x="144" y="348"/>
      </p:cViewPr>
      <p:guideLst>
        <p:guide orient="horz" pos="391"/>
        <p:guide orient="horz" pos="2205"/>
        <p:guide pos="3840"/>
        <p:guide pos="120"/>
        <p:guide pos="7560"/>
        <p:guide pos="3719"/>
        <p:guide pos="39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5" d="100"/>
          <a:sy n="75" d="100"/>
        </p:scale>
        <p:origin x="2184" y="8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F538E5B9-23B7-42F2-8708-A70BABFE40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8" tIns="46474" rIns="92948" bIns="46474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 b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2BE490EB-687B-4303-A968-8F4A51DD9E1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8" tIns="46474" rIns="92948" bIns="46474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b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8F46C8E0-8D32-46F6-806D-985E41E943E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8" tIns="46474" rIns="92948" bIns="46474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 b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3189" name="Rectangle 5">
            <a:extLst>
              <a:ext uri="{FF2B5EF4-FFF2-40B4-BE49-F238E27FC236}">
                <a16:creationId xmlns:a16="http://schemas.microsoft.com/office/drawing/2014/main" id="{5C469C3E-ADDD-46E2-B0DF-4BF102EA3B3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8" tIns="46474" rIns="92948" bIns="46474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b="0"/>
            </a:lvl1pPr>
          </a:lstStyle>
          <a:p>
            <a:pPr>
              <a:defRPr/>
            </a:pPr>
            <a:fld id="{650715B5-BEC2-1540-9462-84FA9D9DDEB0}" type="slidenum">
              <a:rPr lang="en-US" altLang="de-DE"/>
              <a:pPr>
                <a:defRPr/>
              </a:pPr>
              <a:t>‹#›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803BF2E-57A9-489F-A8E8-51C4D70318F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8" tIns="46474" rIns="92948" bIns="46474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 b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82BC818-D635-4408-8CE5-2028FE8CBD3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8" tIns="46474" rIns="92948" bIns="46474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b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8355E15-A0DB-934E-ADE8-A8CA586170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950" y="741363"/>
            <a:ext cx="6580188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40E77BCE-6DA5-4198-AB55-CCBC042E2F8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475"/>
            <a:ext cx="5438775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8" tIns="46474" rIns="92948" bIns="464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586279AD-BC94-48AA-AAE8-C89339B97F3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8" tIns="46474" rIns="92948" bIns="46474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 b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F1C05466-52F3-466C-B4D5-575C32FF85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8" tIns="46474" rIns="92948" bIns="46474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b="0"/>
            </a:lvl1pPr>
          </a:lstStyle>
          <a:p>
            <a:pPr>
              <a:defRPr/>
            </a:pPr>
            <a:fld id="{A8530F9C-6860-1748-8225-2D423675BF65}" type="slidenum">
              <a:rPr lang="en-US" altLang="de-DE"/>
              <a:pPr>
                <a:defRPr/>
              </a:pPr>
              <a:t>‹#›</a:t>
            </a:fld>
            <a:endParaRPr lang="en-US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>
            <a:extLst>
              <a:ext uri="{FF2B5EF4-FFF2-40B4-BE49-F238E27FC236}">
                <a16:creationId xmlns:a16="http://schemas.microsoft.com/office/drawing/2014/main" id="{16196C0D-CCAA-EB4F-BFAB-41351F9A5A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41363"/>
            <a:ext cx="6580188" cy="3702050"/>
          </a:xfrm>
          <a:ln/>
        </p:spPr>
      </p:sp>
      <p:sp>
        <p:nvSpPr>
          <p:cNvPr id="6147" name="Notizenplatzhalter 2">
            <a:extLst>
              <a:ext uri="{FF2B5EF4-FFF2-40B4-BE49-F238E27FC236}">
                <a16:creationId xmlns:a16="http://schemas.microsoft.com/office/drawing/2014/main" id="{7DF756E9-8E40-8047-BD92-B273D99A7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CH" altLang="en-US"/>
              <a:t>Mobile Device Authentication Study for Audi is about exploring authentication solution</a:t>
            </a:r>
          </a:p>
          <a:p>
            <a:r>
              <a:rPr lang="de-CH" altLang="en-US"/>
              <a:t>that could satisfy Audi IT security requirements and at the same time, ensure highest</a:t>
            </a:r>
          </a:p>
          <a:p>
            <a:r>
              <a:rPr lang="de-CH" altLang="en-US"/>
              <a:t>level of user experience.</a:t>
            </a:r>
          </a:p>
          <a:p>
            <a:endParaRPr lang="de-CH" altLang="en-US"/>
          </a:p>
          <a:p>
            <a:r>
              <a:rPr lang="de-CH" altLang="en-US"/>
              <a:t>Study was conducted between September and November, 2013.</a:t>
            </a:r>
          </a:p>
        </p:txBody>
      </p:sp>
      <p:sp>
        <p:nvSpPr>
          <p:cNvPr id="6148" name="Foliennummernplatzhalter 3">
            <a:extLst>
              <a:ext uri="{FF2B5EF4-FFF2-40B4-BE49-F238E27FC236}">
                <a16:creationId xmlns:a16="http://schemas.microsoft.com/office/drawing/2014/main" id="{B6BB18CF-1CDB-0D4C-A70E-A9F90E1CA5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512354-AB65-4848-9E74-B5B1F040FEB2}" type="slidenum">
              <a:rPr lang="de-CH" altLang="en-US" smtClean="0"/>
              <a:pPr>
                <a:spcBef>
                  <a:spcPct val="0"/>
                </a:spcBef>
              </a:pPr>
              <a:t>1</a:t>
            </a:fld>
            <a:endParaRPr lang="de-CH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lienbildplatzhalter 1">
            <a:extLst>
              <a:ext uri="{FF2B5EF4-FFF2-40B4-BE49-F238E27FC236}">
                <a16:creationId xmlns:a16="http://schemas.microsoft.com/office/drawing/2014/main" id="{5932FA46-8365-3D4B-B5E1-6BDD1BF95D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41363"/>
            <a:ext cx="6580188" cy="3702050"/>
          </a:xfrm>
          <a:ln/>
        </p:spPr>
      </p:sp>
      <p:sp>
        <p:nvSpPr>
          <p:cNvPr id="39939" name="Notizenplatzhalter 2">
            <a:extLst>
              <a:ext uri="{FF2B5EF4-FFF2-40B4-BE49-F238E27FC236}">
                <a16:creationId xmlns:a16="http://schemas.microsoft.com/office/drawing/2014/main" id="{A8C15F19-6C39-1342-8AF9-A692A7CA9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de-DE" altLang="en-US"/>
          </a:p>
        </p:txBody>
      </p:sp>
      <p:sp>
        <p:nvSpPr>
          <p:cNvPr id="39940" name="Foliennummernplatzhalter 3">
            <a:extLst>
              <a:ext uri="{FF2B5EF4-FFF2-40B4-BE49-F238E27FC236}">
                <a16:creationId xmlns:a16="http://schemas.microsoft.com/office/drawing/2014/main" id="{7F3FB494-4E1C-9B41-B165-89AEC6FC88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F5F57F-3258-DD4B-82F2-757A25C5FB08}" type="slidenum">
              <a:rPr lang="de-CH" altLang="en-US" smtClean="0"/>
              <a:pPr>
                <a:spcBef>
                  <a:spcPct val="0"/>
                </a:spcBef>
              </a:pPr>
              <a:t>7</a:t>
            </a:fld>
            <a:endParaRPr lang="de-CH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335360" y="1268760"/>
            <a:ext cx="11521280" cy="4680520"/>
          </a:xfrm>
        </p:spPr>
        <p:txBody>
          <a:bodyPr/>
          <a:lstStyle>
            <a:lvl1pPr marL="237576" indent="-237576">
              <a:buClrTx/>
              <a:buFont typeface="Wingdings" pitchFamily="2" charset="2"/>
              <a:buChar char="§"/>
              <a:defRPr sz="2000" baseline="0">
                <a:latin typeface="Calibri" panose="020F0502020204030204" pitchFamily="34" charset="0"/>
              </a:defRPr>
            </a:lvl1pPr>
            <a:lvl2pPr marL="483638" indent="-241819">
              <a:buClrTx/>
              <a:buFont typeface="Wingdings" pitchFamily="2" charset="2"/>
              <a:buChar char="§"/>
              <a:defRPr sz="1800">
                <a:latin typeface="Calibri" panose="020F0502020204030204" pitchFamily="34" charset="0"/>
              </a:defRPr>
            </a:lvl2pPr>
            <a:lvl3pPr marL="636365" indent="-162627">
              <a:buClrTx/>
              <a:buFont typeface="Wingdings" pitchFamily="2" charset="2"/>
              <a:buChar char="§"/>
              <a:tabLst/>
              <a:defRPr sz="1600">
                <a:latin typeface="Calibri" panose="020F0502020204030204" pitchFamily="34" charset="0"/>
              </a:defRPr>
            </a:lvl3pPr>
            <a:lvl4pPr marL="797578" indent="-158384">
              <a:buClrTx/>
              <a:buFont typeface="Wingdings" pitchFamily="2" charset="2"/>
              <a:buChar char="§"/>
              <a:defRPr sz="1400" baseline="0">
                <a:latin typeface="Calibri" panose="020F0502020204030204" pitchFamily="34" charset="0"/>
              </a:defRPr>
            </a:lvl4pPr>
            <a:lvl5pPr marL="958790" indent="-162627">
              <a:buClrTx/>
              <a:buFont typeface="Wingdings" pitchFamily="2" charset="2"/>
              <a:buChar char="§"/>
              <a:defRPr sz="1100"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1569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-39688"/>
            <a:ext cx="10972800" cy="97155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3DEC1F5-C6F9-0D4F-8A9D-4E45BF555ED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184651" y="6338888"/>
            <a:ext cx="38608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Confidential – For Internal Use Only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3313E33-CBDE-8A43-8F23-1EFFD03425B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9366251" y="63246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EA286F6C-60C7-9D44-B623-D7588036705F}" type="slidenum">
              <a:rPr lang="en-US" altLang="de-DE"/>
              <a:pPr>
                <a:defRPr/>
              </a:pPr>
              <a:t>‹#›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60434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335360" y="1268760"/>
            <a:ext cx="11521280" cy="4680520"/>
          </a:xfrm>
        </p:spPr>
        <p:txBody>
          <a:bodyPr/>
          <a:lstStyle>
            <a:lvl1pPr marL="237576" indent="-237576">
              <a:buClrTx/>
              <a:buFont typeface="Wingdings" pitchFamily="2" charset="2"/>
              <a:buChar char="§"/>
              <a:defRPr sz="2000" baseline="0">
                <a:latin typeface="Calibri" panose="020F0502020204030204" pitchFamily="34" charset="0"/>
              </a:defRPr>
            </a:lvl1pPr>
            <a:lvl2pPr marL="483638" indent="-241819">
              <a:buClrTx/>
              <a:buFont typeface="Wingdings" pitchFamily="2" charset="2"/>
              <a:buChar char="§"/>
              <a:defRPr sz="1800">
                <a:latin typeface="Calibri" panose="020F0502020204030204" pitchFamily="34" charset="0"/>
              </a:defRPr>
            </a:lvl2pPr>
            <a:lvl3pPr marL="636365" indent="-162627">
              <a:buClrTx/>
              <a:buFont typeface="Wingdings" pitchFamily="2" charset="2"/>
              <a:buChar char="§"/>
              <a:tabLst/>
              <a:defRPr sz="1600">
                <a:latin typeface="Calibri" panose="020F0502020204030204" pitchFamily="34" charset="0"/>
              </a:defRPr>
            </a:lvl3pPr>
            <a:lvl4pPr marL="797578" indent="-158384">
              <a:buClrTx/>
              <a:buFont typeface="Wingdings" pitchFamily="2" charset="2"/>
              <a:buChar char="§"/>
              <a:defRPr sz="1400" baseline="0">
                <a:latin typeface="Calibri" panose="020F0502020204030204" pitchFamily="34" charset="0"/>
              </a:defRPr>
            </a:lvl4pPr>
            <a:lvl5pPr marL="958790" indent="-162627">
              <a:buClrTx/>
              <a:buFont typeface="Wingdings" pitchFamily="2" charset="2"/>
              <a:buChar char="§"/>
              <a:defRPr sz="1100"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225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335360" y="1268760"/>
            <a:ext cx="11521280" cy="4680520"/>
          </a:xfrm>
        </p:spPr>
        <p:txBody>
          <a:bodyPr/>
          <a:lstStyle>
            <a:lvl1pPr marL="237576" indent="-237576">
              <a:buClrTx/>
              <a:buFont typeface="Wingdings" pitchFamily="2" charset="2"/>
              <a:buChar char="§"/>
              <a:defRPr sz="2000" baseline="0">
                <a:latin typeface="Calibri" panose="020F0502020204030204" pitchFamily="34" charset="0"/>
              </a:defRPr>
            </a:lvl1pPr>
            <a:lvl2pPr marL="483638" indent="-241819">
              <a:buClrTx/>
              <a:buFont typeface="Wingdings" pitchFamily="2" charset="2"/>
              <a:buChar char="§"/>
              <a:defRPr sz="1800">
                <a:latin typeface="Calibri" panose="020F0502020204030204" pitchFamily="34" charset="0"/>
              </a:defRPr>
            </a:lvl2pPr>
            <a:lvl3pPr marL="636365" indent="-162627">
              <a:buClrTx/>
              <a:buFont typeface="Wingdings" pitchFamily="2" charset="2"/>
              <a:buChar char="§"/>
              <a:tabLst/>
              <a:defRPr sz="1600">
                <a:latin typeface="Calibri" panose="020F0502020204030204" pitchFamily="34" charset="0"/>
              </a:defRPr>
            </a:lvl3pPr>
            <a:lvl4pPr marL="797578" indent="-158384">
              <a:buClrTx/>
              <a:buFont typeface="Wingdings" pitchFamily="2" charset="2"/>
              <a:buChar char="§"/>
              <a:defRPr sz="1400" baseline="0">
                <a:latin typeface="Calibri" panose="020F0502020204030204" pitchFamily="34" charset="0"/>
              </a:defRPr>
            </a:lvl4pPr>
            <a:lvl5pPr marL="958790" indent="-162627">
              <a:buClrTx/>
              <a:buFont typeface="Wingdings" pitchFamily="2" charset="2"/>
              <a:buChar char="§"/>
              <a:defRPr sz="1100"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2896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>
            <a:extLst>
              <a:ext uri="{FF2B5EF4-FFF2-40B4-BE49-F238E27FC236}">
                <a16:creationId xmlns:a16="http://schemas.microsoft.com/office/drawing/2014/main" id="{8EFBA88A-4F84-1649-A93E-47F6B93B43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4" y="1268413"/>
            <a:ext cx="11523133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The standard font size is Arial 20.</a:t>
            </a:r>
          </a:p>
          <a:p>
            <a:pPr lvl="0"/>
            <a:endParaRPr lang="en-US" altLang="en-US"/>
          </a:p>
          <a:p>
            <a:pPr lvl="0"/>
            <a:r>
              <a:rPr lang="en-US" altLang="en-US"/>
              <a:t>Bigger would be to striking, smaller is unreadable.</a:t>
            </a:r>
          </a:p>
          <a:p>
            <a:pPr lvl="0"/>
            <a:r>
              <a:rPr lang="en-US" altLang="en-US"/>
              <a:t> </a:t>
            </a:r>
          </a:p>
          <a:p>
            <a:pPr lvl="0"/>
            <a:r>
              <a:rPr lang="en-US" altLang="en-US"/>
              <a:t>However, you can also use 18 or 16 for explaining slides (which are not presented, but included to a script.</a:t>
            </a:r>
          </a:p>
          <a:p>
            <a:pPr lvl="0"/>
            <a:r>
              <a:rPr lang="en-US" altLang="en-US"/>
              <a:t> </a:t>
            </a:r>
          </a:p>
          <a:p>
            <a:pPr lvl="0"/>
            <a:r>
              <a:rPr lang="en-US" altLang="en-US"/>
              <a:t>You can also make use of bullet points or enumerations: </a:t>
            </a:r>
          </a:p>
          <a:p>
            <a:pPr lvl="0"/>
            <a:endParaRPr lang="en-US" altLang="en-US"/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9CB4FE24-EBFE-4816-A06B-7570BB36552D}"/>
              </a:ext>
            </a:extLst>
          </p:cNvPr>
          <p:cNvCxnSpPr/>
          <p:nvPr userDrawn="1"/>
        </p:nvCxnSpPr>
        <p:spPr>
          <a:xfrm>
            <a:off x="0" y="62420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FA621DB1-87DD-4EE3-9B6F-DEB718A0E30C}"/>
              </a:ext>
            </a:extLst>
          </p:cNvPr>
          <p:cNvSpPr/>
          <p:nvPr userDrawn="1"/>
        </p:nvSpPr>
        <p:spPr>
          <a:xfrm>
            <a:off x="11228918" y="6246814"/>
            <a:ext cx="960967" cy="6111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fld id="{0A61B8BA-371C-4A4C-963E-662A0B98265E}" type="slidenum">
              <a:rPr lang="de-DE" altLang="de-DE" sz="2100" b="0" smtClean="0">
                <a:solidFill>
                  <a:srgbClr val="FFFFFF"/>
                </a:solidFill>
                <a:latin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de-CH" altLang="de-DE" sz="2100" b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5D0DE3C-3BA7-4354-8CCF-BAB331ACE94B}"/>
              </a:ext>
            </a:extLst>
          </p:cNvPr>
          <p:cNvSpPr/>
          <p:nvPr userDrawn="1"/>
        </p:nvSpPr>
        <p:spPr>
          <a:xfrm>
            <a:off x="1" y="6245226"/>
            <a:ext cx="11231033" cy="612775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endParaRPr lang="de-CH" altLang="de-DE" sz="2100" b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031" name="Textfeld 19">
            <a:extLst>
              <a:ext uri="{FF2B5EF4-FFF2-40B4-BE49-F238E27FC236}">
                <a16:creationId xmlns:a16="http://schemas.microsoft.com/office/drawing/2014/main" id="{A054DA3A-F8D4-4C04-93C6-83C8C61FBD7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-27384"/>
            <a:ext cx="12187767" cy="822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>
            <a:noAutofit/>
          </a:bodyPr>
          <a:lstStyle>
            <a:lvl1pPr marL="236538" indent="-236538" defTabSz="957263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57263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57263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57263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57263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endParaRPr lang="de-CH" altLang="en-US" sz="2800" b="0">
              <a:solidFill>
                <a:srgbClr val="FFFFFF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4" r:id="rId2"/>
    <p:sldLayoutId id="2147483773" r:id="rId3"/>
    <p:sldLayoutId id="2147483787" r:id="rId4"/>
  </p:sldLayoutIdLst>
  <p:txStyles>
    <p:titleStyle>
      <a:lvl1pPr algn="l" defTabSz="957263" rtl="0" eaLnBrk="0" fontAlgn="base" hangingPunct="0">
        <a:spcBef>
          <a:spcPct val="0"/>
        </a:spcBef>
        <a:spcAft>
          <a:spcPct val="0"/>
        </a:spcAft>
        <a:defRPr sz="2700">
          <a:solidFill>
            <a:srgbClr val="115C2E"/>
          </a:solidFill>
          <a:latin typeface="+mj-lt"/>
          <a:ea typeface="+mj-ea"/>
          <a:cs typeface="+mj-cs"/>
        </a:defRPr>
      </a:lvl1pPr>
      <a:lvl2pPr algn="l" defTabSz="957263" rtl="0" eaLnBrk="0" fontAlgn="base" hangingPunct="0">
        <a:spcBef>
          <a:spcPct val="0"/>
        </a:spcBef>
        <a:spcAft>
          <a:spcPct val="0"/>
        </a:spcAft>
        <a:defRPr sz="2700">
          <a:solidFill>
            <a:srgbClr val="115C2E"/>
          </a:solidFill>
          <a:latin typeface="Arial" charset="0"/>
        </a:defRPr>
      </a:lvl2pPr>
      <a:lvl3pPr algn="l" defTabSz="957263" rtl="0" eaLnBrk="0" fontAlgn="base" hangingPunct="0">
        <a:spcBef>
          <a:spcPct val="0"/>
        </a:spcBef>
        <a:spcAft>
          <a:spcPct val="0"/>
        </a:spcAft>
        <a:defRPr sz="2700">
          <a:solidFill>
            <a:srgbClr val="115C2E"/>
          </a:solidFill>
          <a:latin typeface="Arial" charset="0"/>
        </a:defRPr>
      </a:lvl3pPr>
      <a:lvl4pPr algn="l" defTabSz="957263" rtl="0" eaLnBrk="0" fontAlgn="base" hangingPunct="0">
        <a:spcBef>
          <a:spcPct val="0"/>
        </a:spcBef>
        <a:spcAft>
          <a:spcPct val="0"/>
        </a:spcAft>
        <a:defRPr sz="2700">
          <a:solidFill>
            <a:srgbClr val="115C2E"/>
          </a:solidFill>
          <a:latin typeface="Arial" charset="0"/>
        </a:defRPr>
      </a:lvl4pPr>
      <a:lvl5pPr algn="l" defTabSz="957263" rtl="0" eaLnBrk="0" fontAlgn="base" hangingPunct="0">
        <a:spcBef>
          <a:spcPct val="0"/>
        </a:spcBef>
        <a:spcAft>
          <a:spcPct val="0"/>
        </a:spcAft>
        <a:defRPr sz="2700">
          <a:solidFill>
            <a:srgbClr val="115C2E"/>
          </a:solidFill>
          <a:latin typeface="Arial" charset="0"/>
        </a:defRPr>
      </a:lvl5pPr>
      <a:lvl6pPr marL="407274" algn="l" defTabSz="957377" rtl="0" eaLnBrk="1" fontAlgn="base" hangingPunct="1">
        <a:spcBef>
          <a:spcPct val="0"/>
        </a:spcBef>
        <a:spcAft>
          <a:spcPct val="0"/>
        </a:spcAft>
        <a:defRPr sz="2700">
          <a:solidFill>
            <a:srgbClr val="115C2E"/>
          </a:solidFill>
          <a:latin typeface="Arial" charset="0"/>
        </a:defRPr>
      </a:lvl6pPr>
      <a:lvl7pPr marL="814548" algn="l" defTabSz="957377" rtl="0" eaLnBrk="1" fontAlgn="base" hangingPunct="1">
        <a:spcBef>
          <a:spcPct val="0"/>
        </a:spcBef>
        <a:spcAft>
          <a:spcPct val="0"/>
        </a:spcAft>
        <a:defRPr sz="2700">
          <a:solidFill>
            <a:srgbClr val="115C2E"/>
          </a:solidFill>
          <a:latin typeface="Arial" charset="0"/>
        </a:defRPr>
      </a:lvl7pPr>
      <a:lvl8pPr marL="1221821" algn="l" defTabSz="957377" rtl="0" eaLnBrk="1" fontAlgn="base" hangingPunct="1">
        <a:spcBef>
          <a:spcPct val="0"/>
        </a:spcBef>
        <a:spcAft>
          <a:spcPct val="0"/>
        </a:spcAft>
        <a:defRPr sz="2700">
          <a:solidFill>
            <a:srgbClr val="115C2E"/>
          </a:solidFill>
          <a:latin typeface="Arial" charset="0"/>
        </a:defRPr>
      </a:lvl8pPr>
      <a:lvl9pPr marL="1629095" algn="l" defTabSz="957377" rtl="0" eaLnBrk="1" fontAlgn="base" hangingPunct="1">
        <a:spcBef>
          <a:spcPct val="0"/>
        </a:spcBef>
        <a:spcAft>
          <a:spcPct val="0"/>
        </a:spcAft>
        <a:defRPr sz="2700">
          <a:solidFill>
            <a:srgbClr val="115C2E"/>
          </a:solidFill>
          <a:latin typeface="Arial" charset="0"/>
        </a:defRPr>
      </a:lvl9pPr>
    </p:titleStyle>
    <p:bodyStyle>
      <a:lvl1pPr algn="l" defTabSz="957263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6863" algn="l" defTabSz="957263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Times New Roman" pitchFamily="18" charset="0"/>
        </a:defRPr>
      </a:lvl2pPr>
      <a:lvl3pPr marL="1196975" indent="-239713" algn="l" defTabSz="957263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Times New Roman" pitchFamily="18" charset="0"/>
        </a:defRPr>
      </a:lvl3pPr>
      <a:lvl4pPr marL="1674813" indent="-238125" algn="l" defTabSz="957263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54238" indent="-238125" algn="l" defTabSz="95726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62431" indent="-238991" algn="l" defTabSz="957377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69705" indent="-238991" algn="l" defTabSz="957377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376978" indent="-238991" algn="l" defTabSz="957377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784252" indent="-238991" algn="l" defTabSz="957377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de-DE"/>
      </a:defPPr>
      <a:lvl1pPr marL="0" algn="l" defTabSz="81454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274" algn="l" defTabSz="81454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4548" algn="l" defTabSz="81454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1821" algn="l" defTabSz="81454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9095" algn="l" defTabSz="81454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6369" algn="l" defTabSz="81454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3643" algn="l" defTabSz="81454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0916" algn="l" defTabSz="81454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8190" algn="l" defTabSz="81454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arge body of water&#10;&#10;Description automatically generated">
            <a:extLst>
              <a:ext uri="{FF2B5EF4-FFF2-40B4-BE49-F238E27FC236}">
                <a16:creationId xmlns:a16="http://schemas.microsoft.com/office/drawing/2014/main" id="{34173515-FEB6-4196-8836-1503EA7BFD6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123" name="Gruppieren 14">
            <a:extLst>
              <a:ext uri="{FF2B5EF4-FFF2-40B4-BE49-F238E27FC236}">
                <a16:creationId xmlns:a16="http://schemas.microsoft.com/office/drawing/2014/main" id="{CC530E46-6104-124B-9FB2-2E9363A6E2E9}"/>
              </a:ext>
            </a:extLst>
          </p:cNvPr>
          <p:cNvGrpSpPr>
            <a:grpSpLocks/>
          </p:cNvGrpSpPr>
          <p:nvPr/>
        </p:nvGrpSpPr>
        <p:grpSpPr bwMode="auto">
          <a:xfrm>
            <a:off x="0" y="2584125"/>
            <a:ext cx="12192000" cy="3401159"/>
            <a:chOff x="1478804" y="1811294"/>
            <a:chExt cx="5891935" cy="2895876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611B62C-E084-4AB6-B027-C41587B797BF}"/>
                </a:ext>
              </a:extLst>
            </p:cNvPr>
            <p:cNvSpPr/>
            <p:nvPr/>
          </p:nvSpPr>
          <p:spPr>
            <a:xfrm>
              <a:off x="1478804" y="1811294"/>
              <a:ext cx="5891935" cy="1663273"/>
            </a:xfrm>
            <a:prstGeom prst="rect">
              <a:avLst/>
            </a:prstGeom>
            <a:solidFill>
              <a:srgbClr val="0000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4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SSBM GENEVA</a:t>
              </a:r>
            </a:p>
            <a:p>
              <a:pPr algn="ctr" eaLnBrk="1" hangingPunct="1">
                <a:defRPr/>
              </a:pPr>
              <a:r>
                <a:rPr lang="en-US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SWISS SCHOOL OF BUSINESS </a:t>
              </a:r>
            </a:p>
            <a:p>
              <a:pPr algn="ctr" eaLnBrk="1" hangingPunct="1">
                <a:defRPr/>
              </a:pPr>
              <a:r>
                <a:rPr lang="en-US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AND MANAGEMENT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1F333824-0D55-4934-8BCE-6AB731A86D6F}"/>
                </a:ext>
              </a:extLst>
            </p:cNvPr>
            <p:cNvSpPr/>
            <p:nvPr/>
          </p:nvSpPr>
          <p:spPr>
            <a:xfrm>
              <a:off x="1478804" y="3634239"/>
              <a:ext cx="5891934" cy="1072931"/>
            </a:xfrm>
            <a:prstGeom prst="rect">
              <a:avLst/>
            </a:prstGeom>
            <a:solidFill>
              <a:srgbClr val="FF00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spcBef>
                  <a:spcPct val="20000"/>
                </a:spcBef>
                <a:buFont typeface="Wingdings" pitchFamily="2" charset="2"/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9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defRPr/>
              </a:pPr>
              <a:r>
                <a:rPr lang="en-US" dirty="0">
                  <a:solidFill>
                    <a:schemeClr val="bg1"/>
                  </a:solidFill>
                </a:rPr>
                <a:t>DBA Thesis TITLE</a:t>
              </a:r>
            </a:p>
            <a:p>
              <a:pPr algn="ctr" eaLnBrk="1" hangingPunct="1">
                <a:spcBef>
                  <a:spcPct val="0"/>
                </a:spcBef>
                <a:defRPr/>
              </a:pPr>
              <a:r>
                <a:rPr lang="en-US" dirty="0">
                  <a:solidFill>
                    <a:schemeClr val="bg1"/>
                  </a:solidFill>
                </a:rPr>
                <a:t>STUDNT NAME</a:t>
              </a:r>
            </a:p>
          </p:txBody>
        </p:sp>
      </p:grp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21E7A03-CD5E-4406-9356-C6EA6A610C0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7386" y="794710"/>
            <a:ext cx="5157226" cy="11795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54247-0C2F-4630-B322-D2D1F564E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Introduce your research: what is about?</a:t>
            </a:r>
          </a:p>
          <a:p>
            <a:pPr marL="342900" indent="-342900">
              <a:buFontTx/>
              <a:buChar char="-"/>
            </a:pPr>
            <a:r>
              <a:rPr lang="en-US" dirty="0"/>
              <a:t>What did you study?</a:t>
            </a:r>
          </a:p>
          <a:p>
            <a:pPr marL="342900" indent="-342900">
              <a:buFontTx/>
              <a:buChar char="-"/>
            </a:pPr>
            <a:r>
              <a:rPr lang="en-US" dirty="0"/>
              <a:t>What is the overall objective of the study?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D6CD71-B814-4F4B-AAC6-AE198049C9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87388" y="171642"/>
            <a:ext cx="8229600" cy="55530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b="1" dirty="0">
                <a:solidFill>
                  <a:schemeClr val="bg1"/>
                </a:solidFill>
              </a:rPr>
              <a:t>Introduction</a:t>
            </a:r>
            <a:endParaRPr lang="en-US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0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54247-0C2F-4630-B322-D2D1F564E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Provide high level of the literature review</a:t>
            </a:r>
          </a:p>
          <a:p>
            <a:pPr marL="1119188" lvl="1" indent="-342900">
              <a:buFontTx/>
              <a:buChar char="-"/>
            </a:pPr>
            <a:r>
              <a:rPr lang="en-US" sz="1800" dirty="0"/>
              <a:t>What has been found by others?</a:t>
            </a:r>
          </a:p>
          <a:p>
            <a:pPr marL="1119188" lvl="1" indent="-342900">
              <a:buFontTx/>
              <a:buChar char="-"/>
            </a:pPr>
            <a:r>
              <a:rPr lang="en-US" sz="1800" dirty="0"/>
              <a:t>What is the gap?</a:t>
            </a:r>
          </a:p>
          <a:p>
            <a:pPr marL="1119188" lvl="1" indent="-342900">
              <a:buFontTx/>
              <a:buChar char="-"/>
            </a:pPr>
            <a:r>
              <a:rPr lang="en-US" sz="1800" dirty="0"/>
              <a:t>Etc..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D6CD71-B814-4F4B-AAC6-AE198049C9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87388" y="171642"/>
            <a:ext cx="8229600" cy="55530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b="1" dirty="0">
                <a:solidFill>
                  <a:schemeClr val="bg1"/>
                </a:solidFill>
              </a:rPr>
              <a:t>Literature Review</a:t>
            </a:r>
            <a:endParaRPr lang="en-US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92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54247-0C2F-4630-B322-D2D1F564E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Provide methodology details</a:t>
            </a:r>
          </a:p>
          <a:p>
            <a:pPr marL="1119188" lvl="1" indent="-342900">
              <a:buFontTx/>
              <a:buChar char="-"/>
            </a:pPr>
            <a:r>
              <a:rPr lang="en-US" sz="1800" dirty="0"/>
              <a:t>What methodology was used?</a:t>
            </a:r>
          </a:p>
          <a:p>
            <a:pPr marL="1119188" lvl="1" indent="-342900">
              <a:buFontTx/>
              <a:buChar char="-"/>
            </a:pPr>
            <a:r>
              <a:rPr lang="en-US" sz="1800" dirty="0"/>
              <a:t>What is the research design?</a:t>
            </a:r>
          </a:p>
          <a:p>
            <a:pPr marL="1119188" lvl="1" indent="-342900">
              <a:buFontTx/>
              <a:buChar char="-"/>
            </a:pPr>
            <a:r>
              <a:rPr lang="en-US" sz="1800" dirty="0"/>
              <a:t>Data collection process?</a:t>
            </a:r>
          </a:p>
          <a:p>
            <a:pPr marL="1119188" lvl="1" indent="-342900">
              <a:buFontTx/>
              <a:buChar char="-"/>
            </a:pPr>
            <a:r>
              <a:rPr lang="en-US" sz="1800" dirty="0"/>
              <a:t>What was collected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D6CD71-B814-4F4B-AAC6-AE198049C9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87388" y="171642"/>
            <a:ext cx="8229600" cy="55530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b="1" dirty="0">
                <a:solidFill>
                  <a:schemeClr val="bg1"/>
                </a:solidFill>
              </a:rPr>
              <a:t>Research Methodology</a:t>
            </a:r>
            <a:endParaRPr lang="en-US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30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54247-0C2F-4630-B322-D2D1F564E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Briefly discuss your results</a:t>
            </a:r>
            <a:endParaRPr lang="en-US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D6CD71-B814-4F4B-AAC6-AE198049C9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87388" y="171642"/>
            <a:ext cx="8229600" cy="55530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b="1" dirty="0">
                <a:solidFill>
                  <a:schemeClr val="bg1"/>
                </a:solidFill>
              </a:rPr>
              <a:t>Discussion</a:t>
            </a:r>
            <a:endParaRPr lang="en-US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03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54247-0C2F-4630-B322-D2D1F564E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Briefly conclude</a:t>
            </a:r>
            <a:endParaRPr lang="en-US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D6CD71-B814-4F4B-AAC6-AE198049C9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87388" y="171642"/>
            <a:ext cx="8229600" cy="55530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b="1" dirty="0">
                <a:solidFill>
                  <a:schemeClr val="bg1"/>
                </a:solidFill>
              </a:rPr>
              <a:t>Conclusion</a:t>
            </a:r>
            <a:endParaRPr lang="en-US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997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3AA6D4-12C5-4D95-A044-D898ABEC8AF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7384"/>
            <a:ext cx="12192000" cy="6885384"/>
          </a:xfrm>
          <a:prstGeom prst="rect">
            <a:avLst/>
          </a:prstGeom>
        </p:spPr>
      </p:pic>
      <p:sp>
        <p:nvSpPr>
          <p:cNvPr id="6" name="Rechteck 29">
            <a:extLst>
              <a:ext uri="{FF2B5EF4-FFF2-40B4-BE49-F238E27FC236}">
                <a16:creationId xmlns:a16="http://schemas.microsoft.com/office/drawing/2014/main" id="{F9CF3147-56C0-4A15-8971-CDEFA76F4B8F}"/>
              </a:ext>
            </a:extLst>
          </p:cNvPr>
          <p:cNvSpPr/>
          <p:nvPr/>
        </p:nvSpPr>
        <p:spPr bwMode="auto">
          <a:xfrm>
            <a:off x="4098106" y="2251032"/>
            <a:ext cx="3995788" cy="1714698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698500" indent="-400050" eaLnBrk="0" hangingPunct="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de-DE" sz="28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de-DE" sz="28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de-DE" sz="28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Thank you !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de-DE" sz="28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de-DE" sz="28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SG">
  <a:themeElements>
    <a:clrScheme name="Benutzerdefiniert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763B"/>
      </a:accent1>
      <a:accent2>
        <a:srgbClr val="1D4CA1"/>
      </a:accent2>
      <a:accent3>
        <a:srgbClr val="FAB73E"/>
      </a:accent3>
      <a:accent4>
        <a:srgbClr val="C00000"/>
      </a:accent4>
      <a:accent5>
        <a:srgbClr val="AAE2CA"/>
      </a:accent5>
      <a:accent6>
        <a:srgbClr val="FFFFFF"/>
      </a:accent6>
      <a:hlink>
        <a:srgbClr val="115C2E"/>
      </a:hlink>
      <a:folHlink>
        <a:srgbClr val="B2B2B2"/>
      </a:folHlink>
    </a:clrScheme>
    <a:fontScheme name="lc_ne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236538" marR="0" indent="-236538" algn="l" defTabSz="95726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None/>
          <a:tabLst/>
          <a:defRPr kumimoji="0" sz="1000" b="0" i="0" u="none" strike="noStrike" kern="0" cap="none" spc="0" normalizeH="0" baseline="0" noProof="0" dirty="0" err="1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>
    <a:extraClrScheme>
      <a:clrScheme name="lc_neu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_neu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_neu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_neu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_ne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_ne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_ne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33356</TotalTime>
  <Words>136</Words>
  <Application>Microsoft Office PowerPoint</Application>
  <PresentationFormat>Widescreen</PresentationFormat>
  <Paragraphs>34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Tahoma</vt:lpstr>
      <vt:lpstr>Times New Roman</vt:lpstr>
      <vt:lpstr>Wingdings</vt:lpstr>
      <vt:lpstr>HSG</vt:lpstr>
      <vt:lpstr>PowerPoint Presentation</vt:lpstr>
      <vt:lpstr>Introduction</vt:lpstr>
      <vt:lpstr>Literature Review</vt:lpstr>
      <vt:lpstr>Research Methodology</vt:lpstr>
      <vt:lpstr>Discussion</vt:lpstr>
      <vt:lpstr>Conclusion</vt:lpstr>
      <vt:lpstr>PowerPoint Presentation</vt:lpstr>
    </vt:vector>
  </TitlesOfParts>
  <Company>FDC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 Profitability</dc:title>
  <dc:creator>j404gxk</dc:creator>
  <cp:lastModifiedBy>Mario Silic</cp:lastModifiedBy>
  <cp:revision>914</cp:revision>
  <dcterms:created xsi:type="dcterms:W3CDTF">2004-12-15T17:18:00Z</dcterms:created>
  <dcterms:modified xsi:type="dcterms:W3CDTF">2021-04-21T08:58:41Z</dcterms:modified>
</cp:coreProperties>
</file>