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11"/>
  </p:notesMasterIdLst>
  <p:sldIdLst>
    <p:sldId id="261" r:id="rId2"/>
    <p:sldId id="267" r:id="rId3"/>
    <p:sldId id="265" r:id="rId4"/>
    <p:sldId id="268" r:id="rId5"/>
    <p:sldId id="262" r:id="rId6"/>
    <p:sldId id="271" r:id="rId7"/>
    <p:sldId id="269" r:id="rId8"/>
    <p:sldId id="270" r:id="rId9"/>
    <p:sldId id="260" r:id="rId10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00" d="100"/>
          <a:sy n="100" d="100"/>
        </p:scale>
        <p:origin x="108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19.06.2020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98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roduction: logo and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835" y="2572200"/>
            <a:ext cx="566233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: animated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815875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ackground covering the entire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Click ikon to insert picture covering the entire surface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 hasCustomPrompt="1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Click ikon to insert picture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BioSim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INF200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By </a:t>
            </a:r>
            <a:r>
              <a:rPr lang="nb-NO" dirty="0" err="1"/>
              <a:t>Ashesh</a:t>
            </a:r>
            <a:r>
              <a:rPr lang="nb-NO" dirty="0"/>
              <a:t> </a:t>
            </a:r>
            <a:r>
              <a:rPr lang="nb-NO" dirty="0" err="1"/>
              <a:t>Raj</a:t>
            </a:r>
            <a:r>
              <a:rPr lang="nb-NO" dirty="0"/>
              <a:t> </a:t>
            </a:r>
            <a:r>
              <a:rPr lang="nb-NO" dirty="0" err="1"/>
              <a:t>Gnawali</a:t>
            </a:r>
            <a:r>
              <a:rPr lang="nb-NO" dirty="0"/>
              <a:t> and Martin Bø	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22.06.2020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15EC34A-617D-47AF-B4DC-3A48E2F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</p:spPr>
        <p:txBody>
          <a:bodyPr/>
          <a:lstStyle/>
          <a:p>
            <a:r>
              <a:rPr lang="en-US" dirty="0"/>
              <a:t>Parent class “Fauna”</a:t>
            </a:r>
          </a:p>
          <a:p>
            <a:pPr lvl="1"/>
            <a:r>
              <a:rPr lang="en-US" dirty="0"/>
              <a:t>Child classes</a:t>
            </a:r>
          </a:p>
          <a:p>
            <a:pPr lvl="2"/>
            <a:r>
              <a:rPr lang="en-US" dirty="0"/>
              <a:t>Herbivore</a:t>
            </a:r>
          </a:p>
          <a:p>
            <a:pPr lvl="2"/>
            <a:r>
              <a:rPr lang="en-US" dirty="0"/>
              <a:t>Carnivore</a:t>
            </a:r>
          </a:p>
          <a:p>
            <a:pPr lvl="1"/>
            <a:r>
              <a:rPr lang="en-US" dirty="0"/>
              <a:t>All methods in Fauna apply for both animals, besides the probability of killing which is specific for the carnivores</a:t>
            </a:r>
          </a:p>
        </p:txBody>
      </p:sp>
      <p:pic>
        <p:nvPicPr>
          <p:cNvPr id="11" name="Plassholder for bilde 10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ABA79943-4799-44A3-BF3C-42E027D0CB3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r="8315" b="-3"/>
          <a:stretch/>
        </p:blipFill>
        <p:spPr>
          <a:xfrm>
            <a:off x="695325" y="1845000"/>
            <a:ext cx="5112000" cy="4140000"/>
          </a:xfrm>
          <a:prstGeom prst="rect">
            <a:avLst/>
          </a:prstGeom>
          <a:noFill/>
        </p:spPr>
      </p:pic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1</a:t>
            </a:fld>
            <a:endParaRPr lang="nb-NO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of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- Fauna</a:t>
            </a:r>
          </a:p>
        </p:txBody>
      </p:sp>
    </p:spTree>
    <p:extLst>
      <p:ext uri="{BB962C8B-B14F-4D97-AF65-F5344CB8AC3E}">
        <p14:creationId xmlns:p14="http://schemas.microsoft.com/office/powerpoint/2010/main" val="286544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2">
            <a:extLst>
              <a:ext uri="{FF2B5EF4-FFF2-40B4-BE49-F238E27FC236}">
                <a16:creationId xmlns:a16="http://schemas.microsoft.com/office/drawing/2014/main" id="{811E5938-49C2-4B5B-B223-CFDB2B4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916482"/>
            <a:ext cx="9588500" cy="533400"/>
          </a:xfrm>
        </p:spPr>
        <p:txBody>
          <a:bodyPr wrap="none" anchor="ctr">
            <a:normAutofit/>
          </a:bodyPr>
          <a:lstStyle/>
          <a:p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of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- Landscape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23A521-CC18-4D25-8127-D4DC37E5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00" y="1496788"/>
            <a:ext cx="5112000" cy="4444730"/>
          </a:xfrm>
        </p:spPr>
        <p:txBody>
          <a:bodyPr/>
          <a:lstStyle/>
          <a:p>
            <a:r>
              <a:rPr lang="en-US" sz="1800" dirty="0"/>
              <a:t>Parent class “Landscape”, includes common methods for all landscape types</a:t>
            </a:r>
          </a:p>
          <a:p>
            <a:pPr lvl="1"/>
            <a:r>
              <a:rPr lang="en-US" sz="1800" dirty="0"/>
              <a:t>Child classes Highland, Lowland, Water and Desert</a:t>
            </a:r>
          </a:p>
          <a:p>
            <a:pPr lvl="2"/>
            <a:r>
              <a:rPr lang="en-US" sz="1800" dirty="0"/>
              <a:t>These have slightly different parameters and values where the desert is migratable and contains no food for herbivores. Water is also not migratable</a:t>
            </a:r>
          </a:p>
          <a:p>
            <a:pPr lvl="1"/>
            <a:r>
              <a:rPr lang="en-US" sz="1800" dirty="0"/>
              <a:t>Most functions in landscape are used in the lifecycle method in the island class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8" name="Plassholder for innhold 7" descr="Et bilde som inneholder skjermbilde, svart, overvåke, skjerm&#10;&#10;Automatisk generert beskrivelse">
            <a:extLst>
              <a:ext uri="{FF2B5EF4-FFF2-40B4-BE49-F238E27FC236}">
                <a16:creationId xmlns:a16="http://schemas.microsoft.com/office/drawing/2014/main" id="{D78D1A09-4650-48F3-8EB0-7B197085A6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95324" y="2133000"/>
            <a:ext cx="5589151" cy="3535138"/>
          </a:xfrm>
          <a:noFill/>
        </p:spPr>
      </p:pic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42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Et bilde som inneholder skjermbilde, telefon&#10;&#10;Automatisk generert beskrivelse">
            <a:extLst>
              <a:ext uri="{FF2B5EF4-FFF2-40B4-BE49-F238E27FC236}">
                <a16:creationId xmlns:a16="http://schemas.microsoft.com/office/drawing/2014/main" id="{E8183411-F8A4-41C6-B291-7013CDADC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603111"/>
            <a:ext cx="3363000" cy="4535740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B71F5A-2D28-49B0-B30F-2C4C4C4106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2000" y="1773437"/>
            <a:ext cx="5112000" cy="4140000"/>
          </a:xfrm>
        </p:spPr>
        <p:txBody>
          <a:bodyPr/>
          <a:lstStyle/>
          <a:p>
            <a:r>
              <a:rPr lang="en-US" sz="1800" dirty="0"/>
              <a:t>The Island only contains one class, Island.</a:t>
            </a:r>
          </a:p>
          <a:p>
            <a:pPr lvl="1"/>
            <a:r>
              <a:rPr lang="en-US" sz="1800" dirty="0"/>
              <a:t>Here the multiline string input is converted to a 2D array and made to include landscape objects</a:t>
            </a:r>
          </a:p>
          <a:p>
            <a:pPr lvl="1"/>
            <a:r>
              <a:rPr lang="en-US" sz="1800" dirty="0"/>
              <a:t>This is where the map and animals are added according to the cells specified. </a:t>
            </a:r>
          </a:p>
          <a:p>
            <a:pPr lvl="1"/>
            <a:r>
              <a:rPr lang="en-US" sz="1800" dirty="0"/>
              <a:t>Methods involving migration and location is in the island class, which refers to landscape types in the landscape class.</a:t>
            </a:r>
          </a:p>
          <a:p>
            <a:pPr lvl="1"/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3</a:t>
            </a:fld>
            <a:endParaRPr lang="nb-NO"/>
          </a:p>
        </p:txBody>
      </p:sp>
      <p:sp>
        <p:nvSpPr>
          <p:cNvPr id="6" name="Tittel 2">
            <a:extLst>
              <a:ext uri="{FF2B5EF4-FFF2-40B4-BE49-F238E27FC236}">
                <a16:creationId xmlns:a16="http://schemas.microsoft.com/office/drawing/2014/main" id="{8D9972C9-E088-47C6-9D64-FFE144C5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4563"/>
            <a:ext cx="9588500" cy="533400"/>
          </a:xfrm>
        </p:spPr>
        <p:txBody>
          <a:bodyPr wrap="none" anchor="ctr">
            <a:normAutofit/>
          </a:bodyPr>
          <a:lstStyle/>
          <a:p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of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- Island</a:t>
            </a:r>
          </a:p>
        </p:txBody>
      </p:sp>
    </p:spTree>
    <p:extLst>
      <p:ext uri="{BB962C8B-B14F-4D97-AF65-F5344CB8AC3E}">
        <p14:creationId xmlns:p14="http://schemas.microsoft.com/office/powerpoint/2010/main" val="162656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Optimization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433E8BBB-CA1D-4186-BC97-116DD02A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" y="4797000"/>
            <a:ext cx="10790171" cy="1467000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849AF304-1D11-4938-9D42-20B477AE0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2" y="3176494"/>
            <a:ext cx="10288081" cy="162050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025949F6-2F8E-4EF2-9D10-3E1A7C402F23}"/>
              </a:ext>
            </a:extLst>
          </p:cNvPr>
          <p:cNvSpPr txBox="1"/>
          <p:nvPr/>
        </p:nvSpPr>
        <p:spPr>
          <a:xfrm>
            <a:off x="676358" y="1629000"/>
            <a:ext cx="743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 </a:t>
            </a:r>
            <a:r>
              <a:rPr lang="nb-NO" dirty="0" err="1"/>
              <a:t>changing</a:t>
            </a:r>
            <a:r>
              <a:rPr lang="nb-NO" dirty="0"/>
              <a:t> </a:t>
            </a:r>
            <a:r>
              <a:rPr lang="nb-NO" dirty="0" err="1"/>
              <a:t>numpy.exp</a:t>
            </a:r>
            <a:r>
              <a:rPr lang="nb-NO" dirty="0"/>
              <a:t> to </a:t>
            </a:r>
            <a:r>
              <a:rPr lang="nb-NO" dirty="0" err="1"/>
              <a:t>math.e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r>
              <a:rPr lang="nb-NO" dirty="0"/>
              <a:t> of </a:t>
            </a:r>
            <a:r>
              <a:rPr lang="nb-NO" dirty="0" err="1"/>
              <a:t>fitness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program ran </a:t>
            </a:r>
            <a:r>
              <a:rPr lang="nb-NO" dirty="0" err="1"/>
              <a:t>twice</a:t>
            </a:r>
            <a:r>
              <a:rPr lang="nb-NO" dirty="0"/>
              <a:t> as fast. This test </a:t>
            </a:r>
            <a:r>
              <a:rPr lang="nb-NO" dirty="0" err="1"/>
              <a:t>was</a:t>
            </a:r>
            <a:r>
              <a:rPr lang="nb-NO" dirty="0"/>
              <a:t> run for 300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carnivores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introduced</a:t>
            </a:r>
            <a:r>
              <a:rPr lang="nb-NO" dirty="0"/>
              <a:t> after 100 </a:t>
            </a:r>
            <a:r>
              <a:rPr lang="nb-NO" dirty="0" err="1"/>
              <a:t>years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59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1E9F05-C6BA-4A26-80FD-7A3D0D43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Possible</a:t>
            </a:r>
            <a:r>
              <a:rPr lang="nb-NO" dirty="0"/>
              <a:t>  </a:t>
            </a:r>
            <a:r>
              <a:rPr lang="nb-NO" dirty="0" err="1"/>
              <a:t>improvements</a:t>
            </a:r>
            <a:endParaRPr lang="nb-NO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FF9401F1-506B-4A87-86F2-91F5CA5130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EDB4FC-EE54-4C40-83A9-EE2CE42FE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C30280-8F28-466A-8DB0-B30706E97B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7B1D4C48-5121-4393-BDAE-6D92F9A0E9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5325" y="1800225"/>
            <a:ext cx="5111750" cy="335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optimization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improved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by splitting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calculation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part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a </a:t>
            </a:r>
            <a:r>
              <a:rPr lang="nb-NO" dirty="0" err="1"/>
              <a:t>bool</a:t>
            </a:r>
            <a:r>
              <a:rPr lang="nb-NO" dirty="0"/>
              <a:t> by </a:t>
            </a:r>
            <a:r>
              <a:rPr lang="nb-NO" dirty="0" err="1"/>
              <a:t>checking</a:t>
            </a:r>
            <a:r>
              <a:rPr lang="nb-NO" dirty="0"/>
              <a:t> multiple </a:t>
            </a:r>
            <a:r>
              <a:rPr lang="nb-NO" dirty="0" err="1"/>
              <a:t>conditions</a:t>
            </a:r>
            <a:r>
              <a:rPr lang="nb-NO" dirty="0"/>
              <a:t>. This </a:t>
            </a:r>
            <a:r>
              <a:rPr lang="nb-NO" dirty="0" err="1"/>
              <a:t>allowes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usage</a:t>
            </a:r>
            <a:r>
              <a:rPr lang="nb-NO" dirty="0"/>
              <a:t> of </a:t>
            </a:r>
            <a:r>
              <a:rPr lang="nb-NO" dirty="0" err="1"/>
              <a:t>packages</a:t>
            </a:r>
            <a:r>
              <a:rPr lang="nb-NO" dirty="0"/>
              <a:t> like </a:t>
            </a:r>
            <a:r>
              <a:rPr lang="nb-NO" dirty="0" err="1"/>
              <a:t>numba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@</a:t>
            </a:r>
            <a:r>
              <a:rPr lang="nb-NO" dirty="0" err="1"/>
              <a:t>jit</a:t>
            </a:r>
            <a:r>
              <a:rPr lang="nb-NO" dirty="0"/>
              <a:t> </a:t>
            </a:r>
            <a:r>
              <a:rPr lang="nb-NO" dirty="0" err="1"/>
              <a:t>decorator</a:t>
            </a:r>
            <a:r>
              <a:rPr lang="nb-NO" dirty="0"/>
              <a:t> to speed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calculations</a:t>
            </a:r>
            <a:r>
              <a:rPr lang="nb-NO" dirty="0"/>
              <a:t>.</a:t>
            </a:r>
          </a:p>
          <a:p>
            <a:r>
              <a:rPr lang="nb-NO" dirty="0"/>
              <a:t>@</a:t>
            </a:r>
            <a:r>
              <a:rPr lang="nb-NO" dirty="0" err="1"/>
              <a:t>njit</a:t>
            </a:r>
            <a:r>
              <a:rPr lang="nb-NO" dirty="0"/>
              <a:t>(</a:t>
            </a:r>
            <a:r>
              <a:rPr lang="nb-NO" dirty="0" err="1"/>
              <a:t>parallel</a:t>
            </a:r>
            <a:r>
              <a:rPr lang="nb-NO" dirty="0"/>
              <a:t> = True, </a:t>
            </a:r>
            <a:r>
              <a:rPr lang="nb-NO" dirty="0" err="1"/>
              <a:t>fastmath</a:t>
            </a:r>
            <a:r>
              <a:rPr lang="nb-NO" dirty="0"/>
              <a:t>= True)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2B63DD22-6379-4D11-B2B7-29CD5B0C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704894"/>
            <a:ext cx="6384925" cy="27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written</a:t>
            </a:r>
            <a:r>
              <a:rPr lang="nb-NO" dirty="0"/>
              <a:t> a </a:t>
            </a:r>
            <a:r>
              <a:rPr lang="nb-NO" dirty="0" err="1"/>
              <a:t>variety</a:t>
            </a:r>
            <a:r>
              <a:rPr lang="nb-NO" dirty="0"/>
              <a:t> of tests </a:t>
            </a:r>
            <a:r>
              <a:rPr lang="nb-NO" dirty="0" err="1"/>
              <a:t>covering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major parts of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. Test-driven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tried</a:t>
            </a:r>
            <a:r>
              <a:rPr lang="nb-NO" dirty="0"/>
              <a:t> to </a:t>
            </a:r>
            <a:r>
              <a:rPr lang="nb-NO" dirty="0" err="1"/>
              <a:t>write</a:t>
            </a:r>
            <a:r>
              <a:rPr lang="nb-NO" dirty="0"/>
              <a:t> tests and make sure to pass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our</a:t>
            </a:r>
            <a:r>
              <a:rPr lang="nb-NO" dirty="0"/>
              <a:t> tests cover most of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, and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ran tests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coverage</a:t>
            </a:r>
            <a:r>
              <a:rPr lang="nb-NO" dirty="0"/>
              <a:t> in </a:t>
            </a:r>
            <a:r>
              <a:rPr lang="nb-NO" dirty="0" err="1"/>
              <a:t>pycharm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: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coverage</a:t>
            </a:r>
            <a:r>
              <a:rPr lang="nb-NO" dirty="0"/>
              <a:t> and </a:t>
            </a:r>
            <a:r>
              <a:rPr lang="nb-NO" dirty="0" err="1"/>
              <a:t>reliability</a:t>
            </a:r>
            <a:endParaRPr lang="nb-NO" dirty="0"/>
          </a:p>
        </p:txBody>
      </p:sp>
      <p:pic>
        <p:nvPicPr>
          <p:cNvPr id="10" name="Plassholder for innhold 9" descr="Et bilde som inneholder skjermbilde, skjerm, overvåke, svart&#10;&#10;Automatisk generert beskrivelse">
            <a:extLst>
              <a:ext uri="{FF2B5EF4-FFF2-40B4-BE49-F238E27FC236}">
                <a16:creationId xmlns:a16="http://schemas.microsoft.com/office/drawing/2014/main" id="{42086F2C-EA3E-463D-8911-CDAF5F43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000" y="2277000"/>
            <a:ext cx="5915462" cy="2304000"/>
          </a:xfrm>
        </p:spPr>
      </p:pic>
    </p:spTree>
    <p:extLst>
      <p:ext uri="{BB962C8B-B14F-4D97-AF65-F5344CB8AC3E}">
        <p14:creationId xmlns:p14="http://schemas.microsoft.com/office/powerpoint/2010/main" val="39084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111D8749-4563-41CA-8C21-19CDAFEC4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000" y="2133000"/>
            <a:ext cx="5353412" cy="1440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1C4E84-4F69-4197-845C-6D6C342AFB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sz="1800" dirty="0"/>
              <a:t>The </a:t>
            </a:r>
            <a:r>
              <a:rPr lang="nb-NO" sz="1800" dirty="0" err="1"/>
              <a:t>picture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right shows an </a:t>
            </a:r>
            <a:r>
              <a:rPr lang="nb-NO" sz="1800" dirty="0" err="1"/>
              <a:t>example</a:t>
            </a:r>
            <a:r>
              <a:rPr lang="nb-NO" sz="1800" dirty="0"/>
              <a:t> of </a:t>
            </a:r>
            <a:r>
              <a:rPr lang="nb-NO" sz="1800" dirty="0" err="1"/>
              <a:t>one</a:t>
            </a:r>
            <a:r>
              <a:rPr lang="nb-NO" sz="1800" dirty="0"/>
              <a:t> of </a:t>
            </a:r>
            <a:r>
              <a:rPr lang="nb-NO" sz="1800" dirty="0" err="1"/>
              <a:t>our</a:t>
            </a:r>
            <a:r>
              <a:rPr lang="nb-NO" sz="1800" dirty="0"/>
              <a:t> </a:t>
            </a:r>
            <a:r>
              <a:rPr lang="nb-NO" sz="1800" dirty="0" err="1"/>
              <a:t>methods</a:t>
            </a:r>
            <a:r>
              <a:rPr lang="nb-NO" sz="1800" dirty="0"/>
              <a:t>. It </a:t>
            </a:r>
            <a:r>
              <a:rPr lang="nb-NO" sz="1800" dirty="0" err="1"/>
              <a:t>updates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animals</a:t>
            </a:r>
            <a:r>
              <a:rPr lang="nb-NO" sz="1800" dirty="0"/>
              <a:t> </a:t>
            </a:r>
            <a:r>
              <a:rPr lang="nb-NO" sz="1800" dirty="0" err="1"/>
              <a:t>weight</a:t>
            </a:r>
            <a:r>
              <a:rPr lang="nb-NO" sz="1800" dirty="0"/>
              <a:t> after </a:t>
            </a:r>
            <a:r>
              <a:rPr lang="nb-NO" sz="1800" dirty="0" err="1"/>
              <a:t>eating</a:t>
            </a:r>
            <a:r>
              <a:rPr lang="nb-NO" sz="1800" dirty="0"/>
              <a:t>. Variables </a:t>
            </a:r>
            <a:r>
              <a:rPr lang="nb-NO" sz="1800" dirty="0" err="1"/>
              <a:t>names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chosen</a:t>
            </a:r>
            <a:r>
              <a:rPr lang="nb-NO" sz="1800" dirty="0"/>
              <a:t> </a:t>
            </a:r>
            <a:r>
              <a:rPr lang="nb-NO" sz="1800" dirty="0" err="1"/>
              <a:t>such</a:t>
            </a:r>
            <a:r>
              <a:rPr lang="nb-NO" sz="1800" dirty="0"/>
              <a:t> that it is </a:t>
            </a:r>
            <a:r>
              <a:rPr lang="nb-NO" sz="1800" dirty="0" err="1"/>
              <a:t>easily</a:t>
            </a:r>
            <a:r>
              <a:rPr lang="nb-NO" sz="1800" dirty="0"/>
              <a:t> </a:t>
            </a:r>
            <a:r>
              <a:rPr lang="nb-NO" sz="1800" dirty="0" err="1"/>
              <a:t>readable</a:t>
            </a:r>
            <a:r>
              <a:rPr lang="nb-NO" sz="1800" dirty="0"/>
              <a:t> and understand, </a:t>
            </a:r>
            <a:r>
              <a:rPr lang="nb-NO" sz="1800" dirty="0" err="1"/>
              <a:t>even</a:t>
            </a:r>
            <a:r>
              <a:rPr lang="nb-NO" sz="1800" dirty="0"/>
              <a:t> for </a:t>
            </a:r>
            <a:r>
              <a:rPr lang="nb-NO" sz="1800" dirty="0" err="1"/>
              <a:t>unexperienced</a:t>
            </a:r>
            <a:r>
              <a:rPr lang="nb-NO" sz="1800" dirty="0"/>
              <a:t> programmers. </a:t>
            </a:r>
          </a:p>
          <a:p>
            <a:r>
              <a:rPr lang="nb-NO" sz="1800" dirty="0"/>
              <a:t>The </a:t>
            </a:r>
            <a:r>
              <a:rPr lang="nb-NO" sz="1800" dirty="0" err="1"/>
              <a:t>doc</a:t>
            </a:r>
            <a:r>
              <a:rPr lang="nb-NO" sz="1800" dirty="0"/>
              <a:t> </a:t>
            </a:r>
            <a:r>
              <a:rPr lang="nb-NO" sz="1800" dirty="0" err="1"/>
              <a:t>strings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detailed</a:t>
            </a:r>
            <a:r>
              <a:rPr lang="nb-NO" sz="1800" dirty="0"/>
              <a:t> </a:t>
            </a:r>
            <a:r>
              <a:rPr lang="nb-NO" sz="1800" dirty="0" err="1"/>
              <a:t>enough</a:t>
            </a:r>
            <a:r>
              <a:rPr lang="nb-NO" sz="1800" dirty="0"/>
              <a:t> that it </a:t>
            </a:r>
            <a:r>
              <a:rPr lang="nb-NO" sz="1800" dirty="0" err="1"/>
              <a:t>explains</a:t>
            </a:r>
            <a:r>
              <a:rPr lang="nb-NO" sz="1800" dirty="0"/>
              <a:t> </a:t>
            </a:r>
            <a:r>
              <a:rPr lang="nb-NO" sz="1800" dirty="0" err="1"/>
              <a:t>what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function</a:t>
            </a:r>
            <a:r>
              <a:rPr lang="nb-NO" sz="1800" dirty="0"/>
              <a:t> </a:t>
            </a:r>
            <a:r>
              <a:rPr lang="nb-NO" sz="1800" dirty="0" err="1"/>
              <a:t>does</a:t>
            </a:r>
            <a:r>
              <a:rPr lang="nb-NO" sz="1800" dirty="0"/>
              <a:t>.</a:t>
            </a:r>
          </a:p>
          <a:p>
            <a:r>
              <a:rPr lang="nb-NO" sz="1800" dirty="0"/>
              <a:t>Thus </a:t>
            </a:r>
            <a:r>
              <a:rPr lang="nb-NO" sz="1800" dirty="0" err="1"/>
              <a:t>making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documentation</a:t>
            </a:r>
            <a:r>
              <a:rPr lang="nb-NO" sz="1800" dirty="0"/>
              <a:t> </a:t>
            </a:r>
            <a:r>
              <a:rPr lang="nb-NO" sz="1800" dirty="0" err="1"/>
              <a:t>generated</a:t>
            </a:r>
            <a:r>
              <a:rPr lang="nb-NO" sz="1800" dirty="0"/>
              <a:t> </a:t>
            </a:r>
            <a:r>
              <a:rPr lang="nb-NO" sz="1800" dirty="0" err="1"/>
              <a:t>through</a:t>
            </a:r>
            <a:r>
              <a:rPr lang="nb-NO" sz="1800" dirty="0"/>
              <a:t> </a:t>
            </a:r>
            <a:r>
              <a:rPr lang="nb-NO" sz="1800" dirty="0" err="1"/>
              <a:t>Sphinx</a:t>
            </a:r>
            <a:r>
              <a:rPr lang="nb-NO" sz="1800" dirty="0"/>
              <a:t> more </a:t>
            </a:r>
            <a:r>
              <a:rPr lang="nb-NO" sz="1800" dirty="0" err="1"/>
              <a:t>detailed</a:t>
            </a:r>
            <a:r>
              <a:rPr lang="nb-NO" sz="1800" dirty="0"/>
              <a:t> and </a:t>
            </a:r>
            <a:r>
              <a:rPr lang="nb-NO" sz="1800" dirty="0" err="1"/>
              <a:t>easy</a:t>
            </a:r>
            <a:r>
              <a:rPr lang="nb-NO" sz="1800" dirty="0"/>
              <a:t> to </a:t>
            </a:r>
            <a:r>
              <a:rPr lang="nb-NO" sz="1800" dirty="0" err="1"/>
              <a:t>use</a:t>
            </a:r>
            <a:endParaRPr lang="nb-NO" sz="180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B1D8B6E-1673-42F3-B8B6-5D73DD1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EF7D164-3765-480B-8539-306E54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A77D81A9-EE6D-40AA-A443-893BC26C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Simple </a:t>
            </a:r>
            <a:r>
              <a:rPr lang="nb-NO" dirty="0" err="1"/>
              <a:t>code</a:t>
            </a:r>
            <a:r>
              <a:rPr lang="nb-NO" dirty="0"/>
              <a:t> and </a:t>
            </a:r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documentation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825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for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attention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with footer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2" baseType="lpstr">
      <vt:lpstr>Arial</vt:lpstr>
      <vt:lpstr>Calibri</vt:lpstr>
      <vt:lpstr>NMBU 16:9 with footer</vt:lpstr>
      <vt:lpstr>BioSim project INF200</vt:lpstr>
      <vt:lpstr>Brief overview of code structure - Fauna</vt:lpstr>
      <vt:lpstr>Brief overview of code structure - Landscape</vt:lpstr>
      <vt:lpstr>Brief overview of code structure - Island</vt:lpstr>
      <vt:lpstr>Optimization</vt:lpstr>
      <vt:lpstr>Possible  improvements</vt:lpstr>
      <vt:lpstr>Test coverage and reliability</vt:lpstr>
      <vt:lpstr>Simple code and detailed documentation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2020-06-19T09:39:01Z</dcterms:created>
  <dcterms:modified xsi:type="dcterms:W3CDTF">2020-06-19T11:34:15Z</dcterms:modified>
</cp:coreProperties>
</file>