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8288000" cy="10287000"/>
  <p:notesSz cx="6858000" cy="9144000"/>
  <p:embeddedFontLst>
    <p:embeddedFont>
      <p:font typeface="Montserrat" panose="00000500000000000000" pitchFamily="2" charset="0"/>
      <p:regular r:id="rId6"/>
      <p:bold r:id="rId7"/>
      <p:italic r:id="rId8"/>
      <p:boldItalic r:id="rId9"/>
    </p:embeddedFont>
    <p:embeddedFont>
      <p:font typeface="Montserrat Bold" panose="00000800000000000000" pitchFamily="2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1339" y="0"/>
            <a:ext cx="4897624" cy="10287000"/>
            <a:chOff x="0" y="0"/>
            <a:chExt cx="2521208" cy="52955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1208" cy="5295561"/>
            </a:xfrm>
            <a:custGeom>
              <a:avLst/>
              <a:gdLst/>
              <a:ahLst/>
              <a:cxnLst/>
              <a:rect l="l" t="t" r="r" b="b"/>
              <a:pathLst>
                <a:path w="2521208" h="5295561">
                  <a:moveTo>
                    <a:pt x="0" y="0"/>
                  </a:moveTo>
                  <a:lnTo>
                    <a:pt x="2521208" y="0"/>
                  </a:lnTo>
                  <a:lnTo>
                    <a:pt x="2521208" y="5295561"/>
                  </a:lnTo>
                  <a:lnTo>
                    <a:pt x="0" y="5295561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M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21208" cy="53336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488121" y="1170276"/>
            <a:ext cx="12103616" cy="7946447"/>
          </a:xfrm>
          <a:custGeom>
            <a:avLst/>
            <a:gdLst/>
            <a:ahLst/>
            <a:cxnLst/>
            <a:rect l="l" t="t" r="r" b="b"/>
            <a:pathLst>
              <a:path w="12103616" h="7946447">
                <a:moveTo>
                  <a:pt x="0" y="0"/>
                </a:moveTo>
                <a:lnTo>
                  <a:pt x="12103617" y="0"/>
                </a:lnTo>
                <a:lnTo>
                  <a:pt x="12103617" y="7946448"/>
                </a:lnTo>
                <a:lnTo>
                  <a:pt x="0" y="7946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U"/>
          </a:p>
        </p:txBody>
      </p:sp>
      <p:sp>
        <p:nvSpPr>
          <p:cNvPr id="6" name="TextBox 6"/>
          <p:cNvSpPr txBox="1"/>
          <p:nvPr/>
        </p:nvSpPr>
        <p:spPr>
          <a:xfrm>
            <a:off x="0" y="3489204"/>
            <a:ext cx="4686285" cy="3213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6"/>
              </a:lnSpc>
            </a:pPr>
            <a:r>
              <a:rPr lang="en-US" sz="5140">
                <a:solidFill>
                  <a:srgbClr val="FFFFFF"/>
                </a:solidFill>
                <a:latin typeface="Montserrat Bold"/>
              </a:rPr>
              <a:t>Proposed </a:t>
            </a:r>
          </a:p>
          <a:p>
            <a:pPr algn="ctr">
              <a:lnSpc>
                <a:spcPts val="7196"/>
              </a:lnSpc>
            </a:pPr>
            <a:r>
              <a:rPr lang="en-US" sz="5140">
                <a:solidFill>
                  <a:srgbClr val="FFFFFF"/>
                </a:solidFill>
                <a:latin typeface="Montserrat Bold"/>
              </a:rPr>
              <a:t>design</a:t>
            </a:r>
          </a:p>
          <a:p>
            <a:pPr algn="ctr">
              <a:lnSpc>
                <a:spcPts val="7196"/>
              </a:lnSpc>
            </a:pPr>
            <a:r>
              <a:rPr lang="en-US" sz="5140">
                <a:solidFill>
                  <a:srgbClr val="FFFFFF"/>
                </a:solidFill>
                <a:latin typeface="Montserrat Bold"/>
              </a:rPr>
              <a:t>-</a:t>
            </a:r>
          </a:p>
          <a:p>
            <a:pPr algn="ctr">
              <a:lnSpc>
                <a:spcPts val="3976"/>
              </a:lnSpc>
              <a:spcBef>
                <a:spcPct val="0"/>
              </a:spcBef>
            </a:pPr>
            <a:r>
              <a:rPr lang="en-US" sz="2840">
                <a:solidFill>
                  <a:srgbClr val="FFFFFF"/>
                </a:solidFill>
                <a:latin typeface="Montserrat Bold"/>
              </a:rPr>
              <a:t>Logical Diagram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1339" y="0"/>
            <a:ext cx="4897624" cy="10287000"/>
            <a:chOff x="0" y="0"/>
            <a:chExt cx="2521208" cy="52955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1208" cy="5295561"/>
            </a:xfrm>
            <a:custGeom>
              <a:avLst/>
              <a:gdLst/>
              <a:ahLst/>
              <a:cxnLst/>
              <a:rect l="l" t="t" r="r" b="b"/>
              <a:pathLst>
                <a:path w="2521208" h="5295561">
                  <a:moveTo>
                    <a:pt x="0" y="0"/>
                  </a:moveTo>
                  <a:lnTo>
                    <a:pt x="2521208" y="0"/>
                  </a:lnTo>
                  <a:lnTo>
                    <a:pt x="2521208" y="5295561"/>
                  </a:lnTo>
                  <a:lnTo>
                    <a:pt x="0" y="5295561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M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21208" cy="53336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686285" y="0"/>
            <a:ext cx="6357277" cy="5836545"/>
          </a:xfrm>
          <a:custGeom>
            <a:avLst/>
            <a:gdLst/>
            <a:ahLst/>
            <a:cxnLst/>
            <a:rect l="l" t="t" r="r" b="b"/>
            <a:pathLst>
              <a:path w="6357277" h="5836545">
                <a:moveTo>
                  <a:pt x="0" y="0"/>
                </a:moveTo>
                <a:lnTo>
                  <a:pt x="6357277" y="0"/>
                </a:lnTo>
                <a:lnTo>
                  <a:pt x="6357277" y="5836545"/>
                </a:lnTo>
                <a:lnTo>
                  <a:pt x="0" y="5836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U"/>
          </a:p>
        </p:txBody>
      </p:sp>
      <p:sp>
        <p:nvSpPr>
          <p:cNvPr id="6" name="Freeform 6"/>
          <p:cNvSpPr/>
          <p:nvPr/>
        </p:nvSpPr>
        <p:spPr>
          <a:xfrm>
            <a:off x="11873605" y="0"/>
            <a:ext cx="6414395" cy="5921770"/>
          </a:xfrm>
          <a:custGeom>
            <a:avLst/>
            <a:gdLst/>
            <a:ahLst/>
            <a:cxnLst/>
            <a:rect l="l" t="t" r="r" b="b"/>
            <a:pathLst>
              <a:path w="6414395" h="5921770">
                <a:moveTo>
                  <a:pt x="0" y="0"/>
                </a:moveTo>
                <a:lnTo>
                  <a:pt x="6414395" y="0"/>
                </a:lnTo>
                <a:lnTo>
                  <a:pt x="6414395" y="5921770"/>
                </a:lnTo>
                <a:lnTo>
                  <a:pt x="0" y="59217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MU"/>
          </a:p>
        </p:txBody>
      </p:sp>
      <p:sp>
        <p:nvSpPr>
          <p:cNvPr id="7" name="AutoShape 7"/>
          <p:cNvSpPr/>
          <p:nvPr/>
        </p:nvSpPr>
        <p:spPr>
          <a:xfrm flipH="1">
            <a:off x="6996811" y="5836545"/>
            <a:ext cx="868112" cy="19444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MU"/>
          </a:p>
        </p:txBody>
      </p:sp>
      <p:sp>
        <p:nvSpPr>
          <p:cNvPr id="8" name="AutoShape 8"/>
          <p:cNvSpPr/>
          <p:nvPr/>
        </p:nvSpPr>
        <p:spPr>
          <a:xfrm>
            <a:off x="9437392" y="2960885"/>
            <a:ext cx="86301" cy="348579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MU"/>
          </a:p>
        </p:txBody>
      </p:sp>
      <p:sp>
        <p:nvSpPr>
          <p:cNvPr id="9" name="AutoShape 9"/>
          <p:cNvSpPr/>
          <p:nvPr/>
        </p:nvSpPr>
        <p:spPr>
          <a:xfrm>
            <a:off x="15099852" y="5143500"/>
            <a:ext cx="1379027" cy="211093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MU"/>
          </a:p>
        </p:txBody>
      </p:sp>
      <p:sp>
        <p:nvSpPr>
          <p:cNvPr id="10" name="AutoShape 10"/>
          <p:cNvSpPr/>
          <p:nvPr/>
        </p:nvSpPr>
        <p:spPr>
          <a:xfrm flipH="1">
            <a:off x="12943299" y="2054630"/>
            <a:ext cx="1360243" cy="507649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MU"/>
          </a:p>
        </p:txBody>
      </p:sp>
      <p:sp>
        <p:nvSpPr>
          <p:cNvPr id="11" name="AutoShape 11"/>
          <p:cNvSpPr/>
          <p:nvPr/>
        </p:nvSpPr>
        <p:spPr>
          <a:xfrm flipH="1">
            <a:off x="5847269" y="1168794"/>
            <a:ext cx="2036705" cy="568175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MU"/>
          </a:p>
        </p:txBody>
      </p:sp>
      <p:grpSp>
        <p:nvGrpSpPr>
          <p:cNvPr id="12" name="Group 12"/>
          <p:cNvGrpSpPr/>
          <p:nvPr/>
        </p:nvGrpSpPr>
        <p:grpSpPr>
          <a:xfrm>
            <a:off x="7980643" y="6446678"/>
            <a:ext cx="3086100" cy="807752"/>
            <a:chOff x="0" y="0"/>
            <a:chExt cx="812800" cy="21274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212741"/>
            </a:xfrm>
            <a:custGeom>
              <a:avLst/>
              <a:gdLst/>
              <a:ahLst/>
              <a:cxnLst/>
              <a:rect l="l" t="t" r="r" b="b"/>
              <a:pathLst>
                <a:path w="812800" h="212741">
                  <a:moveTo>
                    <a:pt x="0" y="0"/>
                  </a:moveTo>
                  <a:lnTo>
                    <a:pt x="812800" y="0"/>
                  </a:lnTo>
                  <a:lnTo>
                    <a:pt x="812800" y="212741"/>
                  </a:lnTo>
                  <a:lnTo>
                    <a:pt x="0" y="212741"/>
                  </a:lnTo>
                  <a:close/>
                </a:path>
              </a:pathLst>
            </a:custGeom>
            <a:solidFill>
              <a:srgbClr val="E4E4E6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260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r>
                <a:rPr lang="en-US" sz="2554">
                  <a:solidFill>
                    <a:srgbClr val="000000"/>
                  </a:solidFill>
                  <a:latin typeface="Montserrat"/>
                </a:rPr>
                <a:t>Ultrasonic sensors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0" y="3489204"/>
            <a:ext cx="4686285" cy="3213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6"/>
              </a:lnSpc>
            </a:pPr>
            <a:r>
              <a:rPr lang="en-US" sz="5140">
                <a:solidFill>
                  <a:srgbClr val="FFFFFF"/>
                </a:solidFill>
                <a:latin typeface="Montserrat Bold"/>
              </a:rPr>
              <a:t>Proposed </a:t>
            </a:r>
          </a:p>
          <a:p>
            <a:pPr algn="ctr">
              <a:lnSpc>
                <a:spcPts val="7196"/>
              </a:lnSpc>
            </a:pPr>
            <a:r>
              <a:rPr lang="en-US" sz="5140">
                <a:solidFill>
                  <a:srgbClr val="FFFFFF"/>
                </a:solidFill>
                <a:latin typeface="Montserrat Bold"/>
              </a:rPr>
              <a:t>design</a:t>
            </a:r>
          </a:p>
          <a:p>
            <a:pPr algn="ctr">
              <a:lnSpc>
                <a:spcPts val="7196"/>
              </a:lnSpc>
            </a:pPr>
            <a:r>
              <a:rPr lang="en-US" sz="5140">
                <a:solidFill>
                  <a:srgbClr val="FFFFFF"/>
                </a:solidFill>
                <a:latin typeface="Montserrat Bold"/>
              </a:rPr>
              <a:t>-</a:t>
            </a:r>
          </a:p>
          <a:p>
            <a:pPr algn="ctr">
              <a:lnSpc>
                <a:spcPts val="3976"/>
              </a:lnSpc>
              <a:spcBef>
                <a:spcPct val="0"/>
              </a:spcBef>
            </a:pPr>
            <a:r>
              <a:rPr lang="en-US" sz="2840">
                <a:solidFill>
                  <a:srgbClr val="FFFFFF"/>
                </a:solidFill>
                <a:latin typeface="Montserrat Bold"/>
              </a:rPr>
              <a:t>Physical Design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532274" y="7137086"/>
            <a:ext cx="3086100" cy="1477286"/>
            <a:chOff x="0" y="0"/>
            <a:chExt cx="812800" cy="38907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389079"/>
            </a:xfrm>
            <a:custGeom>
              <a:avLst/>
              <a:gdLst/>
              <a:ahLst/>
              <a:cxnLst/>
              <a:rect l="l" t="t" r="r" b="b"/>
              <a:pathLst>
                <a:path w="812800" h="389079">
                  <a:moveTo>
                    <a:pt x="0" y="0"/>
                  </a:moveTo>
                  <a:lnTo>
                    <a:pt x="812800" y="0"/>
                  </a:lnTo>
                  <a:lnTo>
                    <a:pt x="812800" y="389079"/>
                  </a:lnTo>
                  <a:lnTo>
                    <a:pt x="0" y="389079"/>
                  </a:lnTo>
                  <a:close/>
                </a:path>
              </a:pathLst>
            </a:custGeom>
            <a:solidFill>
              <a:srgbClr val="E4E4E6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812800" cy="436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r>
                <a:rPr lang="en-US" sz="2554">
                  <a:solidFill>
                    <a:srgbClr val="000000"/>
                  </a:solidFill>
                  <a:latin typeface="Montserrat"/>
                </a:rPr>
                <a:t>Servo motors connected to arms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935829" y="7254430"/>
            <a:ext cx="3086100" cy="1477286"/>
            <a:chOff x="0" y="0"/>
            <a:chExt cx="812800" cy="38907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389079"/>
            </a:xfrm>
            <a:custGeom>
              <a:avLst/>
              <a:gdLst/>
              <a:ahLst/>
              <a:cxnLst/>
              <a:rect l="l" t="t" r="r" b="b"/>
              <a:pathLst>
                <a:path w="812800" h="389079">
                  <a:moveTo>
                    <a:pt x="0" y="0"/>
                  </a:moveTo>
                  <a:lnTo>
                    <a:pt x="812800" y="0"/>
                  </a:lnTo>
                  <a:lnTo>
                    <a:pt x="812800" y="389079"/>
                  </a:lnTo>
                  <a:lnTo>
                    <a:pt x="0" y="389079"/>
                  </a:lnTo>
                  <a:close/>
                </a:path>
              </a:pathLst>
            </a:custGeom>
            <a:solidFill>
              <a:srgbClr val="E4E4E6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436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r>
                <a:rPr lang="en-US" sz="2554">
                  <a:solidFill>
                    <a:srgbClr val="000000"/>
                  </a:solidFill>
                  <a:latin typeface="Montserrat"/>
                </a:rPr>
                <a:t>DC motors connected to wheels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453761" y="7781014"/>
            <a:ext cx="3086100" cy="1477286"/>
            <a:chOff x="0" y="0"/>
            <a:chExt cx="812800" cy="38907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389079"/>
            </a:xfrm>
            <a:custGeom>
              <a:avLst/>
              <a:gdLst/>
              <a:ahLst/>
              <a:cxnLst/>
              <a:rect l="l" t="t" r="r" b="b"/>
              <a:pathLst>
                <a:path w="812800" h="389079">
                  <a:moveTo>
                    <a:pt x="0" y="0"/>
                  </a:moveTo>
                  <a:lnTo>
                    <a:pt x="812800" y="0"/>
                  </a:lnTo>
                  <a:lnTo>
                    <a:pt x="812800" y="389079"/>
                  </a:lnTo>
                  <a:lnTo>
                    <a:pt x="0" y="389079"/>
                  </a:lnTo>
                  <a:close/>
                </a:path>
              </a:pathLst>
            </a:custGeom>
            <a:solidFill>
              <a:srgbClr val="E4E4E6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812800" cy="4367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r>
                <a:rPr lang="en-US" sz="2554">
                  <a:solidFill>
                    <a:srgbClr val="000000"/>
                  </a:solidFill>
                  <a:latin typeface="Montserrat"/>
                </a:rPr>
                <a:t>Caster wheel for rotation and support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4931225" y="6850554"/>
            <a:ext cx="1599233" cy="581936"/>
            <a:chOff x="0" y="0"/>
            <a:chExt cx="421197" cy="15326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21197" cy="153267"/>
            </a:xfrm>
            <a:custGeom>
              <a:avLst/>
              <a:gdLst/>
              <a:ahLst/>
              <a:cxnLst/>
              <a:rect l="l" t="t" r="r" b="b"/>
              <a:pathLst>
                <a:path w="421197" h="153267">
                  <a:moveTo>
                    <a:pt x="0" y="0"/>
                  </a:moveTo>
                  <a:lnTo>
                    <a:pt x="421197" y="0"/>
                  </a:lnTo>
                  <a:lnTo>
                    <a:pt x="421197" y="153267"/>
                  </a:lnTo>
                  <a:lnTo>
                    <a:pt x="0" y="153267"/>
                  </a:lnTo>
                  <a:close/>
                </a:path>
              </a:pathLst>
            </a:custGeom>
            <a:solidFill>
              <a:srgbClr val="E4E4E6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421197" cy="200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r>
                <a:rPr lang="en-US" sz="2554">
                  <a:solidFill>
                    <a:srgbClr val="000000"/>
                  </a:solidFill>
                  <a:latin typeface="Montserrat"/>
                </a:rPr>
                <a:t>Screen </a:t>
              </a:r>
            </a:p>
          </p:txBody>
        </p:sp>
      </p:grpSp>
      <p:sp>
        <p:nvSpPr>
          <p:cNvPr id="28" name="AutoShape 28"/>
          <p:cNvSpPr/>
          <p:nvPr/>
        </p:nvSpPr>
        <p:spPr>
          <a:xfrm flipH="1">
            <a:off x="14618374" y="3884309"/>
            <a:ext cx="434056" cy="53739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MU"/>
          </a:p>
        </p:txBody>
      </p:sp>
      <p:grpSp>
        <p:nvGrpSpPr>
          <p:cNvPr id="29" name="Group 29"/>
          <p:cNvGrpSpPr/>
          <p:nvPr/>
        </p:nvGrpSpPr>
        <p:grpSpPr>
          <a:xfrm>
            <a:off x="13818757" y="9258300"/>
            <a:ext cx="1599233" cy="581936"/>
            <a:chOff x="0" y="0"/>
            <a:chExt cx="421197" cy="15326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21197" cy="153267"/>
            </a:xfrm>
            <a:custGeom>
              <a:avLst/>
              <a:gdLst/>
              <a:ahLst/>
              <a:cxnLst/>
              <a:rect l="l" t="t" r="r" b="b"/>
              <a:pathLst>
                <a:path w="421197" h="153267">
                  <a:moveTo>
                    <a:pt x="0" y="0"/>
                  </a:moveTo>
                  <a:lnTo>
                    <a:pt x="421197" y="0"/>
                  </a:lnTo>
                  <a:lnTo>
                    <a:pt x="421197" y="153267"/>
                  </a:lnTo>
                  <a:lnTo>
                    <a:pt x="0" y="153267"/>
                  </a:lnTo>
                  <a:close/>
                </a:path>
              </a:pathLst>
            </a:custGeom>
            <a:solidFill>
              <a:srgbClr val="E4E4E6"/>
            </a:solidFill>
          </p:spPr>
          <p:txBody>
            <a:bodyPr/>
            <a:lstStyle/>
            <a:p>
              <a:endParaRPr lang="en-MU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421197" cy="200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75"/>
                </a:lnSpc>
              </a:pPr>
              <a:r>
                <a:rPr lang="en-US" sz="2554">
                  <a:solidFill>
                    <a:srgbClr val="000000"/>
                  </a:solidFill>
                  <a:latin typeface="Montserrat"/>
                </a:rPr>
                <a:t>LDRs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1339" y="0"/>
            <a:ext cx="18499339" cy="1691484"/>
            <a:chOff x="0" y="0"/>
            <a:chExt cx="9523124" cy="870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23124" cy="870745"/>
            </a:xfrm>
            <a:custGeom>
              <a:avLst/>
              <a:gdLst/>
              <a:ahLst/>
              <a:cxnLst/>
              <a:rect l="l" t="t" r="r" b="b"/>
              <a:pathLst>
                <a:path w="9523124" h="870745">
                  <a:moveTo>
                    <a:pt x="0" y="0"/>
                  </a:moveTo>
                  <a:lnTo>
                    <a:pt x="9523124" y="0"/>
                  </a:lnTo>
                  <a:lnTo>
                    <a:pt x="9523124" y="870745"/>
                  </a:lnTo>
                  <a:lnTo>
                    <a:pt x="0" y="870745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M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523124" cy="9088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305955" y="4491842"/>
            <a:ext cx="3764360" cy="5631158"/>
          </a:xfrm>
          <a:custGeom>
            <a:avLst/>
            <a:gdLst/>
            <a:ahLst/>
            <a:cxnLst/>
            <a:rect l="l" t="t" r="r" b="b"/>
            <a:pathLst>
              <a:path w="3764360" h="5631158">
                <a:moveTo>
                  <a:pt x="0" y="0"/>
                </a:moveTo>
                <a:lnTo>
                  <a:pt x="3764360" y="0"/>
                </a:lnTo>
                <a:lnTo>
                  <a:pt x="3764360" y="5631158"/>
                </a:lnTo>
                <a:lnTo>
                  <a:pt x="0" y="563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286"/>
            </a:stretch>
          </a:blipFill>
        </p:spPr>
        <p:txBody>
          <a:bodyPr/>
          <a:lstStyle/>
          <a:p>
            <a:endParaRPr lang="en-MU"/>
          </a:p>
        </p:txBody>
      </p:sp>
      <p:sp>
        <p:nvSpPr>
          <p:cNvPr id="6" name="Freeform 6"/>
          <p:cNvSpPr/>
          <p:nvPr/>
        </p:nvSpPr>
        <p:spPr>
          <a:xfrm>
            <a:off x="-829957" y="1415854"/>
            <a:ext cx="4885218" cy="6509863"/>
          </a:xfrm>
          <a:custGeom>
            <a:avLst/>
            <a:gdLst/>
            <a:ahLst/>
            <a:cxnLst/>
            <a:rect l="l" t="t" r="r" b="b"/>
            <a:pathLst>
              <a:path w="4885218" h="6509863">
                <a:moveTo>
                  <a:pt x="0" y="0"/>
                </a:moveTo>
                <a:lnTo>
                  <a:pt x="4885218" y="0"/>
                </a:lnTo>
                <a:lnTo>
                  <a:pt x="4885218" y="6509863"/>
                </a:lnTo>
                <a:lnTo>
                  <a:pt x="0" y="65098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MU"/>
          </a:p>
        </p:txBody>
      </p:sp>
      <p:sp>
        <p:nvSpPr>
          <p:cNvPr id="7" name="Freeform 7"/>
          <p:cNvSpPr/>
          <p:nvPr/>
        </p:nvSpPr>
        <p:spPr>
          <a:xfrm>
            <a:off x="4297261" y="641546"/>
            <a:ext cx="5175162" cy="6399067"/>
          </a:xfrm>
          <a:custGeom>
            <a:avLst/>
            <a:gdLst/>
            <a:ahLst/>
            <a:cxnLst/>
            <a:rect l="l" t="t" r="r" b="b"/>
            <a:pathLst>
              <a:path w="5175162" h="6399067">
                <a:moveTo>
                  <a:pt x="0" y="0"/>
                </a:moveTo>
                <a:lnTo>
                  <a:pt x="5175162" y="0"/>
                </a:lnTo>
                <a:lnTo>
                  <a:pt x="5175162" y="6399067"/>
                </a:lnTo>
                <a:lnTo>
                  <a:pt x="0" y="63990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884" b="-3884"/>
            </a:stretch>
          </a:blipFill>
        </p:spPr>
        <p:txBody>
          <a:bodyPr/>
          <a:lstStyle/>
          <a:p>
            <a:endParaRPr lang="en-MU"/>
          </a:p>
        </p:txBody>
      </p:sp>
      <p:sp>
        <p:nvSpPr>
          <p:cNvPr id="8" name="Freeform 8"/>
          <p:cNvSpPr/>
          <p:nvPr/>
        </p:nvSpPr>
        <p:spPr>
          <a:xfrm>
            <a:off x="9350213" y="2954630"/>
            <a:ext cx="8937787" cy="6682883"/>
          </a:xfrm>
          <a:custGeom>
            <a:avLst/>
            <a:gdLst/>
            <a:ahLst/>
            <a:cxnLst/>
            <a:rect l="l" t="t" r="r" b="b"/>
            <a:pathLst>
              <a:path w="8937787" h="6682883">
                <a:moveTo>
                  <a:pt x="0" y="0"/>
                </a:moveTo>
                <a:lnTo>
                  <a:pt x="8937787" y="0"/>
                </a:lnTo>
                <a:lnTo>
                  <a:pt x="8937787" y="6682882"/>
                </a:lnTo>
                <a:lnTo>
                  <a:pt x="0" y="66828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MU"/>
          </a:p>
        </p:txBody>
      </p:sp>
      <p:sp>
        <p:nvSpPr>
          <p:cNvPr id="9" name="TextBox 9"/>
          <p:cNvSpPr txBox="1"/>
          <p:nvPr/>
        </p:nvSpPr>
        <p:spPr>
          <a:xfrm>
            <a:off x="3294671" y="363339"/>
            <a:ext cx="11698658" cy="869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6"/>
              </a:lnSpc>
              <a:spcBef>
                <a:spcPct val="0"/>
              </a:spcBef>
            </a:pPr>
            <a:r>
              <a:rPr lang="en-US" sz="5140">
                <a:solidFill>
                  <a:srgbClr val="FFFFFF"/>
                </a:solidFill>
                <a:latin typeface="Montserrat Bold"/>
              </a:rPr>
              <a:t>Implementation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1339" y="0"/>
            <a:ext cx="18499339" cy="1691484"/>
            <a:chOff x="0" y="0"/>
            <a:chExt cx="9523124" cy="870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23124" cy="870745"/>
            </a:xfrm>
            <a:custGeom>
              <a:avLst/>
              <a:gdLst/>
              <a:ahLst/>
              <a:cxnLst/>
              <a:rect l="l" t="t" r="r" b="b"/>
              <a:pathLst>
                <a:path w="9523124" h="870745">
                  <a:moveTo>
                    <a:pt x="0" y="0"/>
                  </a:moveTo>
                  <a:lnTo>
                    <a:pt x="9523124" y="0"/>
                  </a:lnTo>
                  <a:lnTo>
                    <a:pt x="9523124" y="870745"/>
                  </a:lnTo>
                  <a:lnTo>
                    <a:pt x="0" y="870745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M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523124" cy="9088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406840" y="1859076"/>
            <a:ext cx="9881160" cy="8427924"/>
          </a:xfrm>
          <a:custGeom>
            <a:avLst/>
            <a:gdLst/>
            <a:ahLst/>
            <a:cxnLst/>
            <a:rect l="l" t="t" r="r" b="b"/>
            <a:pathLst>
              <a:path w="9881160" h="8427924">
                <a:moveTo>
                  <a:pt x="0" y="0"/>
                </a:moveTo>
                <a:lnTo>
                  <a:pt x="9881160" y="0"/>
                </a:lnTo>
                <a:lnTo>
                  <a:pt x="9881160" y="8427924"/>
                </a:lnTo>
                <a:lnTo>
                  <a:pt x="0" y="84279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18" b="-618"/>
            </a:stretch>
          </a:blipFill>
        </p:spPr>
        <p:txBody>
          <a:bodyPr/>
          <a:lstStyle/>
          <a:p>
            <a:endParaRPr lang="en-MU"/>
          </a:p>
        </p:txBody>
      </p:sp>
      <p:sp>
        <p:nvSpPr>
          <p:cNvPr id="6" name="TextBox 6"/>
          <p:cNvSpPr txBox="1"/>
          <p:nvPr/>
        </p:nvSpPr>
        <p:spPr>
          <a:xfrm>
            <a:off x="3294671" y="363339"/>
            <a:ext cx="11698658" cy="869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96"/>
              </a:lnSpc>
              <a:spcBef>
                <a:spcPct val="0"/>
              </a:spcBef>
            </a:pPr>
            <a:r>
              <a:rPr lang="en-US" sz="5140">
                <a:solidFill>
                  <a:srgbClr val="FFFFFF"/>
                </a:solidFill>
                <a:latin typeface="Montserrat Bold"/>
              </a:rPr>
              <a:t>Implementation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765232"/>
            <a:ext cx="488591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Montserrat"/>
              </a:rPr>
              <a:t>Technologies used: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45964" y="4544906"/>
            <a:ext cx="3251382" cy="318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ctr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</a:rPr>
              <a:t>Flask </a:t>
            </a:r>
          </a:p>
          <a:p>
            <a:pPr marL="561341" lvl="1" indent="-280670" algn="ctr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</a:rPr>
              <a:t>Python </a:t>
            </a:r>
          </a:p>
          <a:p>
            <a:pPr marL="561341" lvl="1" indent="-280670" algn="ctr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</a:rPr>
              <a:t>OpenCV</a:t>
            </a:r>
          </a:p>
          <a:p>
            <a:pPr marL="561341" lvl="1" indent="-280670" algn="ctr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</a:rPr>
              <a:t>C++</a:t>
            </a:r>
          </a:p>
          <a:p>
            <a:pPr marL="561341" lvl="1" indent="-280670" algn="ctr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</a:rPr>
              <a:t>HTML</a:t>
            </a:r>
          </a:p>
          <a:p>
            <a:pPr marL="561341" lvl="1" indent="-280670" algn="ctr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</a:rPr>
              <a:t>CSS</a:t>
            </a:r>
          </a:p>
          <a:p>
            <a:pPr marL="561341" lvl="1" indent="-280670" algn="ctr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</a:rPr>
              <a:t>JavaScript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</Words>
  <Application>Microsoft Office PowerPoint</Application>
  <PresentationFormat>Custom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Montserrat</vt:lpstr>
      <vt:lpstr>Calibri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: Mohammad Ashfaaq Ashrafi Hobass - M00826931</dc:title>
  <cp:lastModifiedBy>Ashfaaq MA Hobass</cp:lastModifiedBy>
  <cp:revision>4</cp:revision>
  <dcterms:created xsi:type="dcterms:W3CDTF">2006-08-16T00:00:00Z</dcterms:created>
  <dcterms:modified xsi:type="dcterms:W3CDTF">2025-01-31T08:37:28Z</dcterms:modified>
  <dc:identifier>DAGDouA5NDc</dc:identifier>
</cp:coreProperties>
</file>