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547b3132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547b3132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1335d8c5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1335d8c5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547b3132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547b3132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1335d8c5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1335d8c5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4dcd1b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4dcd1b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1335d8c5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1335d8c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547b3132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547b313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1335d8c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1335d8c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1335d8c5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1335d8c5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547b3132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547b3132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547b3132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547b3132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1335d8c5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1335d8c5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20250"/>
            <a:ext cx="8520600" cy="13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Static Analysis for Android Applications to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Detect Protected Health Information (PHI)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and Analyze Intent Relationship</a:t>
            </a:r>
            <a:endParaRPr sz="5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6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Ashfak Md Shibli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Tahiatul Islam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Study</a:t>
            </a:r>
            <a:endParaRPr sz="3600"/>
          </a:p>
        </p:txBody>
      </p:sp>
      <p:sp>
        <p:nvSpPr>
          <p:cNvPr id="131" name="Google Shape;131;p22"/>
          <p:cNvSpPr txBox="1"/>
          <p:nvPr/>
        </p:nvSpPr>
        <p:spPr>
          <a:xfrm>
            <a:off x="502925" y="1211575"/>
            <a:ext cx="800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application leakage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Empirically check the False Positives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Check the intent of developers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possible exploit of Attacker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Determine relationships of Intents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→  Propose the countermeasure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are we doing now</a:t>
            </a:r>
            <a:endParaRPr sz="3600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-"/>
            </a:pPr>
            <a:r>
              <a:rPr lang="en" sz="2900"/>
              <a:t>Prepared A dataset of 50 Apps and counting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We are analyzing using FlowDroid on every app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Store leakage and processed flow data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Determine relationship with leaks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What is the developer intent?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What is the Attacker Intent?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</a:t>
            </a:r>
            <a:endParaRPr sz="3600"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-"/>
            </a:pPr>
            <a:r>
              <a:rPr lang="en" sz="2900"/>
              <a:t>“Universal Remote Control” - 10M Downloads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News says it has leakage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We found leakage in Location data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Wait what? Why it is leaking that data?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May be a mistake/Disguised Malware </a:t>
            </a:r>
            <a:r>
              <a:rPr lang="en" sz="1600"/>
              <a:t>Developer Intent</a:t>
            </a:r>
            <a:endParaRPr sz="16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An attacker exploit users location</a:t>
            </a:r>
            <a:r>
              <a:rPr lang="en" sz="2900"/>
              <a:t> </a:t>
            </a:r>
            <a:r>
              <a:rPr lang="en" sz="1600"/>
              <a:t>Attacker Exploit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Finally</a:t>
            </a:r>
            <a:endParaRPr sz="3600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→ </a:t>
            </a:r>
            <a:r>
              <a:rPr lang="en" sz="2600"/>
              <a:t>Dataset with </a:t>
            </a:r>
            <a:r>
              <a:rPr lang="en" sz="2600"/>
              <a:t>application</a:t>
            </a:r>
            <a:r>
              <a:rPr lang="en" sz="2600"/>
              <a:t> insights and patterns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→ </a:t>
            </a:r>
            <a:r>
              <a:rPr lang="en" sz="2500"/>
              <a:t>E</a:t>
            </a:r>
            <a:r>
              <a:rPr lang="en" sz="2500"/>
              <a:t>mpirically d</a:t>
            </a:r>
            <a:r>
              <a:rPr lang="en" sz="2500"/>
              <a:t>efined intent specifications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→ Data for future research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→ Data will help users and regulatory bodies too.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Everything secure?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88525"/>
            <a:ext cx="4310100" cy="1078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100"/>
              <a:t>We think we are.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100"/>
              <a:t>But there can be potential leak.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1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325" y="535425"/>
            <a:ext cx="3404950" cy="40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30997" y="4600750"/>
            <a:ext cx="114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Source: pinterest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39875" y="2556600"/>
            <a:ext cx="41808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This makes things vulnerable. 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Like giving data to attacker.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8075" y="3960975"/>
            <a:ext cx="4124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Same goes for data in the Apps.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328" y="535425"/>
            <a:ext cx="3694124" cy="40653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315360" y="4600750"/>
            <a:ext cx="114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Source: Starc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Why Bother PHI Breach?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76400" y="1267750"/>
            <a:ext cx="7688700" cy="2892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Lead to stolen personal identity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Face billing &amp; treatment issue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User trust lost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Companies face penalties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Recent </a:t>
            </a:r>
            <a:r>
              <a:rPr lang="en" sz="3600"/>
              <a:t>Damage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5" y="1241088"/>
            <a:ext cx="57150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316975" y="4286250"/>
            <a:ext cx="26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HIPAA Journal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How data leaks</a:t>
            </a:r>
            <a:endParaRPr sz="36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12325" y="1483125"/>
            <a:ext cx="3958500" cy="396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00"/>
              <a:t> </a:t>
            </a:r>
            <a:r>
              <a:rPr lang="en" sz="1900"/>
              <a:t>Uploading data insecurely to cloud</a:t>
            </a:r>
            <a:endParaRPr sz="19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411" y="445025"/>
            <a:ext cx="4402814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7526" r="7518" t="0"/>
          <a:stretch/>
        </p:blipFill>
        <p:spPr>
          <a:xfrm>
            <a:off x="4115175" y="2454400"/>
            <a:ext cx="4654850" cy="2287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36125" y="3077025"/>
            <a:ext cx="3462000" cy="491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 Logging Secure Data</a:t>
            </a:r>
            <a:endParaRPr sz="2000"/>
          </a:p>
        </p:txBody>
      </p:sp>
      <p:sp>
        <p:nvSpPr>
          <p:cNvPr id="90" name="Google Shape;90;p17"/>
          <p:cNvSpPr/>
          <p:nvPr/>
        </p:nvSpPr>
        <p:spPr>
          <a:xfrm>
            <a:off x="218550" y="1541250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18550" y="1963300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18550" y="2385338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18550" y="3137125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94550" y="3491325"/>
            <a:ext cx="346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Phishing attempt by Apps</a:t>
            </a:r>
            <a:endParaRPr sz="1300"/>
          </a:p>
        </p:txBody>
      </p:sp>
      <p:sp>
        <p:nvSpPr>
          <p:cNvPr id="95" name="Google Shape;95;p17"/>
          <p:cNvSpPr/>
          <p:nvPr/>
        </p:nvSpPr>
        <p:spPr>
          <a:xfrm>
            <a:off x="218550" y="3568275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63575" y="1921275"/>
            <a:ext cx="36807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Using insecure web clients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63575" y="2302000"/>
            <a:ext cx="3000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Insecure ports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740213" y="2219250"/>
            <a:ext cx="17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approov.io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have done something unexpected</a:t>
            </a:r>
            <a:endParaRPr sz="360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16652" l="0" r="0" t="0"/>
          <a:stretch/>
        </p:blipFill>
        <p:spPr>
          <a:xfrm>
            <a:off x="571500" y="1482525"/>
            <a:ext cx="3806201" cy="295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29067" l="0" r="0" t="0"/>
          <a:stretch/>
        </p:blipFill>
        <p:spPr>
          <a:xfrm>
            <a:off x="5299725" y="1387275"/>
            <a:ext cx="3094850" cy="18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5355800" y="3279475"/>
            <a:ext cx="372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Maybe photoshop it?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212600" y="3760250"/>
            <a:ext cx="394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Can we do this when an app compromises data?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get hit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89" y="1075225"/>
            <a:ext cx="3563361" cy="3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Static Analysis - Taint - FlowDroid</a:t>
            </a:r>
            <a:endParaRPr sz="3600"/>
          </a:p>
        </p:txBody>
      </p:sp>
      <p:sp>
        <p:nvSpPr>
          <p:cNvPr id="119" name="Google Shape;119;p20"/>
          <p:cNvSpPr txBox="1"/>
          <p:nvPr/>
        </p:nvSpPr>
        <p:spPr>
          <a:xfrm>
            <a:off x="492775" y="1541250"/>
            <a:ext cx="80088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Decompile the APK </a:t>
            </a:r>
            <a:r>
              <a:rPr lang="en" sz="2800">
                <a:solidFill>
                  <a:schemeClr val="dk2"/>
                </a:solidFill>
              </a:rPr>
              <a:t>(</a:t>
            </a:r>
            <a:r>
              <a:rPr lang="en" sz="2800">
                <a:solidFill>
                  <a:schemeClr val="dk2"/>
                </a:solidFill>
              </a:rPr>
              <a:t>Application Package</a:t>
            </a:r>
            <a:r>
              <a:rPr lang="en" sz="2800">
                <a:solidFill>
                  <a:schemeClr val="dk2"/>
                </a:solidFill>
              </a:rPr>
              <a:t>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flow from Manifest+XML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→   Build Call graph using IFDS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inter-procedural, finite, distributive, subset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Taint Analysis from Source to Sinks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Out of the box tool FlowDroid 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PHI Mapping With Source/Sinks</a:t>
            </a:r>
            <a:endParaRPr sz="3600"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4775" l="0" r="0" t="4775"/>
          <a:stretch/>
        </p:blipFill>
        <p:spPr>
          <a:xfrm>
            <a:off x="152400" y="1265201"/>
            <a:ext cx="8839199" cy="34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