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547b31328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9547b31328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1335d8c5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61335d8c5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9547b31328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9547b31328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1335d8c5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61335d8c5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44dcd1bc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44dcd1bc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9bf1cba8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9bf1cba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1335d8c5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61335d8c5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61335d8c5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61335d8c5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1335d8c5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1335d8c5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547b31328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9547b31328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547b31328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9547b31328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61335d8c5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61335d8c5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20250"/>
            <a:ext cx="8520600" cy="13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Static Analysis for Android Applications to 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Detect Protected Health Information (PHI) 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and Analyze Intent Relationship</a:t>
            </a:r>
            <a:endParaRPr sz="5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61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60"/>
              <a:t>Ashfak Md Shibli</a:t>
            </a:r>
            <a:endParaRPr sz="18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60"/>
              <a:t>Tahiatul Islam</a:t>
            </a:r>
            <a:endParaRPr sz="18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Our Study</a:t>
            </a:r>
            <a:endParaRPr sz="3600"/>
          </a:p>
        </p:txBody>
      </p:sp>
      <p:sp>
        <p:nvSpPr>
          <p:cNvPr id="126" name="Google Shape;126;p22"/>
          <p:cNvSpPr txBox="1"/>
          <p:nvPr/>
        </p:nvSpPr>
        <p:spPr>
          <a:xfrm>
            <a:off x="502925" y="1211575"/>
            <a:ext cx="8008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→  Analyze the application leakage 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→  Empirically check the False Positives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→  Check the intent of developers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→  Analyze the possible exploit of Attacker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→  Determine relationships of Intents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2"/>
                </a:solidFill>
              </a:rPr>
              <a:t>→  Propose the countermeasure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are we doing now</a:t>
            </a:r>
            <a:endParaRPr sz="3600"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-"/>
            </a:pPr>
            <a:r>
              <a:rPr lang="en" sz="2900"/>
              <a:t>Prepared A dataset of 50 Apps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We are analyzing using FlowDroid on every app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Store leakage and processed flow data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Determine relationship with leaks 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What is the developer intent?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What is the Attacker Intent?</a:t>
            </a:r>
            <a:endParaRPr sz="2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9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Example</a:t>
            </a:r>
            <a:endParaRPr sz="3600"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-"/>
            </a:pPr>
            <a:r>
              <a:rPr lang="en" sz="2900"/>
              <a:t>“Universal Remote Control” - 10M Downloads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News says it has leakage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We found leakage in Location data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Wait what? Why it is leaking that data?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May be a mistake/Disguised Malware </a:t>
            </a:r>
            <a:r>
              <a:rPr lang="en" sz="1600"/>
              <a:t>Developer Intent</a:t>
            </a:r>
            <a:endParaRPr sz="16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An attacker exploit users location</a:t>
            </a:r>
            <a:r>
              <a:rPr lang="en" sz="2900"/>
              <a:t> </a:t>
            </a:r>
            <a:r>
              <a:rPr lang="en" sz="1600"/>
              <a:t>Attacker Exploit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9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Finally</a:t>
            </a:r>
            <a:endParaRPr sz="3600"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→ </a:t>
            </a:r>
            <a:r>
              <a:rPr lang="en" sz="2600"/>
              <a:t>Dataset with </a:t>
            </a:r>
            <a:r>
              <a:rPr lang="en" sz="2600"/>
              <a:t>application</a:t>
            </a:r>
            <a:r>
              <a:rPr lang="en" sz="2600"/>
              <a:t> insights and patterns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/>
              <a:t>→ </a:t>
            </a:r>
            <a:r>
              <a:rPr lang="en" sz="2500"/>
              <a:t>E</a:t>
            </a:r>
            <a:r>
              <a:rPr lang="en" sz="2500"/>
              <a:t>mpirically d</a:t>
            </a:r>
            <a:r>
              <a:rPr lang="en" sz="2500"/>
              <a:t>efined intent specifications 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/>
              <a:t>→ Data for future research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→ Data will help users and regulatory bodies too.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PHI data leakage events</a:t>
            </a:r>
            <a:endParaRPr sz="28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88525"/>
            <a:ext cx="7943700" cy="1078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1500 patient data leaked from ZomoHealth</a:t>
            </a:r>
            <a:endParaRPr sz="2100"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91% of attacks are on medical softwares</a:t>
            </a:r>
            <a:endParaRPr sz="21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21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75" y="2267025"/>
            <a:ext cx="5715000" cy="21179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787575" y="4459675"/>
            <a:ext cx="571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HIPAA Journal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 sz="800"/>
              <a:t>http://healthfinancejournal.com/~junland/index.php/johcf/article/view/67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PHI data points</a:t>
            </a:r>
            <a:endParaRPr sz="282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88525"/>
            <a:ext cx="7773000" cy="35508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 18 PHI points</a:t>
            </a:r>
            <a:endParaRPr sz="2400"/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 SSN</a:t>
            </a:r>
            <a:endParaRPr sz="2400"/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 Address</a:t>
            </a:r>
            <a:endParaRPr sz="2400"/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 DOB</a:t>
            </a:r>
            <a:endParaRPr sz="2400"/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 Name</a:t>
            </a:r>
            <a:endParaRPr sz="2400"/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 Medical report number</a:t>
            </a:r>
            <a:endParaRPr sz="2400"/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 Email</a:t>
            </a:r>
            <a:endParaRPr sz="2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 Source: HIPPA</a:t>
            </a:r>
            <a:endParaRPr sz="2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Why PHI data breach is critical?</a:t>
            </a:r>
            <a:endParaRPr sz="3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76400" y="1267750"/>
            <a:ext cx="7688700" cy="28929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 sz="3200"/>
              <a:t>Lead to stolen personal identity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 sz="3200"/>
              <a:t>Face billing &amp; treatment issue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 sz="3200"/>
              <a:t>User trust lost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 sz="3200"/>
              <a:t>Companies face penalties</a:t>
            </a:r>
            <a:endParaRPr sz="3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How data leaks</a:t>
            </a:r>
            <a:endParaRPr sz="360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512325" y="1483125"/>
            <a:ext cx="3958500" cy="396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900"/>
              <a:t> </a:t>
            </a:r>
            <a:r>
              <a:rPr lang="en" sz="1900"/>
              <a:t>Uploading data insecurely to cloud</a:t>
            </a:r>
            <a:endParaRPr sz="19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411" y="445025"/>
            <a:ext cx="4402814" cy="21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 rotWithShape="1">
          <a:blip r:embed="rId4">
            <a:alphaModFix/>
          </a:blip>
          <a:srcRect b="0" l="7526" r="7518" t="0"/>
          <a:stretch/>
        </p:blipFill>
        <p:spPr>
          <a:xfrm>
            <a:off x="4115175" y="2454400"/>
            <a:ext cx="4654850" cy="228725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36125" y="3077025"/>
            <a:ext cx="3462000" cy="491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 Logging Secure Data</a:t>
            </a:r>
            <a:endParaRPr sz="2000"/>
          </a:p>
        </p:txBody>
      </p:sp>
      <p:sp>
        <p:nvSpPr>
          <p:cNvPr id="85" name="Google Shape;85;p17"/>
          <p:cNvSpPr/>
          <p:nvPr/>
        </p:nvSpPr>
        <p:spPr>
          <a:xfrm>
            <a:off x="218550" y="1541250"/>
            <a:ext cx="276000" cy="338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218550" y="1963300"/>
            <a:ext cx="276000" cy="338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218550" y="2385338"/>
            <a:ext cx="276000" cy="338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218550" y="3137125"/>
            <a:ext cx="276000" cy="338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494550" y="3491325"/>
            <a:ext cx="346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Phishing attempt by Apps</a:t>
            </a:r>
            <a:endParaRPr sz="1300"/>
          </a:p>
        </p:txBody>
      </p:sp>
      <p:sp>
        <p:nvSpPr>
          <p:cNvPr id="90" name="Google Shape;90;p17"/>
          <p:cNvSpPr/>
          <p:nvPr/>
        </p:nvSpPr>
        <p:spPr>
          <a:xfrm>
            <a:off x="218550" y="3568275"/>
            <a:ext cx="276000" cy="338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563575" y="1921275"/>
            <a:ext cx="36807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Using insecure web clients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563575" y="2302000"/>
            <a:ext cx="30000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Insecure ports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5740213" y="2219250"/>
            <a:ext cx="17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approov.io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We have done something unexpected</a:t>
            </a:r>
            <a:endParaRPr sz="3600"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16652" l="0" r="0" t="0"/>
          <a:stretch/>
        </p:blipFill>
        <p:spPr>
          <a:xfrm>
            <a:off x="571500" y="1482525"/>
            <a:ext cx="3806201" cy="295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4">
            <a:alphaModFix/>
          </a:blip>
          <a:srcRect b="29067" l="0" r="0" t="0"/>
          <a:stretch/>
        </p:blipFill>
        <p:spPr>
          <a:xfrm>
            <a:off x="5299725" y="1387275"/>
            <a:ext cx="3094850" cy="181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5355800" y="3279475"/>
            <a:ext cx="372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Maybe photoshop it?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5212600" y="3760250"/>
            <a:ext cx="3945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Can we do this when an app compromises data?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you get hit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889" y="1075225"/>
            <a:ext cx="3563361" cy="35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Static Analysis - Taint - FlowDroid</a:t>
            </a:r>
            <a:endParaRPr sz="3600"/>
          </a:p>
        </p:txBody>
      </p:sp>
      <p:sp>
        <p:nvSpPr>
          <p:cNvPr id="114" name="Google Shape;114;p20"/>
          <p:cNvSpPr txBox="1"/>
          <p:nvPr/>
        </p:nvSpPr>
        <p:spPr>
          <a:xfrm>
            <a:off x="492775" y="1541250"/>
            <a:ext cx="80088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→  Decompile the APK </a:t>
            </a:r>
            <a:r>
              <a:rPr lang="en" sz="2800">
                <a:solidFill>
                  <a:schemeClr val="dk2"/>
                </a:solidFill>
              </a:rPr>
              <a:t>(</a:t>
            </a:r>
            <a:r>
              <a:rPr lang="en" sz="2800">
                <a:solidFill>
                  <a:schemeClr val="dk2"/>
                </a:solidFill>
              </a:rPr>
              <a:t>Application Package</a:t>
            </a:r>
            <a:r>
              <a:rPr lang="en" sz="2800">
                <a:solidFill>
                  <a:schemeClr val="dk2"/>
                </a:solidFill>
              </a:rPr>
              <a:t>)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→  Analyze the flow from Manifest+XML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2"/>
                </a:solidFill>
              </a:rPr>
              <a:t>→   Build Call graph using IFDS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inter-procedural, finite, distributive, subset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→  Taint Analysis from Source to Sinks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→  Out of the box tool FlowDroid 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PHI Mapping With Source/Sinks</a:t>
            </a:r>
            <a:endParaRPr sz="3600"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4775" l="0" r="0" t="4775"/>
          <a:stretch/>
        </p:blipFill>
        <p:spPr>
          <a:xfrm>
            <a:off x="152400" y="1265201"/>
            <a:ext cx="8839199" cy="344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