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9706EFBD-136B-4724-8608-C38E369B8576}" type="datetimeFigureOut">
              <a:rPr lang="en-US" smtClean="0"/>
              <a:pPr/>
              <a:t>27-Feb-21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9B8AC6BD-1FCB-42F9-92B3-641B72F458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706EFBD-136B-4724-8608-C38E369B8576}" type="datetimeFigureOut">
              <a:rPr lang="en-US" smtClean="0"/>
              <a:pPr/>
              <a:t>27-Feb-21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B8AC6BD-1FCB-42F9-92B3-641B72F458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706EFBD-136B-4724-8608-C38E369B8576}" type="datetimeFigureOut">
              <a:rPr lang="en-US" smtClean="0"/>
              <a:pPr/>
              <a:t>27-Feb-21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B8AC6BD-1FCB-42F9-92B3-641B72F458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706EFBD-136B-4724-8608-C38E369B8576}" type="datetimeFigureOut">
              <a:rPr lang="en-US" smtClean="0"/>
              <a:pPr/>
              <a:t>27-Feb-21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B8AC6BD-1FCB-42F9-92B3-641B72F458E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706EFBD-136B-4724-8608-C38E369B8576}" type="datetimeFigureOut">
              <a:rPr lang="en-US" smtClean="0"/>
              <a:pPr/>
              <a:t>27-Feb-21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B8AC6BD-1FCB-42F9-92B3-641B72F458E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706EFBD-136B-4724-8608-C38E369B8576}" type="datetimeFigureOut">
              <a:rPr lang="en-US" smtClean="0"/>
              <a:pPr/>
              <a:t>27-Feb-21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B8AC6BD-1FCB-42F9-92B3-641B72F458E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706EFBD-136B-4724-8608-C38E369B8576}" type="datetimeFigureOut">
              <a:rPr lang="en-US" smtClean="0"/>
              <a:pPr/>
              <a:t>27-Feb-21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B8AC6BD-1FCB-42F9-92B3-641B72F458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706EFBD-136B-4724-8608-C38E369B8576}" type="datetimeFigureOut">
              <a:rPr lang="en-US" smtClean="0"/>
              <a:pPr/>
              <a:t>27-Feb-21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B8AC6BD-1FCB-42F9-92B3-641B72F458E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706EFBD-136B-4724-8608-C38E369B8576}" type="datetimeFigureOut">
              <a:rPr lang="en-US" smtClean="0"/>
              <a:pPr/>
              <a:t>27-Feb-21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B8AC6BD-1FCB-42F9-92B3-641B72F458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9706EFBD-136B-4724-8608-C38E369B8576}" type="datetimeFigureOut">
              <a:rPr lang="en-US" smtClean="0"/>
              <a:pPr/>
              <a:t>27-Feb-21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B8AC6BD-1FCB-42F9-92B3-641B72F458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9706EFBD-136B-4724-8608-C38E369B8576}" type="datetimeFigureOut">
              <a:rPr lang="en-US" smtClean="0"/>
              <a:pPr/>
              <a:t>27-Feb-21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9B8AC6BD-1FCB-42F9-92B3-641B72F458E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9706EFBD-136B-4724-8608-C38E369B8576}" type="datetimeFigureOut">
              <a:rPr lang="en-US" smtClean="0"/>
              <a:pPr/>
              <a:t>27-Feb-21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9B8AC6BD-1FCB-42F9-92B3-641B72F458E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1295399"/>
          </a:xfrm>
        </p:spPr>
        <p:txBody>
          <a:bodyPr/>
          <a:lstStyle/>
          <a:p>
            <a:pPr algn="l"/>
            <a:r>
              <a:rPr lang="en-US" dirty="0" smtClean="0"/>
              <a:t>Introduction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1752600"/>
            <a:ext cx="6400800" cy="3352800"/>
          </a:xfrm>
        </p:spPr>
        <p:txBody>
          <a:bodyPr/>
          <a:lstStyle/>
          <a:p>
            <a:pPr algn="just"/>
            <a:r>
              <a:rPr lang="en-US" dirty="0" smtClean="0"/>
              <a:t>Name: Ashfaq Ahmad</a:t>
            </a:r>
          </a:p>
          <a:p>
            <a:pPr algn="just"/>
            <a:r>
              <a:rPr lang="en-US" dirty="0" smtClean="0"/>
              <a:t>Reg no: 19pwcse1795</a:t>
            </a:r>
          </a:p>
          <a:p>
            <a:pPr algn="just"/>
            <a:r>
              <a:rPr lang="en-US" dirty="0" smtClean="0"/>
              <a:t>Section:          B</a:t>
            </a:r>
          </a:p>
          <a:p>
            <a:pPr algn="just"/>
            <a:r>
              <a:rPr lang="en-US" dirty="0" smtClean="0"/>
              <a:t>Subject:   oop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95599"/>
            <a:ext cx="8229600" cy="1676401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3600" b="1" dirty="0" smtClean="0"/>
              <a:t>Summery </a:t>
            </a:r>
            <a:endParaRPr lang="en-US" sz="3600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2000"/>
            <a:ext cx="8229600" cy="1143000"/>
          </a:xfrm>
        </p:spPr>
        <p:txBody>
          <a:bodyPr>
            <a:noAutofit/>
          </a:bodyPr>
          <a:lstStyle/>
          <a:p>
            <a:r>
              <a:rPr lang="en-US" sz="3600" dirty="0" smtClean="0">
                <a:latin typeface="Arial Narrow" pitchFamily="34" charset="0"/>
              </a:rPr>
              <a:t>Near-real time forest change detection using      		planetscope imagery </a:t>
            </a:r>
            <a:endParaRPr lang="en-US" sz="3600" dirty="0">
              <a:latin typeface="Arial Narrow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itchFamily="49" charset="0"/>
              <a:buChar char="o"/>
            </a:pPr>
            <a:r>
              <a:rPr lang="en-US" dirty="0" smtClean="0"/>
              <a:t>Change detection is the process of identifying difference in the state of the object by observing it at different time.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/>
              <a:t>Change Detection</a:t>
            </a:r>
            <a:endParaRPr lang="en-US" b="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itchFamily="49" charset="0"/>
              <a:buChar char="o"/>
            </a:pPr>
            <a:r>
              <a:rPr lang="en-US" dirty="0" smtClean="0"/>
              <a:t>Land use and Land cover change</a:t>
            </a:r>
          </a:p>
          <a:p>
            <a:pPr>
              <a:buFont typeface="Courier New" pitchFamily="49" charset="0"/>
              <a:buChar char="o"/>
            </a:pPr>
            <a:r>
              <a:rPr lang="en-US" dirty="0" smtClean="0"/>
              <a:t>Forest or vegetation change .</a:t>
            </a:r>
          </a:p>
          <a:p>
            <a:pPr>
              <a:buFont typeface="Courier New" pitchFamily="49" charset="0"/>
              <a:buChar char="o"/>
            </a:pPr>
            <a:r>
              <a:rPr lang="en-US" dirty="0" smtClean="0"/>
              <a:t>Deforestation and regeneration.</a:t>
            </a:r>
          </a:p>
          <a:p>
            <a:pPr>
              <a:buFont typeface="Courier New" pitchFamily="49" charset="0"/>
              <a:buChar char="o"/>
            </a:pPr>
            <a:r>
              <a:rPr lang="en-US" dirty="0" smtClean="0"/>
              <a:t>Landscape change </a:t>
            </a:r>
          </a:p>
          <a:p>
            <a:pPr>
              <a:buFont typeface="Courier New" pitchFamily="49" charset="0"/>
              <a:buChar char="o"/>
            </a:pPr>
            <a:r>
              <a:rPr lang="en-US" dirty="0" smtClean="0"/>
              <a:t>Urban change </a:t>
            </a:r>
          </a:p>
          <a:p>
            <a:pPr>
              <a:buFont typeface="Courier New" pitchFamily="49" charset="0"/>
              <a:buChar char="o"/>
            </a:pPr>
            <a:r>
              <a:rPr lang="en-US" dirty="0" smtClean="0"/>
              <a:t>Environmental change etc.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dirty="0" smtClean="0"/>
              <a:t>Application of change detection</a:t>
            </a:r>
            <a:endParaRPr lang="en-US" b="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Clearance vast area.</a:t>
            </a:r>
          </a:p>
          <a:p>
            <a:r>
              <a:rPr lang="en-US" dirty="0" smtClean="0"/>
              <a:t>Population explosion </a:t>
            </a:r>
          </a:p>
          <a:p>
            <a:r>
              <a:rPr lang="en-US" dirty="0" smtClean="0"/>
              <a:t>Wood uses</a:t>
            </a:r>
          </a:p>
          <a:p>
            <a:r>
              <a:rPr lang="en-US" dirty="0" smtClean="0"/>
              <a:t>Environmental pollution </a:t>
            </a:r>
          </a:p>
          <a:p>
            <a:r>
              <a:rPr lang="en-US" dirty="0" smtClean="0"/>
              <a:t> Etc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b="0" dirty="0" smtClean="0"/>
              <a:t>Forest change (causes)</a:t>
            </a:r>
            <a:endParaRPr lang="en-US" b="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sensor used to capture picture of the earth.</a:t>
            </a:r>
          </a:p>
          <a:p>
            <a:r>
              <a:rPr lang="en-US" dirty="0" smtClean="0"/>
              <a:t>It is composed by more 120 optical </a:t>
            </a:r>
            <a:r>
              <a:rPr lang="en-US" dirty="0" smtClean="0"/>
              <a:t>satellites </a:t>
            </a:r>
            <a:endParaRPr lang="en-US" dirty="0" smtClean="0"/>
          </a:p>
          <a:p>
            <a:r>
              <a:rPr lang="en-US" dirty="0" smtClean="0"/>
              <a:t>First launched in 2015.</a:t>
            </a:r>
          </a:p>
          <a:p>
            <a:r>
              <a:rPr lang="en-US" dirty="0" smtClean="0"/>
              <a:t> Image capture capacity 200 million kilometers square  every day.</a:t>
            </a:r>
          </a:p>
          <a:p>
            <a:r>
              <a:rPr lang="en-US" dirty="0" smtClean="0"/>
              <a:t>This sensor capture four different multispectral bands.</a:t>
            </a:r>
          </a:p>
          <a:p>
            <a:r>
              <a:rPr lang="en-US" dirty="0" smtClean="0"/>
              <a:t>The bands consist of red, blue, green, and near-infrared.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Planetscope 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Blue: 455-515 nm</a:t>
            </a:r>
          </a:p>
          <a:p>
            <a:r>
              <a:rPr lang="en-US" dirty="0" smtClean="0"/>
              <a:t>Green: 500-590 nm</a:t>
            </a:r>
          </a:p>
          <a:p>
            <a:r>
              <a:rPr lang="en-US" dirty="0" smtClean="0"/>
              <a:t>Red: 590-670 nm</a:t>
            </a:r>
          </a:p>
          <a:p>
            <a:r>
              <a:rPr lang="en-US" dirty="0" smtClean="0"/>
              <a:t>Near-infrared: 780-860 nm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 </a:t>
            </a:r>
            <a:r>
              <a:rPr lang="en-US" sz="3600" b="0" dirty="0" smtClean="0"/>
              <a:t>Diameter of spectral bands</a:t>
            </a:r>
            <a:endParaRPr lang="en-US" sz="3600" b="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Resolution 3-5 m</a:t>
            </a:r>
          </a:p>
          <a:p>
            <a:r>
              <a:rPr lang="en-US" dirty="0" smtClean="0"/>
              <a:t>Revisit frequency:  Daily</a:t>
            </a:r>
          </a:p>
          <a:p>
            <a:r>
              <a:rPr lang="en-US" dirty="0" smtClean="0"/>
              <a:t>Orbit altitude: 475 km</a:t>
            </a:r>
          </a:p>
          <a:p>
            <a:r>
              <a:rPr lang="en-US" dirty="0" smtClean="0"/>
              <a:t>Orbit type: sun-asynchronous</a:t>
            </a:r>
          </a:p>
          <a:p>
            <a:r>
              <a:rPr lang="en-US" dirty="0" smtClean="0"/>
              <a:t>Orbit inclination: 98 degree</a:t>
            </a:r>
          </a:p>
          <a:p>
            <a:r>
              <a:rPr lang="en-US" dirty="0" smtClean="0"/>
              <a:t>Equator crossing time: 9:30-11:30 am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b="0" dirty="0" smtClean="0"/>
              <a:t>Specification</a:t>
            </a:r>
            <a:endParaRPr lang="en-US" b="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99</TotalTime>
  <Words>195</Words>
  <Application>Microsoft Office PowerPoint</Application>
  <PresentationFormat>On-screen Show (4:3)</PresentationFormat>
  <Paragraphs>41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Concourse</vt:lpstr>
      <vt:lpstr>Introduction </vt:lpstr>
      <vt:lpstr>Near-real time forest change detection using        planetscope imagery </vt:lpstr>
      <vt:lpstr>Change Detection</vt:lpstr>
      <vt:lpstr>Application of change detection</vt:lpstr>
      <vt:lpstr>Forest change (causes)</vt:lpstr>
      <vt:lpstr>Planetscope </vt:lpstr>
      <vt:lpstr> Diameter of spectral bands</vt:lpstr>
      <vt:lpstr>Specification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</dc:title>
  <dc:creator>AshfaqAhmad</dc:creator>
  <cp:lastModifiedBy>AshfaqAhmad</cp:lastModifiedBy>
  <cp:revision>7</cp:revision>
  <dcterms:created xsi:type="dcterms:W3CDTF">2021-02-26T10:02:35Z</dcterms:created>
  <dcterms:modified xsi:type="dcterms:W3CDTF">2021-02-27T02:38:24Z</dcterms:modified>
</cp:coreProperties>
</file>