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71" r:id="rId8"/>
    <p:sldId id="276" r:id="rId9"/>
    <p:sldId id="277" r:id="rId10"/>
    <p:sldId id="274" r:id="rId11"/>
    <p:sldId id="281" r:id="rId12"/>
    <p:sldId id="282" r:id="rId13"/>
    <p:sldId id="283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3" autoAdjust="0"/>
    <p:restoredTop sz="94683" autoAdjust="0"/>
  </p:normalViewPr>
  <p:slideViewPr>
    <p:cSldViewPr>
      <p:cViewPr varScale="1">
        <p:scale>
          <a:sx n="69" d="100"/>
          <a:sy n="69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2"/>
            <a:ext cx="8229600" cy="5668963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 smtClean="0"/>
              <a:t>INTRODUCTIOIN TO ENGINEERING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A language to describe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Shape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Size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Fit</a:t>
            </a:r>
            <a:endParaRPr lang="en-US" sz="1800" b="1" dirty="0" smtClean="0"/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66676" y="304800"/>
            <a:ext cx="89011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/>
          <a:stretch>
            <a:fillRect/>
          </a:stretch>
        </p:blipFill>
        <p:spPr bwMode="auto">
          <a:xfrm>
            <a:off x="193676" y="381000"/>
            <a:ext cx="8721725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9050" y="304800"/>
            <a:ext cx="912495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64" y="304800"/>
            <a:ext cx="9169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US" sz="1800" b="1"/>
              <a:t>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Reducing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smaller than their actual size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Enlarging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larger than their actual size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2031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09600" indent="-609600" algn="ctr">
              <a:spcBef>
                <a:spcPct val="20000"/>
              </a:spcBef>
              <a:buClr>
                <a:schemeClr val="tx1"/>
              </a:buClr>
            </a:pPr>
            <a:r>
              <a:rPr lang="en-US" sz="2400" b="1" u="sng"/>
              <a:t>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2"/>
            </a:pPr>
            <a:r>
              <a:rPr lang="en-US" sz="1800" b="1"/>
              <a:t>Representative Fraction (R.F.)</a:t>
            </a:r>
          </a:p>
          <a:p>
            <a:pPr marL="609600" indent="-609600" algn="just"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The ratio of the length of the drawing to the actual length of the object represented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Represented in the form of  X : Y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X is the unit on the drawing whereas Y is the representation on the actual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1:2 means 1 unit of length on the drawing representing 2 units of length of the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2:1 means 2 units of length on the drawing representing 1 unit of length of the object.</a:t>
            </a:r>
          </a:p>
          <a:p>
            <a:pPr marL="990600" lvl="1" indent="-533400" algn="just"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None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3"/>
            </a:pPr>
            <a:r>
              <a:rPr lang="en-US" sz="1800" b="1"/>
              <a:t>TYPES OF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Metric 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the decimal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1:2.5, 1:5, 1:10, 1:20, 1:25, 1:50, 1:100, 1:200, 1:250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Enlarging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2:1, 2.5:1, 5:1, 10:1, 20:1, 25:1, 50:1, 100:1, 200:1, 250:1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Inch-Foot (English)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decimal and fraction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and Enlarging scales have similar R.F. to Metric scales in the decimal system.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Fraction system has R.Fs of the type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1:3, 1:4, 1:6, 1:12 etc. or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0646" y="4572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sz="1800" b="1" dirty="0" smtClean="0"/>
              <a:t>TYPES OF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None/>
            </a:pPr>
            <a:r>
              <a:rPr lang="en-US" sz="1800" b="1" dirty="0" smtClean="0"/>
              <a:t>Detail Drawings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To describe the shape, size, fit and finish of each and every part in detail for production purposes.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dirty="0" smtClean="0"/>
          </a:p>
        </p:txBody>
      </p:sp>
      <p:pic>
        <p:nvPicPr>
          <p:cNvPr id="6146" name="Picture 2" descr="Image result for detail dra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5943600" cy="426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b="1" smtClean="0"/>
              <a:t>TYPES OF MEASURING SYSTEMS: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smtClean="0"/>
          </a:p>
          <a:p>
            <a:pPr marL="990600" lvl="1" indent="-533400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English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Feet and Inches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smtClean="0"/>
          </a:p>
          <a:p>
            <a:pPr marL="990600" lvl="1" indent="-5334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Metric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Meters and Millimeters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305800" cy="6324600"/>
          </a:xfrm>
        </p:spPr>
        <p:txBody>
          <a:bodyPr/>
          <a:lstStyle/>
          <a:p>
            <a:pPr marL="660400" indent="-660400" algn="just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b="1" smtClean="0"/>
              <a:t>DRAWING INSTUMENTS AND THEIR USES:</a:t>
            </a:r>
          </a:p>
          <a:p>
            <a:pPr marL="660400" indent="-66040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Drawing Board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Serves as a flat drawing surface to attach a paper to.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r>
              <a:rPr lang="en-US" sz="1800" b="1" smtClean="0"/>
              <a:t>Drafting Media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endParaRPr lang="en-US" sz="1800" b="1" smtClean="0"/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Paper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Film (Tracing Paper)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Standard Sizes are: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USA size, inches</a:t>
            </a:r>
            <a:r>
              <a:rPr lang="en-US" sz="1800" b="1" smtClean="0"/>
              <a:t>		</a:t>
            </a:r>
            <a:r>
              <a:rPr lang="en-US" sz="1800" b="1" u="sng" smtClean="0"/>
              <a:t>Closest International size, mm</a:t>
            </a: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A (8.5 x 11.0)				A4 (210 x 297)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B (11.0 x 17.0)				A3 (297 x 420)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C (17.0 x 22.0)				A2 (420 x 594)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D (22.0 x 34.0)				A1 (594 x 841)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E (34.0 x 44.0)				A0 (841 x 1189)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3"/>
            </a:pPr>
            <a:r>
              <a:rPr lang="en-US" sz="1800" b="1" smtClean="0"/>
              <a:t>Pencils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Classification according to lead hardness is:</a:t>
            </a:r>
            <a:r>
              <a:rPr lang="en-US" sz="2000" b="1" smtClean="0"/>
              <a:t>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Hard grades		Medium grades		Soft grades	  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9H	Hardest		3H	Hardest		2B	Hardest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8H			2H			3B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7H			H			4B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6H			F			5B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5H			HB			6B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4H	Softest		B	Softest		7B	Softest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						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smtClean="0"/>
              <a:t>Eraser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smtClean="0"/>
              <a:t>T Square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For drawing horizontal lines and provide a supporting/sliding edge for set-squares and other stencils.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6"/>
            </a:pPr>
            <a:r>
              <a:rPr lang="en-US" sz="1800" b="1" smtClean="0"/>
              <a:t>Set-Squares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For drawing vertical and angular lines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r>
              <a:rPr lang="en-US" sz="1800" b="1" smtClean="0"/>
              <a:t>Scales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smtClean="0"/>
              <a:t>Linear scales (English and Metric)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smtClean="0"/>
              <a:t>Cardboard scales (For reducing and increasing size)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smtClean="0"/>
              <a:t>Diagonal scales (For measuring fractions)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smtClean="0"/>
              <a:t>Protractor (For measurement of angles)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8"/>
            </a:pPr>
            <a:r>
              <a:rPr lang="en-US" sz="1800" b="1" smtClean="0"/>
              <a:t>Compass with Extender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For drawing circles and circular arcs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24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9"/>
            </a:pPr>
            <a:r>
              <a:rPr lang="en-US" sz="1800" b="1" smtClean="0"/>
              <a:t>Divider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For transferring measurements and for dividing lines into any number of equal parts.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3"/>
          <p:cNvSpPr txBox="1">
            <a:spLocks noChangeArrowheads="1"/>
          </p:cNvSpPr>
          <p:nvPr/>
        </p:nvSpPr>
        <p:spPr bwMode="auto">
          <a:xfrm>
            <a:off x="304800" y="228602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b="1"/>
              <a:t>TYPES OF LINES USED IN ENGINEERING DRAWING: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401640"/>
          <a:ext cx="82296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rawing" r:id="rId3" imgW="7172280" imgH="4876920" progId="">
                  <p:embed/>
                </p:oleObj>
              </mc:Choice>
              <mc:Fallback>
                <p:oleObj name="Drawing" r:id="rId3" imgW="7172280" imgH="48769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1640"/>
                        <a:ext cx="8229600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265</Words>
  <Application>Microsoft Office PowerPoint</Application>
  <PresentationFormat>On-screen Show (4:3)</PresentationFormat>
  <Paragraphs>121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Default Design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Development &amp; Municipal Department,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</cp:lastModifiedBy>
  <cp:revision>35</cp:revision>
  <dcterms:created xsi:type="dcterms:W3CDTF">2004-10-24T06:33:32Z</dcterms:created>
  <dcterms:modified xsi:type="dcterms:W3CDTF">2020-03-05T17:08:43Z</dcterms:modified>
</cp:coreProperties>
</file>