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878B2-7897-4110-94A7-78887BB1468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F18A-EA6E-4E90-A778-16EEA951C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F18A-EA6E-4E90-A778-16EEA951CD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3051"/>
            <a:ext cx="8229600" cy="585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C8E9A7-9AC8-4EF6-9ADF-E89E4D5D2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921-7579-4BBD-BEEB-CDB9DE78DD1E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 b="1">
                <a:latin typeface="Calibri" pitchFamily="34" charset="0"/>
              </a:rPr>
              <a:t>SUMMARY OF PROJECTION OF 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143000"/>
          <a:ext cx="84582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543300"/>
                <a:gridCol w="2114550"/>
                <a:gridCol w="21145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VIEW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BOTH V.P &amp; H.P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 PARALLEL TO XY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</a:t>
                      </a:r>
                      <a:r>
                        <a:rPr lang="en-US" b="1" baseline="0" dirty="0" smtClean="0"/>
                        <a:t> PARALLEL TO XY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 TO H.P AND PARALLEL TO V.P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</a:t>
                      </a:r>
                      <a:r>
                        <a:rPr lang="en-US" b="1" baseline="0" dirty="0" smtClean="0"/>
                        <a:t> TO V.P AND PARALLEL TO H.P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H.P AND INCLINED TO V.P</a:t>
                      </a:r>
                      <a:r>
                        <a:rPr lang="en-US" b="1" baseline="0" dirty="0" smtClean="0"/>
                        <a:t> AT ANGLE 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</a:t>
                      </a:r>
                      <a:r>
                        <a:rPr lang="en-US" b="1" baseline="0" dirty="0" smtClean="0"/>
                        <a:t> LINE WITH TRUE LENGTH</a:t>
                      </a:r>
                      <a:endParaRPr lang="en-US" b="1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r>
                        <a:rPr lang="en-US" b="1" baseline="0" dirty="0" smtClean="0"/>
                        <a:t> PARALLEL TO V.P AND INCLINED TO H.P AT ANGLE“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 LINE</a:t>
                      </a:r>
                      <a:r>
                        <a:rPr lang="en-US" b="1" baseline="0" dirty="0" smtClean="0"/>
                        <a:t> WITH TRUE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1" name="Object 5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5122" name="Drawing" r:id="rId3" imgW="9553680" imgH="5133960" progId="">
              <p:embed/>
            </p:oleObj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422031" y="4572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T.L., then the T.V.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T.L., then the F.V.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parallel to </a:t>
            </a:r>
            <a:r>
              <a:rPr lang="en-GB" i="1"/>
              <a:t>xy</a:t>
            </a:r>
            <a:r>
              <a:rPr lang="en-GB"/>
              <a:t> line, then the F.V.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parallel to </a:t>
            </a:r>
            <a:r>
              <a:rPr lang="en-GB" i="1"/>
              <a:t>xy</a:t>
            </a:r>
            <a:r>
              <a:rPr lang="en-GB"/>
              <a:t> line, then the T.V.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T.L., the other must be parallel to </a:t>
            </a:r>
            <a:r>
              <a:rPr lang="en-GB" i="1"/>
              <a:t>xy</a:t>
            </a:r>
            <a:r>
              <a:rPr lang="en-GB"/>
              <a:t>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parallel to </a:t>
            </a:r>
            <a:r>
              <a:rPr lang="en-GB" i="1"/>
              <a:t>xy</a:t>
            </a:r>
            <a:r>
              <a:rPr lang="en-GB"/>
              <a:t>, the other must be T.L.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p:oleObj spid="_x0000_s7170" name="Drawing" r:id="rId3" imgW="9553680" imgH="5133960" progId="">
              <p:embed/>
            </p:oleObj>
          </a:graphicData>
        </a:graphic>
      </p:graphicFrame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11016" y="228600"/>
            <a:ext cx="3727938" cy="192360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Straight line AB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End A is 40 mm above the H.P. and 50 mm in front of the V.P.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 and inclined to the H.P., therefore F.V. (a’b’) is T.L.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End B is also above the H.P. and in front of the V.P.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V.</a:t>
            </a:r>
            <a:r>
              <a:rPr lang="en-US" sz="2300" dirty="0">
                <a:latin typeface="Calibri" pitchFamily="34" charset="0"/>
              </a:rPr>
              <a:t>Draw the projection of a straight line AB of 40 mm length is parallel to the H.P and inclined at 30° to the V.P. its end point A is 10 mm from the H.P and 15 mm from the V.P 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3414713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/>
              <a:t>A line PQ, 9 cm long, is in the H.P.</a:t>
            </a:r>
            <a:br>
              <a:rPr lang="en-US" sz="2000" dirty="0" smtClean="0"/>
            </a:br>
            <a:r>
              <a:rPr lang="en-US" sz="2000" dirty="0" smtClean="0"/>
              <a:t>and makes an angle of 30</a:t>
            </a:r>
            <a:br>
              <a:rPr lang="en-US" sz="2000" dirty="0" smtClean="0"/>
            </a:br>
            <a:r>
              <a:rPr lang="en-US" sz="2000" dirty="0" smtClean="0"/>
              <a:t> with the V.P. Its end P is 2.5 cm in</a:t>
            </a:r>
            <a:br>
              <a:rPr lang="en-US" sz="2000" dirty="0" smtClean="0"/>
            </a:br>
            <a:r>
              <a:rPr lang="en-US" sz="2000" dirty="0" smtClean="0"/>
              <a:t>front of the V.P. Draw its projections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3815016" cy="307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3581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As the line is in the H.P., its top view will show the true length</a:t>
            </a:r>
          </a:p>
          <a:p>
            <a:r>
              <a:rPr lang="en-US" dirty="0" smtClean="0"/>
              <a:t>and the true inclination with the V.P. Its front view will be in </a:t>
            </a:r>
            <a:r>
              <a:rPr lang="en-US" dirty="0" err="1" smtClean="0"/>
              <a:t>xy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. Mark a point p, the top view 2.5 cm below </a:t>
            </a:r>
            <a:r>
              <a:rPr lang="en-US" dirty="0" err="1" smtClean="0"/>
              <a:t>xy</a:t>
            </a:r>
            <a:r>
              <a:rPr lang="en-US" dirty="0" smtClean="0"/>
              <a:t>. Draw a line </a:t>
            </a:r>
            <a:r>
              <a:rPr lang="en-US" dirty="0" err="1" smtClean="0"/>
              <a:t>pq</a:t>
            </a:r>
            <a:endParaRPr lang="en-US" dirty="0" smtClean="0"/>
          </a:p>
          <a:p>
            <a:r>
              <a:rPr lang="en-US" dirty="0" smtClean="0"/>
              <a:t>equal to 9 cm and inclined at 300</a:t>
            </a:r>
          </a:p>
          <a:p>
            <a:r>
              <a:rPr lang="en-US" dirty="0" smtClean="0"/>
              <a:t> to </a:t>
            </a:r>
            <a:r>
              <a:rPr lang="en-US" dirty="0" err="1" smtClean="0"/>
              <a:t>xy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ii. Project p to p’ and q to q’ on </a:t>
            </a:r>
            <a:r>
              <a:rPr lang="en-US" dirty="0" err="1" smtClean="0"/>
              <a:t>xy</a:t>
            </a:r>
            <a:r>
              <a:rPr lang="en-US" dirty="0" smtClean="0"/>
              <a:t>. </a:t>
            </a:r>
            <a:r>
              <a:rPr lang="en-US" dirty="0" err="1" smtClean="0"/>
              <a:t>pq</a:t>
            </a:r>
            <a:r>
              <a:rPr lang="en-US" dirty="0" smtClean="0"/>
              <a:t> and p’ q’ are the required</a:t>
            </a:r>
          </a:p>
          <a:p>
            <a:r>
              <a:rPr lang="en-US" dirty="0" smtClean="0"/>
              <a:t>top view and front view respective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:The length of the top view of a line</a:t>
            </a:r>
          </a:p>
          <a:p>
            <a:r>
              <a:rPr lang="en-US" dirty="0" smtClean="0"/>
              <a:t>parallel to the V.P. and inclined at 450</a:t>
            </a:r>
          </a:p>
          <a:p>
            <a:r>
              <a:rPr lang="en-US" dirty="0" smtClean="0"/>
              <a:t> to the H.P. is 5 cm. One</a:t>
            </a:r>
          </a:p>
          <a:p>
            <a:r>
              <a:rPr lang="en-US" dirty="0" smtClean="0"/>
              <a:t>end of the line is 1.2 cm above the H.P. and 2.5 cm in front of</a:t>
            </a:r>
          </a:p>
          <a:p>
            <a:r>
              <a:rPr lang="en-US" dirty="0" smtClean="0"/>
              <a:t>the V.P. Draw the projections of the line and determines its true</a:t>
            </a:r>
          </a:p>
          <a:p>
            <a:r>
              <a:rPr lang="en-US" dirty="0" smtClean="0"/>
              <a:t>length.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057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As the line is parallel to the V.P., its top view will be parallel to </a:t>
            </a:r>
            <a:r>
              <a:rPr lang="en-US" dirty="0" err="1" smtClean="0"/>
              <a:t>xy</a:t>
            </a:r>
            <a:r>
              <a:rPr lang="en-US" dirty="0" smtClean="0"/>
              <a:t> and the front view will shows its true length and the true</a:t>
            </a:r>
          </a:p>
          <a:p>
            <a:r>
              <a:rPr lang="en-US" dirty="0" smtClean="0"/>
              <a:t>inclination with the H.P.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. Mark a, the top view, 2.5 cm below </a:t>
            </a:r>
            <a:r>
              <a:rPr lang="en-US" dirty="0" err="1" smtClean="0"/>
              <a:t>xy</a:t>
            </a:r>
            <a:r>
              <a:rPr lang="en-US" dirty="0" smtClean="0"/>
              <a:t> and a’, the front view 1.2 cm above </a:t>
            </a:r>
            <a:r>
              <a:rPr lang="en-US" dirty="0" err="1" smtClean="0"/>
              <a:t>xy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ii. Draw the top view </a:t>
            </a:r>
            <a:r>
              <a:rPr lang="en-US" dirty="0" err="1" smtClean="0"/>
              <a:t>ab</a:t>
            </a:r>
            <a:r>
              <a:rPr lang="en-US" dirty="0" smtClean="0"/>
              <a:t> 5 cm long and parallel to </a:t>
            </a:r>
            <a:r>
              <a:rPr lang="en-US" dirty="0" err="1" smtClean="0"/>
              <a:t>xy</a:t>
            </a:r>
            <a:r>
              <a:rPr lang="en-US" dirty="0" smtClean="0"/>
              <a:t> and draw Projector through b.</a:t>
            </a:r>
          </a:p>
          <a:p>
            <a:r>
              <a:rPr lang="en-US" dirty="0" smtClean="0"/>
              <a:t>iii. From a’ draw a line making 45 angle with </a:t>
            </a:r>
            <a:r>
              <a:rPr lang="en-US" dirty="0" err="1" smtClean="0"/>
              <a:t>xy</a:t>
            </a:r>
            <a:r>
              <a:rPr lang="en-US" dirty="0" smtClean="0"/>
              <a:t> and cutting the projector through b at b’. Then a’ b’ is the front view and also the true length of the line.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52600"/>
            <a:ext cx="2705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I.DRAW THE PROJECTION OF A LINE PQ, 25 mm LONG IN THE FOLLOWING POSITIONS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H.P., 20 mm infront of V.P and its one end 15 mm above the H.P  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432050"/>
            <a:ext cx="30956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ii.DRAW THE PROJECTION OF A LINE PQ, 25 mm LONG IN THE FOLLOWING POSITIONS</a:t>
            </a:r>
            <a:endParaRPr lang="en-US" sz="23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V.P., 25 mm above the H.P and its end in the V.P  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133600"/>
            <a:ext cx="3857625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iii.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both H.P and V.P and 25 mm above H.P and 20 mm infront of V.P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125" y="1905000"/>
            <a:ext cx="6518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IV.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and 30 mm above H.P and in the V.P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209800"/>
            <a:ext cx="7219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422031" y="228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r>
              <a:rPr lang="en-GB" b="1"/>
              <a:t>PROJECTION RULE OF PARALLELISM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endParaRPr lang="en-GB" b="1"/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a straight line is parallel to a principal plane, its projection on the same principal plane must be equal to its True Length (T.L.), whereas its projection on the other principal plane must be parallel to the </a:t>
            </a:r>
            <a:r>
              <a:rPr lang="en-GB" i="1"/>
              <a:t>xy</a:t>
            </a:r>
            <a:r>
              <a:rPr lang="en-GB"/>
              <a:t> line.</a:t>
            </a:r>
          </a:p>
        </p:txBody>
      </p:sp>
      <p:graphicFrame>
        <p:nvGraphicFramePr>
          <p:cNvPr id="288793" name="Object 25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1026" name="Drawing" r:id="rId3" imgW="9553680" imgH="5133960" progId="">
              <p:embed/>
            </p:oleObj>
          </a:graphicData>
        </a:graphic>
      </p:graphicFrame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5627077" y="2133600"/>
            <a:ext cx="3376246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4" name="Object 8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2050" name="Drawing" r:id="rId3" imgW="9553680" imgH="5133960" progId="">
              <p:embed/>
            </p:oleObj>
          </a:graphicData>
        </a:graphic>
      </p:graphicFrame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70" name="Object 6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3074" name="Drawing" r:id="rId3" imgW="9553680" imgH="5133960" progId="">
              <p:embed/>
            </p:oleObj>
          </a:graphicData>
        </a:graphic>
      </p:graphicFrame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9" name="Object 7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4098" name="Drawing" r:id="rId3" imgW="9553680" imgH="5133960" progId="">
              <p:embed/>
            </p:oleObj>
          </a:graphicData>
        </a:graphic>
      </p:graphicFrame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912</Words>
  <Application>Microsoft Office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Drawing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A line PQ, 9 cm long, is in the H.P. and makes an angle of 30  with the V.P. Its end P is 2.5 cm in front of the V.P. Draw its projections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</dc:creator>
  <cp:lastModifiedBy>Mine</cp:lastModifiedBy>
  <cp:revision>3</cp:revision>
  <dcterms:created xsi:type="dcterms:W3CDTF">2013-11-13T05:45:20Z</dcterms:created>
  <dcterms:modified xsi:type="dcterms:W3CDTF">2013-11-13T06:48:49Z</dcterms:modified>
</cp:coreProperties>
</file>