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59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83" autoAdjust="0"/>
  </p:normalViewPr>
  <p:slideViewPr>
    <p:cSldViewPr>
      <p:cViewPr varScale="1">
        <p:scale>
          <a:sx n="69" d="100"/>
          <a:sy n="69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48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4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Fraction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with the least count of 1/64</a:t>
            </a:r>
            <a:r>
              <a:rPr lang="en-US" sz="1800" b="1" baseline="30000"/>
              <a:t>th</a:t>
            </a:r>
            <a:r>
              <a:rPr lang="en-US" sz="1800" b="1"/>
              <a:t> of an inch or smaller.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551985" cy="1447800"/>
          </a:xfrm>
        </p:spPr>
        <p:txBody>
          <a:bodyPr/>
          <a:lstStyle/>
          <a:p>
            <a:pPr marL="1752600" lvl="3" indent="-381000" algn="just">
              <a:buClr>
                <a:schemeClr val="tx1"/>
              </a:buClr>
              <a:buFontTx/>
              <a:buChar char="•"/>
            </a:pPr>
            <a:r>
              <a:rPr lang="en-US" sz="1800" b="1"/>
              <a:t>Diagonal scale with the least count of 1/128</a:t>
            </a:r>
            <a:r>
              <a:rPr lang="en-US" sz="1800" b="1" baseline="30000"/>
              <a:t>th</a:t>
            </a:r>
            <a:r>
              <a:rPr lang="en-US" sz="1800" b="1"/>
              <a:t> of an inch</a:t>
            </a: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62658" y="13430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3430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087-BCD6-4F89-9461-DD28826F90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3046" y="822356"/>
            <a:ext cx="7315200" cy="944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6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Reading Assignment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:  </a:t>
            </a:r>
          </a:p>
          <a:p>
            <a:pPr algn="ctr"/>
            <a:r>
              <a:rPr lang="en-US" sz="1846" dirty="0">
                <a:latin typeface="Calibri" pitchFamily="34" charset="0"/>
                <a:cs typeface="Calibri" pitchFamily="34" charset="0"/>
              </a:rPr>
              <a:t>Types of Machine drawings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(page #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25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N.D Butt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50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Edition</a:t>
            </a:r>
            <a:endParaRPr lang="en-US" sz="1846" dirty="0">
              <a:latin typeface="Calibri" pitchFamily="34" charset="0"/>
              <a:cs typeface="Calibri" pitchFamily="34" charset="0"/>
            </a:endParaRPr>
          </a:p>
          <a:p>
            <a:endParaRPr lang="en-US" sz="1846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062" y="1951893"/>
            <a:ext cx="6752492" cy="185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15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Assignment # 1</a:t>
            </a:r>
          </a:p>
          <a:p>
            <a:endParaRPr lang="en-US" sz="1846" dirty="0">
              <a:solidFill>
                <a:schemeClr val="accent6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46" dirty="0">
                <a:latin typeface="Calibri" pitchFamily="34" charset="0"/>
                <a:cs typeface="Calibri" pitchFamily="34" charset="0"/>
              </a:rPr>
              <a:t>Solved Problems # 4.3, 4.4, 4.7    (page # 53, 55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N.D Butt 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52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Edition)</a:t>
            </a:r>
            <a:endParaRPr lang="en-US" sz="1846" dirty="0">
              <a:latin typeface="Calibri" pitchFamily="34" charset="0"/>
              <a:cs typeface="Calibri" pitchFamily="34" charset="0"/>
            </a:endParaRPr>
          </a:p>
          <a:p>
            <a:endParaRPr lang="en-US" sz="1846" dirty="0">
              <a:latin typeface="Calibri" pitchFamily="34" charset="0"/>
              <a:cs typeface="Calibri" pitchFamily="34" charset="0"/>
            </a:endParaRPr>
          </a:p>
          <a:p>
            <a:r>
              <a:rPr lang="en-US" sz="1846" b="1" dirty="0">
                <a:latin typeface="Calibri" pitchFamily="34" charset="0"/>
                <a:cs typeface="Calibri" pitchFamily="34" charset="0"/>
              </a:rPr>
              <a:t>Exercise IV </a:t>
            </a:r>
          </a:p>
          <a:p>
            <a:r>
              <a:rPr lang="en-US" sz="1846" dirty="0">
                <a:latin typeface="Calibri" pitchFamily="34" charset="0"/>
                <a:cs typeface="Calibri" pitchFamily="34" charset="0"/>
              </a:rPr>
              <a:t>Problem # 10, 11, 13                            (page 67 N.D Butt 52</a:t>
            </a:r>
            <a:r>
              <a:rPr lang="en-US" sz="1846" baseline="30000" dirty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846" dirty="0">
                <a:latin typeface="Calibri" pitchFamily="34" charset="0"/>
                <a:cs typeface="Calibri" pitchFamily="34" charset="0"/>
              </a:rPr>
              <a:t> Edition)</a:t>
            </a:r>
            <a:endParaRPr lang="en-US" sz="1846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6861" y="304800"/>
            <a:ext cx="8335108" cy="762000"/>
          </a:xfrm>
        </p:spPr>
        <p:txBody>
          <a:bodyPr/>
          <a:lstStyle/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Problem 22:</a:t>
            </a:r>
          </a:p>
          <a:p>
            <a:pPr marL="660400" indent="-660400" algn="just">
              <a:buClr>
                <a:schemeClr val="tx1"/>
              </a:buClr>
              <a:buFontTx/>
              <a:buNone/>
            </a:pPr>
            <a:r>
              <a:rPr lang="en-US" sz="1800" b="1"/>
              <a:t>	</a:t>
            </a:r>
            <a:r>
              <a:rPr lang="en-US" sz="1800" i="1"/>
              <a:t>To draw a regular polygon, given the length of its side.</a:t>
            </a:r>
            <a:endParaRPr lang="en-US" sz="1800" b="1"/>
          </a:p>
        </p:txBody>
      </p:sp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162658" y="1190626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190626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Assignment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 a regular pentagon and hexagon with side length 4cm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8600"/>
            <a:ext cx="8382000" cy="1447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5"/>
            </a:pPr>
            <a:r>
              <a:rPr lang="en-US" sz="1800" b="1"/>
              <a:t>DIAGONAL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Decimal Based Diagonal Scale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To measure dimensions in 1/100</a:t>
            </a:r>
            <a:r>
              <a:rPr lang="en-US" sz="1800" b="1" baseline="30000"/>
              <a:t>th</a:t>
            </a:r>
            <a:r>
              <a:rPr lang="en-US" sz="1800" b="1"/>
              <a:t> of an inch.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62658" y="1852614"/>
          <a:ext cx="8818685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rawing" r:id="rId3" imgW="9553680" imgH="3152880" progId="">
                  <p:embed/>
                </p:oleObj>
              </mc:Choice>
              <mc:Fallback>
                <p:oleObj name="Drawing" r:id="rId3" imgW="9553680" imgH="3152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1852614"/>
                        <a:ext cx="8818685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628</Words>
  <Application>Microsoft Office PowerPoint</Application>
  <PresentationFormat>On-screen Show (4:3)</PresentationFormat>
  <Paragraphs>130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Default Design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</vt:lpstr>
    </vt:vector>
  </TitlesOfParts>
  <Company>City Development &amp; Municipal Department,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</cp:lastModifiedBy>
  <cp:revision>37</cp:revision>
  <dcterms:created xsi:type="dcterms:W3CDTF">2004-10-24T06:33:32Z</dcterms:created>
  <dcterms:modified xsi:type="dcterms:W3CDTF">2020-03-05T18:34:24Z</dcterms:modified>
</cp:coreProperties>
</file>