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9" d="100"/>
          <a:sy n="69" d="100"/>
        </p:scale>
        <p:origin x="-9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5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6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8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4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8001000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4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58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81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152400"/>
            <a:ext cx="9524999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4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220199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4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33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21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720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29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LIMITATIONS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Increasing  the  area of the coil beyond limit makes the instrument bulky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Increasing the strength of  magnetic induction leads to increase in the weight of apparatus.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156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91440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59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APPLIED PHYSICS LAB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8194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MUHAMMAD ATTIQ UR REHMAN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ABDUL RAHEEM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HASSAM KHAN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ZIA UL ISLAM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ASHFAQ AHMAD</a:t>
            </a:r>
          </a:p>
          <a:p>
            <a:r>
              <a:rPr lang="en-US" sz="2800" b="1" i="1" u="sng" dirty="0" smtClean="0">
                <a:solidFill>
                  <a:schemeClr val="tx1"/>
                </a:solidFill>
              </a:rPr>
              <a:t>DCSE</a:t>
            </a:r>
          </a:p>
          <a:p>
            <a:r>
              <a:rPr lang="en-US" sz="2800" b="1" i="1" u="sng" dirty="0" smtClean="0">
                <a:solidFill>
                  <a:schemeClr val="tx1"/>
                </a:solidFill>
              </a:rPr>
              <a:t>SECTION B.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6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GALVANOMETER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Electromechanical device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Detect small amount of current  &amp; voltage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Modern galvanometer  are called ARSONVAL GALVANOMETER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HISTORY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008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JOHANN SCHEIGGER</a:t>
            </a:r>
          </a:p>
          <a:p>
            <a:r>
              <a:rPr lang="en-US" sz="2400" dirty="0" smtClean="0"/>
              <a:t>AT UNIVERSITY OF HALLE</a:t>
            </a:r>
          </a:p>
          <a:p>
            <a:r>
              <a:rPr lang="en-US" sz="2400" dirty="0" smtClean="0"/>
              <a:t>16 SEPTEMBER 1820</a:t>
            </a:r>
          </a:p>
          <a:p>
            <a:r>
              <a:rPr lang="en-US" sz="2400" dirty="0" smtClean="0"/>
              <a:t>AMPERE CONTRIBUTED IN IT</a:t>
            </a:r>
          </a:p>
        </p:txBody>
      </p:sp>
    </p:spTree>
    <p:extLst>
      <p:ext uri="{BB962C8B-B14F-4D97-AF65-F5344CB8AC3E}">
        <p14:creationId xmlns:p14="http://schemas.microsoft.com/office/powerpoint/2010/main" val="21478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PRINCIPLE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 algn="l">
                  <a:buFont typeface="Wingdings" pitchFamily="2" charset="2"/>
                  <a:buChar char="v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Convert electrical energy into mechanical</a:t>
                </a:r>
              </a:p>
              <a:p>
                <a:pPr marL="457200" indent="-457200" algn="l">
                  <a:buFont typeface="Wingdings" pitchFamily="2" charset="2"/>
                  <a:buChar char="v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current produces torque</a:t>
                </a:r>
              </a:p>
              <a:p>
                <a:pPr marL="457200" indent="-457200" algn="l">
                  <a:buFont typeface="Wingdings" pitchFamily="2" charset="2"/>
                  <a:buChar char="v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Rotates  at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∝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I.</a:t>
                </a:r>
              </a:p>
              <a:p>
                <a:pPr marL="457200" indent="-457200" algn="l">
                  <a:buFont typeface="Wingdings" pitchFamily="2" charset="2"/>
                  <a:buChar char="v"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38" t="-2787" b="-9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3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construction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A U Shaped permanent magnet with concave poles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Flat rectangular coil of wire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 Soft Iron cylinder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 pointer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Scale  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48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DIAGRAM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857999" cy="4525963"/>
          </a:xfrm>
        </p:spPr>
      </p:pic>
    </p:spTree>
    <p:extLst>
      <p:ext uri="{BB962C8B-B14F-4D97-AF65-F5344CB8AC3E}">
        <p14:creationId xmlns:p14="http://schemas.microsoft.com/office/powerpoint/2010/main" val="9586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WORKING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Solenoid creates magnetic field when current through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The magnetic field tries to line up with permanent magnets fields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Move pointer in the process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More current , more pointer moves.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12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147</Words>
  <Application>Microsoft Office PowerPoint</Application>
  <PresentationFormat>On-screen Show (4:3)</PresentationFormat>
  <Paragraphs>37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APPLIED PHYSICS LAB</vt:lpstr>
      <vt:lpstr>PowerPoint Presentation</vt:lpstr>
      <vt:lpstr>GALVANOMETER</vt:lpstr>
      <vt:lpstr>HISTORY</vt:lpstr>
      <vt:lpstr>PRINCIPLE</vt:lpstr>
      <vt:lpstr>construction</vt:lpstr>
      <vt:lpstr>DIAGRAM</vt:lpstr>
      <vt:lpstr>WORKING</vt:lpstr>
      <vt:lpstr>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</dc:creator>
  <cp:lastModifiedBy>pc 1</cp:lastModifiedBy>
  <cp:revision>12</cp:revision>
  <dcterms:created xsi:type="dcterms:W3CDTF">2006-08-16T00:00:00Z</dcterms:created>
  <dcterms:modified xsi:type="dcterms:W3CDTF">2019-12-18T06:19:34Z</dcterms:modified>
</cp:coreProperties>
</file>