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6" r:id="rId9"/>
    <p:sldId id="267" r:id="rId10"/>
    <p:sldId id="260" r:id="rId11"/>
    <p:sldId id="261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FBDC1C-AF95-4B78-B541-0764CFD0BA0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E75010-8870-4851-8101-6B1FDC49A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829761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Name: Ashfaq Ahmad</a:t>
            </a:r>
            <a:br>
              <a:rPr lang="en-US" sz="3200" dirty="0" smtClean="0"/>
            </a:br>
            <a:r>
              <a:rPr lang="en-US" sz="3200" dirty="0" smtClean="0"/>
              <a:t>Department: CSE</a:t>
            </a:r>
            <a:br>
              <a:rPr lang="en-US" sz="3200" dirty="0" smtClean="0"/>
            </a:br>
            <a:r>
              <a:rPr lang="en-US" sz="3200" dirty="0" smtClean="0"/>
              <a:t>Section:  B</a:t>
            </a:r>
            <a:br>
              <a:rPr lang="en-US" sz="3200" dirty="0" smtClean="0"/>
            </a:br>
            <a:r>
              <a:rPr lang="en-US" sz="3200" dirty="0" smtClean="0"/>
              <a:t>Reg no: 19pwcse1795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380999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>
                <a:solidFill>
                  <a:srgbClr val="C00000"/>
                </a:solidFill>
                <a:ea typeface="+mj-ea"/>
                <a:cs typeface="+mj-cs"/>
              </a:rPr>
              <a:t>Communication </a:t>
            </a:r>
            <a:r>
              <a:rPr lang="en-US" sz="3200" b="1" dirty="0">
                <a:solidFill>
                  <a:srgbClr val="C00000"/>
                </a:solidFill>
                <a:ea typeface="+mj-ea"/>
                <a:cs typeface="+mj-cs"/>
              </a:rPr>
              <a:t>and presentation skills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games</a:t>
            </a:r>
          </a:p>
          <a:p>
            <a:r>
              <a:rPr lang="en-US" dirty="0" smtClean="0"/>
              <a:t>Utilities</a:t>
            </a:r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compiler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Uses of </a:t>
            </a:r>
            <a:r>
              <a:rPr lang="en-US" sz="3600" dirty="0"/>
              <a:t>C</a:t>
            </a:r>
            <a:r>
              <a:rPr lang="en-US" sz="3600" dirty="0" smtClean="0"/>
              <a:t>++</a:t>
            </a:r>
            <a:endParaRPr lang="en-US" sz="3600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office</a:t>
            </a:r>
          </a:p>
          <a:p>
            <a:r>
              <a:rPr lang="en-US" dirty="0" smtClean="0"/>
              <a:t>Adobe Photoshop</a:t>
            </a:r>
          </a:p>
          <a:p>
            <a:r>
              <a:rPr lang="en-US" dirty="0" smtClean="0"/>
              <a:t>Adobe illustrator</a:t>
            </a:r>
          </a:p>
          <a:p>
            <a:r>
              <a:rPr lang="en-US" dirty="0" smtClean="0"/>
              <a:t>Mozilla Firefox</a:t>
            </a:r>
          </a:p>
          <a:p>
            <a:r>
              <a:rPr lang="en-US" dirty="0" smtClean="0"/>
              <a:t>Window NT/98/XP/7/8 etc.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 of C++</a:t>
            </a:r>
            <a:endParaRPr lang="en-US" sz="40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Some Google files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6400800" cy="1752600"/>
          </a:xfrm>
        </p:spPr>
        <p:txBody>
          <a:bodyPr>
            <a:normAutofit/>
          </a:bodyPr>
          <a:lstStyle/>
          <a:p>
            <a:pPr lvl="2"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Google file system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Google  chromium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 smtClean="0">
                <a:solidFill>
                  <a:srgbClr val="FF0000"/>
                </a:solidFill>
              </a:rPr>
              <a:t>Thanks you</a:t>
            </a:r>
            <a:endParaRPr lang="en-US" sz="6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>
                <a:solidFill>
                  <a:srgbClr val="FF0000"/>
                </a:solidFill>
              </a:rPr>
              <a:t>Introduction to </a:t>
            </a:r>
            <a:r>
              <a:rPr lang="en-US" sz="6000" u="sng" dirty="0" err="1" smtClean="0">
                <a:solidFill>
                  <a:srgbClr val="FF0000"/>
                </a:solidFill>
              </a:rPr>
              <a:t>c++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1979 at bell labs.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stroustrup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simula</a:t>
            </a:r>
            <a:r>
              <a:rPr lang="en-US" dirty="0" smtClean="0"/>
              <a:t> and C.</a:t>
            </a:r>
          </a:p>
          <a:p>
            <a:r>
              <a:rPr lang="en-US" dirty="0" smtClean="0"/>
              <a:t>Initially called “C with classes”.</a:t>
            </a:r>
          </a:p>
          <a:p>
            <a:r>
              <a:rPr lang="en-US" dirty="0" smtClean="0"/>
              <a:t>Released in1985 as C++.</a:t>
            </a:r>
          </a:p>
          <a:p>
            <a:r>
              <a:rPr lang="en-US" dirty="0" smtClean="0"/>
              <a:t>Middle level language.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  <p:pic>
        <p:nvPicPr>
          <p:cNvPr id="4" name="Picture 3" descr="IMG_20200721_2139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General purpose programming language.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For example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/>
              <a:t>Object oriented programming 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/>
              <a:t>Procedural programming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/>
              <a:t>Functional programming</a:t>
            </a:r>
          </a:p>
          <a:p>
            <a:pPr lvl="3">
              <a:buFont typeface="Wingdings" pitchFamily="2" charset="2"/>
              <a:buChar char="Ø"/>
            </a:pPr>
            <a:r>
              <a:rPr lang="en-US" sz="2400" dirty="0" smtClean="0"/>
              <a:t>Generic programming</a:t>
            </a:r>
            <a:endParaRPr lang="en-US" sz="2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convert source code to machine code.</a:t>
            </a:r>
          </a:p>
          <a:p>
            <a:r>
              <a:rPr lang="en-US" dirty="0" smtClean="0"/>
              <a:t>Allow code to execute.</a:t>
            </a:r>
          </a:p>
          <a:p>
            <a:r>
              <a:rPr lang="en-US" dirty="0" smtClean="0"/>
              <a:t>Check source code for correctness.</a:t>
            </a:r>
          </a:p>
          <a:p>
            <a:r>
              <a:rPr lang="en-US" dirty="0" smtClean="0"/>
              <a:t>Each programming </a:t>
            </a:r>
            <a:r>
              <a:rPr lang="en-US" smtClean="0"/>
              <a:t>language has </a:t>
            </a:r>
            <a:r>
              <a:rPr lang="en-US" dirty="0" smtClean="0"/>
              <a:t>own compiler.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9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of compilation in </a:t>
            </a:r>
            <a:r>
              <a:rPr lang="en-US" dirty="0" smtClean="0"/>
              <a:t>C</a:t>
            </a:r>
            <a:r>
              <a:rPr lang="en-US" dirty="0" smtClean="0"/>
              <a:t>++ program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C++98</a:t>
            </a:r>
          </a:p>
          <a:p>
            <a:r>
              <a:rPr lang="en-US" dirty="0" smtClean="0"/>
              <a:t>C++03</a:t>
            </a:r>
          </a:p>
          <a:p>
            <a:r>
              <a:rPr lang="en-US" dirty="0" smtClean="0"/>
              <a:t>C++TR1</a:t>
            </a:r>
          </a:p>
          <a:p>
            <a:r>
              <a:rPr lang="en-US" dirty="0" smtClean="0"/>
              <a:t>C++11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of C++ </a:t>
            </a:r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C++ program consists of three main </a:t>
            </a:r>
            <a:r>
              <a:rPr lang="en-US" dirty="0" smtClean="0"/>
              <a:t>parts;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Preprocessor </a:t>
            </a:r>
            <a:r>
              <a:rPr lang="en-US" dirty="0" smtClean="0"/>
              <a:t>Directives.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Start </a:t>
            </a:r>
            <a:r>
              <a:rPr lang="en-US" dirty="0" smtClean="0"/>
              <a:t>with “#” 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main( ) function.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C++ statements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C++ program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9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178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  Name: Ashfaq Ahmad Department: CSE Section:  B Reg no: 19pwcse1795 </vt:lpstr>
      <vt:lpstr>Introduction to c++</vt:lpstr>
      <vt:lpstr>Introduction</vt:lpstr>
      <vt:lpstr>Slide 4</vt:lpstr>
      <vt:lpstr>compiler</vt:lpstr>
      <vt:lpstr>Steps of compilation in C++ program</vt:lpstr>
      <vt:lpstr>Version of C++ </vt:lpstr>
      <vt:lpstr>Parts of C++ program</vt:lpstr>
      <vt:lpstr>Example </vt:lpstr>
      <vt:lpstr>Uses of C++</vt:lpstr>
      <vt:lpstr>Application of C++</vt:lpstr>
      <vt:lpstr>Some Google files </vt:lpstr>
      <vt:lpstr>Thanks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Ashfaq Ahmad Department: CSE Section:  B</dc:title>
  <dc:creator>AshfaqAhmad</dc:creator>
  <cp:lastModifiedBy>AshfaqAhmad</cp:lastModifiedBy>
  <cp:revision>23</cp:revision>
  <dcterms:created xsi:type="dcterms:W3CDTF">2020-07-21T17:53:02Z</dcterms:created>
  <dcterms:modified xsi:type="dcterms:W3CDTF">2020-07-22T04:44:23Z</dcterms:modified>
</cp:coreProperties>
</file>