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F272-1DF0-47C3-8FCE-E04ADB1BAB2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1260-7B82-496D-9F65-F93A4414A9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dirty="0" smtClean="0"/>
              <a:t> Point A is 40 mm above HP and 60 mm in front of </a:t>
            </a:r>
            <a:r>
              <a:rPr lang="en-US" dirty="0" err="1" smtClean="0"/>
              <a:t>v.P</a:t>
            </a:r>
            <a:r>
              <a:rPr lang="en-US" dirty="0" smtClean="0"/>
              <a:t>. Draw its front and top view.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98747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229600" cy="4525963"/>
          </a:xfrm>
        </p:spPr>
        <p:txBody>
          <a:bodyPr/>
          <a:lstStyle/>
          <a:p>
            <a:r>
              <a:rPr lang="en-US" dirty="0" smtClean="0"/>
              <a:t>Draw the projections of a point A lying on HP and 25mm in front of </a:t>
            </a:r>
            <a:r>
              <a:rPr lang="en-US" dirty="0" err="1" smtClean="0"/>
              <a:t>v.P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7010399" cy="494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229600" cy="4525963"/>
          </a:xfrm>
        </p:spPr>
        <p:txBody>
          <a:bodyPr/>
          <a:lstStyle/>
          <a:p>
            <a:r>
              <a:rPr lang="en-US" dirty="0" smtClean="0"/>
              <a:t>Draw the projections of a point A lying on </a:t>
            </a:r>
            <a:r>
              <a:rPr lang="en-US" dirty="0" err="1" smtClean="0"/>
              <a:t>v.p</a:t>
            </a:r>
            <a:r>
              <a:rPr lang="en-US" dirty="0" smtClean="0"/>
              <a:t> and 70 mm above HP.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82038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229600" cy="4525963"/>
          </a:xfrm>
        </p:spPr>
        <p:txBody>
          <a:bodyPr/>
          <a:lstStyle/>
          <a:p>
            <a:r>
              <a:rPr lang="en-US" dirty="0" smtClean="0"/>
              <a:t>A Point B is 30 mm above HP and 40 mm behind </a:t>
            </a:r>
            <a:r>
              <a:rPr lang="en-US" dirty="0" err="1" smtClean="0"/>
              <a:t>v.p</a:t>
            </a:r>
            <a:r>
              <a:rPr lang="en-US" dirty="0" smtClean="0"/>
              <a:t> Draw its projection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371600"/>
            <a:ext cx="859631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Draw the orthographic projections of the following points. </a:t>
            </a:r>
          </a:p>
          <a:p>
            <a:r>
              <a:rPr lang="en-US" dirty="0" smtClean="0"/>
              <a:t>(a.)  Point </a:t>
            </a:r>
            <a:r>
              <a:rPr lang="en-US" dirty="0" err="1" smtClean="0"/>
              <a:t>Pis</a:t>
            </a:r>
            <a:r>
              <a:rPr lang="en-US" dirty="0" smtClean="0"/>
              <a:t> 30 mm. above H.P and 40 mm. in front </a:t>
            </a:r>
            <a:r>
              <a:rPr lang="en-US" dirty="0" err="1" smtClean="0"/>
              <a:t>ofVP</a:t>
            </a:r>
            <a:r>
              <a:rPr lang="en-US" dirty="0" smtClean="0"/>
              <a:t> </a:t>
            </a:r>
          </a:p>
          <a:p>
            <a:r>
              <a:rPr lang="en-US" dirty="0" smtClean="0"/>
              <a:t>(b.)  Point Q is 25 mm. above H.P and 35 mm. behind VP </a:t>
            </a:r>
          </a:p>
          <a:p>
            <a:r>
              <a:rPr lang="en-US" dirty="0" smtClean="0"/>
              <a:t>(c.)  Point R is 32 mm. below H.P and 45 mm behind VP </a:t>
            </a:r>
          </a:p>
          <a:p>
            <a:r>
              <a:rPr lang="en-US" dirty="0" smtClean="0"/>
              <a:t>(d.)  Point Sis 35 mm. below H.P and 42 mm in front of VP </a:t>
            </a:r>
          </a:p>
          <a:p>
            <a:r>
              <a:rPr lang="en-US" dirty="0" smtClean="0"/>
              <a:t>(e.)  Point T is  in H.P and 30 mm. is behind VP </a:t>
            </a:r>
          </a:p>
          <a:p>
            <a:r>
              <a:rPr lang="en-US" dirty="0" smtClean="0"/>
              <a:t>(f.)  Point U is  in </a:t>
            </a:r>
            <a:r>
              <a:rPr lang="en-US" dirty="0" err="1" smtClean="0"/>
              <a:t>v.p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40 mm. below HP </a:t>
            </a:r>
          </a:p>
          <a:p>
            <a:r>
              <a:rPr lang="en-US" dirty="0" smtClean="0"/>
              <a:t>(g.)  Point V is  in </a:t>
            </a:r>
            <a:r>
              <a:rPr lang="en-US" dirty="0" err="1" smtClean="0"/>
              <a:t>v.p</a:t>
            </a:r>
            <a:r>
              <a:rPr lang="en-US" dirty="0" smtClean="0"/>
              <a:t> and 35 mm. above H.P </a:t>
            </a:r>
          </a:p>
          <a:p>
            <a:r>
              <a:rPr lang="en-US" dirty="0" smtClean="0"/>
              <a:t>(h.)  Point W is  in H.P and 48 mm. in front of VP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0"/>
            <a:ext cx="879989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Usman</dc:creator>
  <cp:lastModifiedBy>Usman</cp:lastModifiedBy>
  <cp:revision>1</cp:revision>
  <dcterms:created xsi:type="dcterms:W3CDTF">2017-10-13T04:16:32Z</dcterms:created>
  <dcterms:modified xsi:type="dcterms:W3CDTF">2017-10-13T04:23:59Z</dcterms:modified>
</cp:coreProperties>
</file>