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48"/>
  </p:notesMasterIdLst>
  <p:handoutMasterIdLst>
    <p:handoutMasterId r:id="rId49"/>
  </p:handoutMasterIdLst>
  <p:sldIdLst>
    <p:sldId id="257" r:id="rId2"/>
    <p:sldId id="258" r:id="rId3"/>
    <p:sldId id="259" r:id="rId4"/>
    <p:sldId id="260" r:id="rId5"/>
    <p:sldId id="265" r:id="rId6"/>
    <p:sldId id="266" r:id="rId7"/>
    <p:sldId id="267" r:id="rId8"/>
    <p:sldId id="268" r:id="rId9"/>
    <p:sldId id="438" r:id="rId10"/>
    <p:sldId id="271" r:id="rId11"/>
    <p:sldId id="272" r:id="rId12"/>
    <p:sldId id="273" r:id="rId13"/>
    <p:sldId id="275" r:id="rId14"/>
    <p:sldId id="279" r:id="rId15"/>
    <p:sldId id="280" r:id="rId16"/>
    <p:sldId id="281" r:id="rId17"/>
    <p:sldId id="282" r:id="rId18"/>
    <p:sldId id="283" r:id="rId19"/>
    <p:sldId id="284" r:id="rId20"/>
    <p:sldId id="285" r:id="rId21"/>
    <p:sldId id="289" r:id="rId22"/>
    <p:sldId id="290" r:id="rId23"/>
    <p:sldId id="292" r:id="rId24"/>
    <p:sldId id="293" r:id="rId25"/>
    <p:sldId id="294" r:id="rId26"/>
    <p:sldId id="309" r:id="rId27"/>
    <p:sldId id="310" r:id="rId28"/>
    <p:sldId id="311" r:id="rId29"/>
    <p:sldId id="377" r:id="rId30"/>
    <p:sldId id="375" r:id="rId31"/>
    <p:sldId id="376" r:id="rId32"/>
    <p:sldId id="320" r:id="rId33"/>
    <p:sldId id="321" r:id="rId34"/>
    <p:sldId id="322" r:id="rId35"/>
    <p:sldId id="323" r:id="rId36"/>
    <p:sldId id="324" r:id="rId37"/>
    <p:sldId id="325" r:id="rId38"/>
    <p:sldId id="326" r:id="rId39"/>
    <p:sldId id="327" r:id="rId40"/>
    <p:sldId id="328" r:id="rId41"/>
    <p:sldId id="381" r:id="rId42"/>
    <p:sldId id="329" r:id="rId43"/>
    <p:sldId id="330" r:id="rId44"/>
    <p:sldId id="380" r:id="rId45"/>
    <p:sldId id="385" r:id="rId46"/>
    <p:sldId id="386" r:id="rId47"/>
  </p:sldIdLst>
  <p:sldSz cx="9144000" cy="6858000" type="screen4x3"/>
  <p:notesSz cx="9144000" cy="6858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FF00"/>
    <a:srgbClr val="FF0000"/>
    <a:srgbClr val="333300"/>
    <a:srgbClr val="0000FF"/>
    <a:srgbClr val="008000"/>
    <a:srgbClr val="3366CC"/>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76344" autoAdjust="0"/>
  </p:normalViewPr>
  <p:slideViewPr>
    <p:cSldViewPr>
      <p:cViewPr varScale="1">
        <p:scale>
          <a:sx n="90" d="100"/>
          <a:sy n="90" d="100"/>
        </p:scale>
        <p:origin x="136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960"/>
    </p:cViewPr>
  </p:sorterViewPr>
  <p:notesViewPr>
    <p:cSldViewPr>
      <p:cViewPr varScale="1">
        <p:scale>
          <a:sx n="56" d="100"/>
          <a:sy n="56" d="100"/>
        </p:scale>
        <p:origin x="-12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36195" name="Rectangle 3"/>
          <p:cNvSpPr>
            <a:spLocks noGrp="1" noChangeArrowheads="1"/>
          </p:cNvSpPr>
          <p:nvPr>
            <p:ph type="dt" sz="quarter" idx="1"/>
          </p:nvPr>
        </p:nvSpPr>
        <p:spPr bwMode="auto">
          <a:xfrm>
            <a:off x="1588"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136196" name="Rectangle 4"/>
          <p:cNvSpPr>
            <a:spLocks noGrp="1" noChangeArrowheads="1"/>
          </p:cNvSpPr>
          <p:nvPr>
            <p:ph type="ftr" sz="quarter" idx="2"/>
          </p:nvPr>
        </p:nvSpPr>
        <p:spPr bwMode="auto">
          <a:xfrm>
            <a:off x="518160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endParaRPr lang="en-US"/>
          </a:p>
        </p:txBody>
      </p:sp>
      <p:sp>
        <p:nvSpPr>
          <p:cNvPr id="136197" name="Rectangle 5"/>
          <p:cNvSpPr>
            <a:spLocks noGrp="1" noChangeArrowheads="1"/>
          </p:cNvSpPr>
          <p:nvPr>
            <p:ph type="sldNum" sz="quarter" idx="3"/>
          </p:nvPr>
        </p:nvSpPr>
        <p:spPr bwMode="auto">
          <a:xfrm>
            <a:off x="1588"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fld id="{C135F768-C582-4623-88CA-C80EE08EF985}" type="slidenum">
              <a:rPr lang="ar-SA"/>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6147"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614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7FB0952-3CB9-4C0E-B7FC-6661A2809FFD}" type="slidenum">
              <a:rPr lang="ar-SA"/>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FA5A97D0-6058-4673-82CD-918435984392}" type="slidenum">
              <a:rPr lang="ar-SA"/>
              <a:pPr/>
              <a:t>3</a:t>
            </a:fld>
            <a:endParaRPr lang="en-US"/>
          </a:p>
        </p:txBody>
      </p:sp>
      <p:sp>
        <p:nvSpPr>
          <p:cNvPr id="7170" name="Rectangle 2"/>
          <p:cNvSpPr>
            <a:spLocks noChangeArrowheads="1"/>
          </p:cNvSpPr>
          <p:nvPr/>
        </p:nvSpPr>
        <p:spPr bwMode="auto">
          <a:xfrm>
            <a:off x="5181600" y="0"/>
            <a:ext cx="3962400" cy="341313"/>
          </a:xfrm>
          <a:prstGeom prst="rect">
            <a:avLst/>
          </a:prstGeom>
          <a:noFill/>
          <a:ln w="12700">
            <a:noFill/>
            <a:miter lim="800000"/>
            <a:headEnd/>
            <a:tailEnd/>
          </a:ln>
          <a:effectLst/>
        </p:spPr>
        <p:txBody>
          <a:bodyPr lIns="19050" tIns="0" rIns="19050" bIns="0"/>
          <a:lstStyle/>
          <a:p>
            <a:pPr algn="r"/>
            <a:r>
              <a:rPr lang="en-US" sz="1000" i="1">
                <a:latin typeface="Times New Roman" pitchFamily="18" charset="0"/>
              </a:rPr>
              <a:t>09/22/97</a:t>
            </a:r>
          </a:p>
        </p:txBody>
      </p:sp>
      <p:sp>
        <p:nvSpPr>
          <p:cNvPr id="7171" name="Rectangle 3"/>
          <p:cNvSpPr>
            <a:spLocks noChangeArrowheads="1"/>
          </p:cNvSpPr>
          <p:nvPr/>
        </p:nvSpPr>
        <p:spPr bwMode="auto">
          <a:xfrm>
            <a:off x="5181600" y="6513513"/>
            <a:ext cx="3962400" cy="344487"/>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7172" name="Rectangle 4"/>
          <p:cNvSpPr>
            <a:spLocks noChangeArrowheads="1"/>
          </p:cNvSpPr>
          <p:nvPr/>
        </p:nvSpPr>
        <p:spPr bwMode="auto">
          <a:xfrm>
            <a:off x="0" y="6513513"/>
            <a:ext cx="3962400" cy="344487"/>
          </a:xfrm>
          <a:prstGeom prst="rect">
            <a:avLst/>
          </a:prstGeom>
          <a:noFill/>
          <a:ln w="12700">
            <a:noFill/>
            <a:miter lim="800000"/>
            <a:headEnd/>
            <a:tailEnd/>
          </a:ln>
          <a:effectLst/>
        </p:spPr>
        <p:txBody>
          <a:bodyPr lIns="19050" tIns="0" rIns="19050" bIns="0" anchor="b"/>
          <a:lstStyle/>
          <a:p>
            <a:r>
              <a:rPr lang="en-US" sz="1000" i="1">
                <a:latin typeface="Times New Roman" pitchFamily="18" charset="0"/>
              </a:rPr>
              <a:t>University of Minnesota Extension Service</a:t>
            </a:r>
          </a:p>
        </p:txBody>
      </p:sp>
      <p:sp>
        <p:nvSpPr>
          <p:cNvPr id="7173" name="Rectangle 5"/>
          <p:cNvSpPr>
            <a:spLocks noChangeArrowheads="1"/>
          </p:cNvSpPr>
          <p:nvPr/>
        </p:nvSpPr>
        <p:spPr bwMode="auto">
          <a:xfrm>
            <a:off x="0" y="0"/>
            <a:ext cx="3962400" cy="341313"/>
          </a:xfrm>
          <a:prstGeom prst="rect">
            <a:avLst/>
          </a:prstGeom>
          <a:noFill/>
          <a:ln w="12700">
            <a:noFill/>
            <a:miter lim="800000"/>
            <a:headEnd/>
            <a:tailEnd/>
          </a:ln>
          <a:effectLst/>
        </p:spPr>
        <p:txBody>
          <a:bodyPr lIns="19050" tIns="0" rIns="19050" bIns="0"/>
          <a:lstStyle/>
          <a:p>
            <a:r>
              <a:rPr lang="en-US" sz="1000" i="1">
                <a:latin typeface="Times New Roman" pitchFamily="18" charset="0"/>
              </a:rPr>
              <a:t>Master Internet Volunteer Program</a:t>
            </a:r>
          </a:p>
        </p:txBody>
      </p:sp>
      <p:sp>
        <p:nvSpPr>
          <p:cNvPr id="7174" name="Rectangle 6"/>
          <p:cNvSpPr>
            <a:spLocks noGrp="1" noRot="1" noChangeAspect="1" noChangeArrowheads="1" noTextEdit="1"/>
          </p:cNvSpPr>
          <p:nvPr>
            <p:ph type="sldImg"/>
          </p:nvPr>
        </p:nvSpPr>
        <p:spPr>
          <a:ln w="12700" cap="flat">
            <a:solidFill>
              <a:schemeClr val="tx1"/>
            </a:solidFill>
          </a:ln>
        </p:spPr>
      </p:sp>
      <p:sp>
        <p:nvSpPr>
          <p:cNvPr id="7175" name="Rectangle 7"/>
          <p:cNvSpPr>
            <a:spLocks noGrp="1" noChangeArrowheads="1"/>
          </p:cNvSpPr>
          <p:nvPr>
            <p:ph type="body" idx="1"/>
          </p:nvPr>
        </p:nvSpPr>
        <p:spPr>
          <a:xfrm>
            <a:off x="1219200" y="3257550"/>
            <a:ext cx="6705600" cy="3086100"/>
          </a:xfrm>
          <a:noFill/>
          <a:ln/>
        </p:spPr>
        <p:txBody>
          <a:bodyPr lIns="90488" tIns="44450" rIns="90488" bIns="44450"/>
          <a:lstStyle/>
          <a:p>
            <a:pPr>
              <a:buFontTx/>
              <a:buChar char="•"/>
            </a:pPr>
            <a:r>
              <a:rPr lang="en-US"/>
              <a:t>Provide information in an organized way</a:t>
            </a:r>
          </a:p>
          <a:p>
            <a:pPr>
              <a:buFontTx/>
              <a:buChar char="•"/>
            </a:pPr>
            <a:r>
              <a:rPr lang="en-US"/>
              <a:t>Chat Groups</a:t>
            </a:r>
          </a:p>
          <a:p>
            <a:pPr>
              <a:buFontTx/>
              <a:buChar char="•"/>
            </a:pPr>
            <a:r>
              <a:rPr lang="en-US"/>
              <a:t>Specialized information areas</a:t>
            </a:r>
          </a:p>
          <a:p>
            <a:pPr>
              <a:buFontTx/>
              <a:buChar char="•"/>
            </a:pPr>
            <a:r>
              <a:rPr lang="en-US"/>
              <a:t>Internet access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2F223F5-DB60-46F6-9B81-C2073A391B28}" type="slidenum">
              <a:rPr lang="ar-SA"/>
              <a:pPr/>
              <a:t>5</a:t>
            </a:fld>
            <a:endParaRPr lang="en-US"/>
          </a:p>
        </p:txBody>
      </p:sp>
      <p:sp>
        <p:nvSpPr>
          <p:cNvPr id="14338" name="Rectangle 2"/>
          <p:cNvSpPr>
            <a:spLocks noChangeArrowheads="1"/>
          </p:cNvSpPr>
          <p:nvPr/>
        </p:nvSpPr>
        <p:spPr bwMode="auto">
          <a:xfrm>
            <a:off x="5181600" y="0"/>
            <a:ext cx="3962400" cy="341313"/>
          </a:xfrm>
          <a:prstGeom prst="rect">
            <a:avLst/>
          </a:prstGeom>
          <a:noFill/>
          <a:ln w="12700">
            <a:noFill/>
            <a:miter lim="800000"/>
            <a:headEnd/>
            <a:tailEnd/>
          </a:ln>
          <a:effectLst/>
        </p:spPr>
        <p:txBody>
          <a:bodyPr lIns="19050" tIns="0" rIns="19050" bIns="0"/>
          <a:lstStyle/>
          <a:p>
            <a:pPr algn="r"/>
            <a:r>
              <a:rPr lang="en-US" sz="1000" i="1">
                <a:latin typeface="Times New Roman" pitchFamily="18" charset="0"/>
              </a:rPr>
              <a:t>09/22/97</a:t>
            </a:r>
          </a:p>
        </p:txBody>
      </p:sp>
      <p:sp>
        <p:nvSpPr>
          <p:cNvPr id="14339" name="Rectangle 3"/>
          <p:cNvSpPr>
            <a:spLocks noChangeArrowheads="1"/>
          </p:cNvSpPr>
          <p:nvPr/>
        </p:nvSpPr>
        <p:spPr bwMode="auto">
          <a:xfrm>
            <a:off x="5181600" y="6513513"/>
            <a:ext cx="3962400" cy="344487"/>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9</a:t>
            </a:r>
          </a:p>
        </p:txBody>
      </p:sp>
      <p:sp>
        <p:nvSpPr>
          <p:cNvPr id="14340" name="Rectangle 4"/>
          <p:cNvSpPr>
            <a:spLocks noChangeArrowheads="1"/>
          </p:cNvSpPr>
          <p:nvPr/>
        </p:nvSpPr>
        <p:spPr bwMode="auto">
          <a:xfrm>
            <a:off x="0" y="6513513"/>
            <a:ext cx="3962400" cy="344487"/>
          </a:xfrm>
          <a:prstGeom prst="rect">
            <a:avLst/>
          </a:prstGeom>
          <a:noFill/>
          <a:ln w="12700">
            <a:noFill/>
            <a:miter lim="800000"/>
            <a:headEnd/>
            <a:tailEnd/>
          </a:ln>
          <a:effectLst/>
        </p:spPr>
        <p:txBody>
          <a:bodyPr lIns="19050" tIns="0" rIns="19050" bIns="0" anchor="b"/>
          <a:lstStyle/>
          <a:p>
            <a:r>
              <a:rPr lang="en-US" sz="1000" i="1">
                <a:latin typeface="Times New Roman" pitchFamily="18" charset="0"/>
              </a:rPr>
              <a:t>University of Minnesota Extension Service</a:t>
            </a:r>
          </a:p>
        </p:txBody>
      </p:sp>
      <p:sp>
        <p:nvSpPr>
          <p:cNvPr id="14341" name="Rectangle 5"/>
          <p:cNvSpPr>
            <a:spLocks noChangeArrowheads="1"/>
          </p:cNvSpPr>
          <p:nvPr/>
        </p:nvSpPr>
        <p:spPr bwMode="auto">
          <a:xfrm>
            <a:off x="0" y="0"/>
            <a:ext cx="3962400" cy="341313"/>
          </a:xfrm>
          <a:prstGeom prst="rect">
            <a:avLst/>
          </a:prstGeom>
          <a:noFill/>
          <a:ln w="12700">
            <a:noFill/>
            <a:miter lim="800000"/>
            <a:headEnd/>
            <a:tailEnd/>
          </a:ln>
          <a:effectLst/>
        </p:spPr>
        <p:txBody>
          <a:bodyPr lIns="19050" tIns="0" rIns="19050" bIns="0"/>
          <a:lstStyle/>
          <a:p>
            <a:r>
              <a:rPr lang="en-US" sz="1000" i="1">
                <a:latin typeface="Times New Roman" pitchFamily="18" charset="0"/>
              </a:rPr>
              <a:t>Master Internet Volunteer Program</a:t>
            </a:r>
          </a:p>
        </p:txBody>
      </p:sp>
      <p:sp>
        <p:nvSpPr>
          <p:cNvPr id="14342" name="Rectangle 6"/>
          <p:cNvSpPr>
            <a:spLocks noGrp="1" noRot="1" noChangeAspect="1" noChangeArrowheads="1" noTextEdit="1"/>
          </p:cNvSpPr>
          <p:nvPr>
            <p:ph type="sldImg"/>
          </p:nvPr>
        </p:nvSpPr>
        <p:spPr>
          <a:ln w="12700" cap="flat">
            <a:solidFill>
              <a:schemeClr val="tx1"/>
            </a:solidFill>
          </a:ln>
        </p:spPr>
      </p:sp>
      <p:sp>
        <p:nvSpPr>
          <p:cNvPr id="14343" name="Rectangle 7"/>
          <p:cNvSpPr>
            <a:spLocks noGrp="1" noChangeArrowheads="1"/>
          </p:cNvSpPr>
          <p:nvPr>
            <p:ph type="body" idx="1"/>
          </p:nvPr>
        </p:nvSpPr>
        <p:spPr>
          <a:xfrm>
            <a:off x="1219200" y="3257550"/>
            <a:ext cx="6705600" cy="3086100"/>
          </a:xfrm>
          <a:noFill/>
          <a:ln/>
        </p:spPr>
        <p:txBody>
          <a:bodyPr lIns="90488" tIns="44450" rIns="90488" bIns="44450"/>
          <a:lstStyle/>
          <a:p>
            <a:pPr>
              <a:buFontTx/>
              <a:buChar char="•"/>
            </a:pPr>
            <a:r>
              <a:rPr lang="en-US"/>
              <a:t>Tech help should be a local or toll-free call</a:t>
            </a:r>
          </a:p>
          <a:p>
            <a:pPr>
              <a:buFontTx/>
              <a:buChar char="•"/>
            </a:pPr>
            <a:r>
              <a:rPr lang="en-US"/>
              <a:t>Is it available when you are using the net?</a:t>
            </a:r>
          </a:p>
          <a:p>
            <a:pPr>
              <a:buFontTx/>
              <a:buChar char="•"/>
            </a:pPr>
            <a:r>
              <a:rPr lang="en-US"/>
              <a:t>Will you get a real person or have to leave voice mail? (voice mail is OK if the response time is fast and during a time you are not connected)</a:t>
            </a:r>
          </a:p>
          <a:p>
            <a:pPr>
              <a:buFontTx/>
              <a:buChar char="•"/>
            </a:pPr>
            <a:r>
              <a:rPr lang="en-US"/>
              <a:t>Try calling tech support before subscribing.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1E1110-0B55-4804-BE90-3A280169FAC2}" type="slidenum">
              <a:rPr lang="ar-SA"/>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909715-A5F1-4C33-9487-428F218F4722}" type="slidenum">
              <a:rPr lang="ar-SA"/>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0258FF-9F2A-46D9-A6BF-A95C22509C98}" type="slidenum">
              <a:rPr lang="ar-SA"/>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71E9C95-63E1-49B6-8E1A-096A6800A1C0}" type="slidenum">
              <a:rPr lang="ar-SA"/>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lipArt Placeholder 2"/>
          <p:cNvSpPr>
            <a:spLocks noGrp="1"/>
          </p:cNvSpPr>
          <p:nvPr>
            <p:ph type="clipArt" sz="half" idx="1"/>
          </p:nvPr>
        </p:nvSpPr>
        <p:spPr>
          <a:xfrm>
            <a:off x="457200" y="1600200"/>
            <a:ext cx="4038600" cy="4525963"/>
          </a:xfrm>
        </p:spPr>
        <p:txBody>
          <a:bodyPr/>
          <a:lstStyle/>
          <a:p>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8B7D80B-F417-4D81-BC0B-C179325A5329}" type="slidenum">
              <a:rPr lang="ar-SA"/>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9788B47-54AB-441F-AC38-8251584CEBC0}" type="slidenum">
              <a:rPr lang="ar-SA"/>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F146BC-8151-44AE-8FC5-B6C5EB36B06B}" type="slidenum">
              <a:rPr lang="ar-SA"/>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74672FC-08AA-494C-91E4-423ABD37EFEF}" type="slidenum">
              <a:rPr lang="ar-SA"/>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7E9547-520E-4B75-9A55-6AF5332C4F79}" type="slidenum">
              <a:rPr lang="ar-SA"/>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ACAD926-1E5D-4902-BF58-E61CE27D80F9}" type="slidenum">
              <a:rPr lang="ar-SA"/>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CEF165F-4E6E-4F2F-8C3B-BB020BFE77F8}" type="slidenum">
              <a:rPr lang="ar-SA"/>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70DC39-1C88-4854-A4F0-B2F5CB89C4A2}" type="slidenum">
              <a:rPr lang="ar-SA"/>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EEAEF3-9AE2-473F-9D53-86B850663235}" type="slidenum">
              <a:rPr lang="ar-SA"/>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ar-SA"/>
              <a:t>انقر لتحرير نمط العنوان الرئيسي</a:t>
            </a:r>
            <a:endParaRPr lang="en-US"/>
          </a:p>
        </p:txBody>
      </p:sp>
      <p:sp>
        <p:nvSpPr>
          <p:cNvPr id="2467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ar-SA"/>
              <a:t>انقر لتحرير أنماط النص الرئيسي</a:t>
            </a:r>
            <a:endParaRPr lang="en-US"/>
          </a:p>
          <a:p>
            <a:pPr lvl="1"/>
            <a:r>
              <a:rPr lang="ar-SA"/>
              <a:t>المستوى الثاني</a:t>
            </a:r>
            <a:endParaRPr lang="en-US"/>
          </a:p>
          <a:p>
            <a:pPr lvl="2"/>
            <a:r>
              <a:rPr lang="ar-SA"/>
              <a:t>المستوى الثالث</a:t>
            </a:r>
            <a:endParaRPr lang="en-US"/>
          </a:p>
          <a:p>
            <a:pPr lvl="3"/>
            <a:r>
              <a:rPr lang="ar-SA"/>
              <a:t>المستوى الرابع</a:t>
            </a:r>
            <a:endParaRPr lang="en-US"/>
          </a:p>
          <a:p>
            <a:pPr lvl="4"/>
            <a:r>
              <a:rPr lang="ar-SA"/>
              <a:t>المستوى الخامس</a:t>
            </a:r>
            <a:endParaRPr lang="en-US"/>
          </a:p>
        </p:txBody>
      </p:sp>
      <p:sp>
        <p:nvSpPr>
          <p:cNvPr id="246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246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7FBFE7B4-C754-45FD-B284-8242D142CA45}" type="slidenum">
              <a:rPr lang="ar-SA"/>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domain.com/dir/file.ex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B8711FE0-1962-4603-852C-8E422670A41D}" type="slidenum">
              <a:rPr lang="ar-SA"/>
              <a:pPr/>
              <a:t>1</a:t>
            </a:fld>
            <a:endParaRPr lang="en-US"/>
          </a:p>
        </p:txBody>
      </p:sp>
      <p:sp>
        <p:nvSpPr>
          <p:cNvPr id="3074" name="Rectangle 2"/>
          <p:cNvSpPr>
            <a:spLocks noGrp="1" noChangeArrowheads="1"/>
          </p:cNvSpPr>
          <p:nvPr>
            <p:ph type="ctrTitle"/>
          </p:nvPr>
        </p:nvSpPr>
        <p:spPr>
          <a:xfrm>
            <a:off x="685800" y="914400"/>
            <a:ext cx="7620000" cy="2686050"/>
          </a:xfrm>
          <a:solidFill>
            <a:srgbClr val="40949A"/>
          </a:solidFill>
          <a:ln/>
          <a:scene3d>
            <a:camera prst="legacyObliqueBottomLeft"/>
            <a:lightRig rig="legacyFlat3" dir="t"/>
          </a:scene3d>
          <a:sp3d extrusionH="430200" prstMaterial="legacyMatte">
            <a:bevelT w="13500" h="13500" prst="angle"/>
            <a:bevelB w="13500" h="13500" prst="angle"/>
            <a:extrusionClr>
              <a:srgbClr val="40949A"/>
            </a:extrusionClr>
          </a:sp3d>
        </p:spPr>
        <p:txBody>
          <a:bodyPr>
            <a:flatTx/>
          </a:bodyPr>
          <a:lstStyle/>
          <a:p>
            <a:br>
              <a:rPr lang="en-US" sz="6000" dirty="0">
                <a:solidFill>
                  <a:srgbClr val="FF0000"/>
                </a:solidFill>
              </a:rPr>
            </a:br>
            <a:r>
              <a:rPr lang="en-US" sz="7200" dirty="0">
                <a:solidFill>
                  <a:schemeClr val="bg1"/>
                </a:solidFill>
              </a:rPr>
              <a:t>Introduction</a:t>
            </a:r>
            <a:r>
              <a:rPr lang="en-US" sz="6000" dirty="0">
                <a:solidFill>
                  <a:schemeClr val="bg1"/>
                </a:solidFill>
              </a:rPr>
              <a:t> to</a:t>
            </a:r>
            <a:br>
              <a:rPr lang="en-US" sz="6000" dirty="0">
                <a:solidFill>
                  <a:schemeClr val="bg1"/>
                </a:solidFill>
              </a:rPr>
            </a:br>
            <a:r>
              <a:rPr lang="en-US" sz="6000" dirty="0">
                <a:solidFill>
                  <a:schemeClr val="bg1"/>
                </a:solidFill>
              </a:rPr>
              <a:t> </a:t>
            </a:r>
            <a:r>
              <a:rPr lang="en-US" sz="8800" dirty="0">
                <a:solidFill>
                  <a:srgbClr val="FF0000"/>
                </a:solidFill>
              </a:rPr>
              <a:t>H</a:t>
            </a:r>
            <a:r>
              <a:rPr lang="en-US" sz="8800" dirty="0"/>
              <a:t>T</a:t>
            </a:r>
            <a:r>
              <a:rPr lang="en-US" sz="8800" dirty="0">
                <a:solidFill>
                  <a:schemeClr val="bg1"/>
                </a:solidFill>
              </a:rPr>
              <a:t>M</a:t>
            </a:r>
            <a:r>
              <a:rPr lang="en-US" sz="8800" dirty="0">
                <a:solidFill>
                  <a:srgbClr val="FFFF00"/>
                </a:solidFill>
              </a:rPr>
              <a:t>L </a:t>
            </a:r>
            <a:r>
              <a:rPr lang="en-US" sz="4800" dirty="0">
                <a:solidFill>
                  <a:srgbClr val="FFFF00"/>
                </a:solidFill>
              </a:rPr>
              <a:t>Part 1</a:t>
            </a:r>
            <a:br>
              <a:rPr lang="en-US" sz="8800" dirty="0">
                <a:solidFill>
                  <a:schemeClr val="bg1"/>
                </a:solidFill>
              </a:rPr>
            </a:br>
            <a:endParaRPr lang="en-US" sz="8800" dirty="0">
              <a:solidFill>
                <a:schemeClr val="bg1"/>
              </a:solidFill>
            </a:endParaRPr>
          </a:p>
        </p:txBody>
      </p:sp>
      <p:grpSp>
        <p:nvGrpSpPr>
          <p:cNvPr id="3076" name="Group 4"/>
          <p:cNvGrpSpPr>
            <a:grpSpLocks/>
          </p:cNvGrpSpPr>
          <p:nvPr/>
        </p:nvGrpSpPr>
        <p:grpSpPr bwMode="auto">
          <a:xfrm>
            <a:off x="685800" y="5105400"/>
            <a:ext cx="925513" cy="1068388"/>
            <a:chOff x="480" y="3168"/>
            <a:chExt cx="583" cy="673"/>
          </a:xfrm>
        </p:grpSpPr>
        <p:sp>
          <p:nvSpPr>
            <p:cNvPr id="3077" name="Freeform 5"/>
            <p:cNvSpPr>
              <a:spLocks/>
            </p:cNvSpPr>
            <p:nvPr/>
          </p:nvSpPr>
          <p:spPr bwMode="auto">
            <a:xfrm>
              <a:off x="487" y="3172"/>
              <a:ext cx="418" cy="663"/>
            </a:xfrm>
            <a:custGeom>
              <a:avLst/>
              <a:gdLst/>
              <a:ahLst/>
              <a:cxnLst>
                <a:cxn ang="0">
                  <a:pos x="2389" y="220"/>
                </a:cxn>
                <a:cxn ang="0">
                  <a:pos x="1751" y="45"/>
                </a:cxn>
                <a:cxn ang="0">
                  <a:pos x="639" y="0"/>
                </a:cxn>
                <a:cxn ang="0">
                  <a:pos x="78" y="123"/>
                </a:cxn>
                <a:cxn ang="0">
                  <a:pos x="72" y="1024"/>
                </a:cxn>
                <a:cxn ang="0">
                  <a:pos x="251" y="1767"/>
                </a:cxn>
                <a:cxn ang="0">
                  <a:pos x="418" y="1805"/>
                </a:cxn>
                <a:cxn ang="0">
                  <a:pos x="251" y="2307"/>
                </a:cxn>
                <a:cxn ang="0">
                  <a:pos x="407" y="2862"/>
                </a:cxn>
                <a:cxn ang="0">
                  <a:pos x="226" y="2881"/>
                </a:cxn>
                <a:cxn ang="0">
                  <a:pos x="0" y="3571"/>
                </a:cxn>
                <a:cxn ang="0">
                  <a:pos x="116" y="3668"/>
                </a:cxn>
                <a:cxn ang="0">
                  <a:pos x="2389" y="3687"/>
                </a:cxn>
                <a:cxn ang="0">
                  <a:pos x="2492" y="3539"/>
                </a:cxn>
                <a:cxn ang="0">
                  <a:pos x="2171" y="2862"/>
                </a:cxn>
                <a:cxn ang="0">
                  <a:pos x="1990" y="2862"/>
                </a:cxn>
                <a:cxn ang="0">
                  <a:pos x="2233" y="2339"/>
                </a:cxn>
                <a:cxn ang="0">
                  <a:pos x="1996" y="1965"/>
                </a:cxn>
                <a:cxn ang="0">
                  <a:pos x="2036" y="1838"/>
                </a:cxn>
                <a:cxn ang="0">
                  <a:pos x="2176" y="1798"/>
                </a:cxn>
                <a:cxn ang="0">
                  <a:pos x="2349" y="1064"/>
                </a:cxn>
                <a:cxn ang="0">
                  <a:pos x="2389" y="220"/>
                </a:cxn>
                <a:cxn ang="0">
                  <a:pos x="2389" y="220"/>
                </a:cxn>
              </a:cxnLst>
              <a:rect l="0" t="0" r="r" b="b"/>
              <a:pathLst>
                <a:path w="2492" h="3687">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lnTo>
                    <a:pt x="2389" y="220"/>
                  </a:lnTo>
                  <a:close/>
                </a:path>
              </a:pathLst>
            </a:custGeom>
            <a:solidFill>
              <a:srgbClr val="FFFFFF"/>
            </a:solidFill>
            <a:ln w="9525">
              <a:noFill/>
              <a:round/>
              <a:headEnd/>
              <a:tailEnd/>
            </a:ln>
          </p:spPr>
          <p:txBody>
            <a:bodyPr/>
            <a:lstStyle/>
            <a:p>
              <a:endParaRPr lang="en-US"/>
            </a:p>
          </p:txBody>
        </p:sp>
        <p:sp>
          <p:nvSpPr>
            <p:cNvPr id="3078" name="Freeform 6"/>
            <p:cNvSpPr>
              <a:spLocks/>
            </p:cNvSpPr>
            <p:nvPr/>
          </p:nvSpPr>
          <p:spPr bwMode="auto">
            <a:xfrm>
              <a:off x="495" y="3188"/>
              <a:ext cx="411" cy="645"/>
            </a:xfrm>
            <a:custGeom>
              <a:avLst/>
              <a:gdLst/>
              <a:ahLst/>
              <a:cxnLst>
                <a:cxn ang="0">
                  <a:pos x="69" y="108"/>
                </a:cxn>
                <a:cxn ang="0">
                  <a:pos x="650" y="0"/>
                </a:cxn>
                <a:cxn ang="0">
                  <a:pos x="1648" y="27"/>
                </a:cxn>
                <a:cxn ang="0">
                  <a:pos x="2306" y="125"/>
                </a:cxn>
                <a:cxn ang="0">
                  <a:pos x="2331" y="734"/>
                </a:cxn>
                <a:cxn ang="0">
                  <a:pos x="2116" y="1734"/>
                </a:cxn>
                <a:cxn ang="0">
                  <a:pos x="1966" y="1783"/>
                </a:cxn>
                <a:cxn ang="0">
                  <a:pos x="2173" y="2283"/>
                </a:cxn>
                <a:cxn ang="0">
                  <a:pos x="1966" y="2792"/>
                </a:cxn>
                <a:cxn ang="0">
                  <a:pos x="2131" y="2800"/>
                </a:cxn>
                <a:cxn ang="0">
                  <a:pos x="2449" y="3376"/>
                </a:cxn>
                <a:cxn ang="0">
                  <a:pos x="2407" y="3534"/>
                </a:cxn>
                <a:cxn ang="0">
                  <a:pos x="76" y="3593"/>
                </a:cxn>
                <a:cxn ang="0">
                  <a:pos x="0" y="3444"/>
                </a:cxn>
                <a:cxn ang="0">
                  <a:pos x="232" y="2832"/>
                </a:cxn>
                <a:cxn ang="0">
                  <a:pos x="496" y="2807"/>
                </a:cxn>
                <a:cxn ang="0">
                  <a:pos x="265" y="2271"/>
                </a:cxn>
                <a:cxn ang="0">
                  <a:pos x="825" y="2279"/>
                </a:cxn>
                <a:cxn ang="0">
                  <a:pos x="291" y="2175"/>
                </a:cxn>
                <a:cxn ang="0">
                  <a:pos x="384" y="1692"/>
                </a:cxn>
                <a:cxn ang="0">
                  <a:pos x="234" y="1650"/>
                </a:cxn>
                <a:cxn ang="0">
                  <a:pos x="94" y="834"/>
                </a:cxn>
                <a:cxn ang="0">
                  <a:pos x="69" y="108"/>
                </a:cxn>
                <a:cxn ang="0">
                  <a:pos x="69" y="108"/>
                </a:cxn>
              </a:cxnLst>
              <a:rect l="0" t="0" r="r" b="b"/>
              <a:pathLst>
                <a:path w="2449" h="3593">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lnTo>
                    <a:pt x="69" y="108"/>
                  </a:lnTo>
                  <a:close/>
                </a:path>
              </a:pathLst>
            </a:custGeom>
            <a:solidFill>
              <a:srgbClr val="E8D9D9"/>
            </a:solidFill>
            <a:ln w="9525">
              <a:noFill/>
              <a:round/>
              <a:headEnd/>
              <a:tailEnd/>
            </a:ln>
          </p:spPr>
          <p:txBody>
            <a:bodyPr/>
            <a:lstStyle/>
            <a:p>
              <a:endParaRPr lang="en-US"/>
            </a:p>
          </p:txBody>
        </p:sp>
        <p:sp>
          <p:nvSpPr>
            <p:cNvPr id="3079" name="Freeform 7"/>
            <p:cNvSpPr>
              <a:spLocks/>
            </p:cNvSpPr>
            <p:nvPr/>
          </p:nvSpPr>
          <p:spPr bwMode="auto">
            <a:xfrm>
              <a:off x="951" y="3740"/>
              <a:ext cx="106" cy="88"/>
            </a:xfrm>
            <a:custGeom>
              <a:avLst/>
              <a:gdLst/>
              <a:ahLst/>
              <a:cxnLst>
                <a:cxn ang="0">
                  <a:pos x="406" y="75"/>
                </a:cxn>
                <a:cxn ang="0">
                  <a:pos x="332" y="0"/>
                </a:cxn>
                <a:cxn ang="0">
                  <a:pos x="57" y="25"/>
                </a:cxn>
                <a:cxn ang="0">
                  <a:pos x="0" y="116"/>
                </a:cxn>
                <a:cxn ang="0">
                  <a:pos x="83" y="367"/>
                </a:cxn>
                <a:cxn ang="0">
                  <a:pos x="315" y="491"/>
                </a:cxn>
                <a:cxn ang="0">
                  <a:pos x="574" y="417"/>
                </a:cxn>
                <a:cxn ang="0">
                  <a:pos x="633" y="274"/>
                </a:cxn>
                <a:cxn ang="0">
                  <a:pos x="406" y="75"/>
                </a:cxn>
                <a:cxn ang="0">
                  <a:pos x="406" y="75"/>
                </a:cxn>
              </a:cxnLst>
              <a:rect l="0" t="0" r="r" b="b"/>
              <a:pathLst>
                <a:path w="633" h="491">
                  <a:moveTo>
                    <a:pt x="406" y="75"/>
                  </a:moveTo>
                  <a:lnTo>
                    <a:pt x="332" y="0"/>
                  </a:lnTo>
                  <a:lnTo>
                    <a:pt x="57" y="25"/>
                  </a:lnTo>
                  <a:lnTo>
                    <a:pt x="0" y="116"/>
                  </a:lnTo>
                  <a:lnTo>
                    <a:pt x="83" y="367"/>
                  </a:lnTo>
                  <a:lnTo>
                    <a:pt x="315" y="491"/>
                  </a:lnTo>
                  <a:lnTo>
                    <a:pt x="574" y="417"/>
                  </a:lnTo>
                  <a:lnTo>
                    <a:pt x="633" y="274"/>
                  </a:lnTo>
                  <a:lnTo>
                    <a:pt x="406" y="75"/>
                  </a:lnTo>
                  <a:lnTo>
                    <a:pt x="406" y="75"/>
                  </a:lnTo>
                  <a:close/>
                </a:path>
              </a:pathLst>
            </a:custGeom>
            <a:solidFill>
              <a:srgbClr val="E8D9D9"/>
            </a:solidFill>
            <a:ln w="9525">
              <a:noFill/>
              <a:round/>
              <a:headEnd/>
              <a:tailEnd/>
            </a:ln>
          </p:spPr>
          <p:txBody>
            <a:bodyPr/>
            <a:lstStyle/>
            <a:p>
              <a:endParaRPr lang="en-US"/>
            </a:p>
          </p:txBody>
        </p:sp>
        <p:sp>
          <p:nvSpPr>
            <p:cNvPr id="3080" name="Freeform 8"/>
            <p:cNvSpPr>
              <a:spLocks/>
            </p:cNvSpPr>
            <p:nvPr/>
          </p:nvSpPr>
          <p:spPr bwMode="auto">
            <a:xfrm>
              <a:off x="551" y="3228"/>
              <a:ext cx="283" cy="228"/>
            </a:xfrm>
            <a:custGeom>
              <a:avLst/>
              <a:gdLst/>
              <a:ahLst/>
              <a:cxnLst>
                <a:cxn ang="0">
                  <a:pos x="0" y="84"/>
                </a:cxn>
                <a:cxn ang="0">
                  <a:pos x="15" y="650"/>
                </a:cxn>
                <a:cxn ang="0">
                  <a:pos x="99" y="1182"/>
                </a:cxn>
                <a:cxn ang="0">
                  <a:pos x="557" y="1249"/>
                </a:cxn>
                <a:cxn ang="0">
                  <a:pos x="1131" y="1266"/>
                </a:cxn>
                <a:cxn ang="0">
                  <a:pos x="1540" y="1224"/>
                </a:cxn>
                <a:cxn ang="0">
                  <a:pos x="1688" y="732"/>
                </a:cxn>
                <a:cxn ang="0">
                  <a:pos x="1663" y="74"/>
                </a:cxn>
                <a:cxn ang="0">
                  <a:pos x="1165" y="25"/>
                </a:cxn>
                <a:cxn ang="0">
                  <a:pos x="407" y="0"/>
                </a:cxn>
                <a:cxn ang="0">
                  <a:pos x="0" y="84"/>
                </a:cxn>
                <a:cxn ang="0">
                  <a:pos x="0" y="84"/>
                </a:cxn>
              </a:cxnLst>
              <a:rect l="0" t="0" r="r" b="b"/>
              <a:pathLst>
                <a:path w="1688" h="1266">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lnTo>
                    <a:pt x="0" y="84"/>
                  </a:lnTo>
                  <a:close/>
                </a:path>
              </a:pathLst>
            </a:custGeom>
            <a:solidFill>
              <a:srgbClr val="FFCC99"/>
            </a:solidFill>
            <a:ln w="9525">
              <a:noFill/>
              <a:round/>
              <a:headEnd/>
              <a:tailEnd/>
            </a:ln>
          </p:spPr>
          <p:txBody>
            <a:bodyPr/>
            <a:lstStyle/>
            <a:p>
              <a:endParaRPr lang="en-US"/>
            </a:p>
          </p:txBody>
        </p:sp>
        <p:sp>
          <p:nvSpPr>
            <p:cNvPr id="3081" name="Freeform 9"/>
            <p:cNvSpPr>
              <a:spLocks/>
            </p:cNvSpPr>
            <p:nvPr/>
          </p:nvSpPr>
          <p:spPr bwMode="auto">
            <a:xfrm>
              <a:off x="536" y="3592"/>
              <a:ext cx="342" cy="153"/>
            </a:xfrm>
            <a:custGeom>
              <a:avLst/>
              <a:gdLst/>
              <a:ahLst/>
              <a:cxnLst>
                <a:cxn ang="0">
                  <a:pos x="0" y="24"/>
                </a:cxn>
                <a:cxn ang="0">
                  <a:pos x="118" y="524"/>
                </a:cxn>
                <a:cxn ang="0">
                  <a:pos x="625" y="640"/>
                </a:cxn>
                <a:cxn ang="0">
                  <a:pos x="1807" y="650"/>
                </a:cxn>
                <a:cxn ang="0">
                  <a:pos x="2039" y="849"/>
                </a:cxn>
                <a:cxn ang="0">
                  <a:pos x="1857" y="532"/>
                </a:cxn>
                <a:cxn ang="0">
                  <a:pos x="1682" y="517"/>
                </a:cxn>
                <a:cxn ang="0">
                  <a:pos x="1931" y="0"/>
                </a:cxn>
                <a:cxn ang="0">
                  <a:pos x="733" y="115"/>
                </a:cxn>
                <a:cxn ang="0">
                  <a:pos x="642" y="441"/>
                </a:cxn>
                <a:cxn ang="0">
                  <a:pos x="591" y="58"/>
                </a:cxn>
                <a:cxn ang="0">
                  <a:pos x="0" y="24"/>
                </a:cxn>
                <a:cxn ang="0">
                  <a:pos x="0" y="24"/>
                </a:cxn>
              </a:cxnLst>
              <a:rect l="0" t="0" r="r" b="b"/>
              <a:pathLst>
                <a:path w="2039" h="849">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lnTo>
                    <a:pt x="0" y="24"/>
                  </a:lnTo>
                  <a:close/>
                </a:path>
              </a:pathLst>
            </a:custGeom>
            <a:solidFill>
              <a:srgbClr val="A39494"/>
            </a:solidFill>
            <a:ln w="9525">
              <a:noFill/>
              <a:round/>
              <a:headEnd/>
              <a:tailEnd/>
            </a:ln>
          </p:spPr>
          <p:txBody>
            <a:bodyPr/>
            <a:lstStyle/>
            <a:p>
              <a:endParaRPr lang="en-US"/>
            </a:p>
          </p:txBody>
        </p:sp>
        <p:sp>
          <p:nvSpPr>
            <p:cNvPr id="3082" name="Freeform 10"/>
            <p:cNvSpPr>
              <a:spLocks/>
            </p:cNvSpPr>
            <p:nvPr/>
          </p:nvSpPr>
          <p:spPr bwMode="auto">
            <a:xfrm>
              <a:off x="491" y="3788"/>
              <a:ext cx="412" cy="45"/>
            </a:xfrm>
            <a:custGeom>
              <a:avLst/>
              <a:gdLst/>
              <a:ahLst/>
              <a:cxnLst>
                <a:cxn ang="0">
                  <a:pos x="0" y="100"/>
                </a:cxn>
                <a:cxn ang="0">
                  <a:pos x="159" y="142"/>
                </a:cxn>
                <a:cxn ang="0">
                  <a:pos x="2347" y="133"/>
                </a:cxn>
                <a:cxn ang="0">
                  <a:pos x="2455" y="0"/>
                </a:cxn>
                <a:cxn ang="0">
                  <a:pos x="2431" y="209"/>
                </a:cxn>
                <a:cxn ang="0">
                  <a:pos x="2305" y="251"/>
                </a:cxn>
                <a:cxn ang="0">
                  <a:pos x="76" y="241"/>
                </a:cxn>
                <a:cxn ang="0">
                  <a:pos x="0" y="100"/>
                </a:cxn>
                <a:cxn ang="0">
                  <a:pos x="0" y="100"/>
                </a:cxn>
              </a:cxnLst>
              <a:rect l="0" t="0" r="r" b="b"/>
              <a:pathLst>
                <a:path w="2455" h="251">
                  <a:moveTo>
                    <a:pt x="0" y="100"/>
                  </a:moveTo>
                  <a:lnTo>
                    <a:pt x="159" y="142"/>
                  </a:lnTo>
                  <a:lnTo>
                    <a:pt x="2347" y="133"/>
                  </a:lnTo>
                  <a:lnTo>
                    <a:pt x="2455" y="0"/>
                  </a:lnTo>
                  <a:lnTo>
                    <a:pt x="2431" y="209"/>
                  </a:lnTo>
                  <a:lnTo>
                    <a:pt x="2305" y="251"/>
                  </a:lnTo>
                  <a:lnTo>
                    <a:pt x="76" y="241"/>
                  </a:lnTo>
                  <a:lnTo>
                    <a:pt x="0" y="100"/>
                  </a:lnTo>
                  <a:lnTo>
                    <a:pt x="0" y="100"/>
                  </a:lnTo>
                  <a:close/>
                </a:path>
              </a:pathLst>
            </a:custGeom>
            <a:solidFill>
              <a:srgbClr val="A39494"/>
            </a:solidFill>
            <a:ln w="9525">
              <a:noFill/>
              <a:round/>
              <a:headEnd/>
              <a:tailEnd/>
            </a:ln>
          </p:spPr>
          <p:txBody>
            <a:bodyPr/>
            <a:lstStyle/>
            <a:p>
              <a:endParaRPr lang="en-US"/>
            </a:p>
          </p:txBody>
        </p:sp>
        <p:sp>
          <p:nvSpPr>
            <p:cNvPr id="3083" name="Freeform 11"/>
            <p:cNvSpPr>
              <a:spLocks/>
            </p:cNvSpPr>
            <p:nvPr/>
          </p:nvSpPr>
          <p:spPr bwMode="auto">
            <a:xfrm>
              <a:off x="524" y="3204"/>
              <a:ext cx="368" cy="361"/>
            </a:xfrm>
            <a:custGeom>
              <a:avLst/>
              <a:gdLst/>
              <a:ahLst/>
              <a:cxnLst>
                <a:cxn ang="0">
                  <a:pos x="41" y="158"/>
                </a:cxn>
                <a:cxn ang="0">
                  <a:pos x="0" y="741"/>
                </a:cxn>
                <a:cxn ang="0">
                  <a:pos x="59" y="1557"/>
                </a:cxn>
                <a:cxn ang="0">
                  <a:pos x="598" y="1699"/>
                </a:cxn>
                <a:cxn ang="0">
                  <a:pos x="1056" y="2000"/>
                </a:cxn>
                <a:cxn ang="0">
                  <a:pos x="1680" y="2007"/>
                </a:cxn>
                <a:cxn ang="0">
                  <a:pos x="1840" y="1633"/>
                </a:cxn>
                <a:cxn ang="0">
                  <a:pos x="1956" y="1616"/>
                </a:cxn>
                <a:cxn ang="0">
                  <a:pos x="2138" y="874"/>
                </a:cxn>
                <a:cxn ang="0">
                  <a:pos x="2195" y="72"/>
                </a:cxn>
                <a:cxn ang="0">
                  <a:pos x="1553" y="0"/>
                </a:cxn>
                <a:cxn ang="0">
                  <a:pos x="484" y="65"/>
                </a:cxn>
                <a:cxn ang="0">
                  <a:pos x="1836" y="226"/>
                </a:cxn>
                <a:cxn ang="0">
                  <a:pos x="1781" y="1433"/>
                </a:cxn>
                <a:cxn ang="0">
                  <a:pos x="998" y="1490"/>
                </a:cxn>
                <a:cxn ang="0">
                  <a:pos x="216" y="1399"/>
                </a:cxn>
                <a:cxn ang="0">
                  <a:pos x="142" y="259"/>
                </a:cxn>
                <a:cxn ang="0">
                  <a:pos x="41" y="158"/>
                </a:cxn>
                <a:cxn ang="0">
                  <a:pos x="41" y="158"/>
                </a:cxn>
              </a:cxnLst>
              <a:rect l="0" t="0" r="r" b="b"/>
              <a:pathLst>
                <a:path w="2195" h="2007">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lnTo>
                    <a:pt x="41" y="158"/>
                  </a:lnTo>
                  <a:close/>
                </a:path>
              </a:pathLst>
            </a:custGeom>
            <a:solidFill>
              <a:srgbClr val="A39494"/>
            </a:solidFill>
            <a:ln w="9525">
              <a:noFill/>
              <a:round/>
              <a:headEnd/>
              <a:tailEnd/>
            </a:ln>
          </p:spPr>
          <p:txBody>
            <a:bodyPr/>
            <a:lstStyle/>
            <a:p>
              <a:endParaRPr lang="en-US"/>
            </a:p>
          </p:txBody>
        </p:sp>
        <p:sp>
          <p:nvSpPr>
            <p:cNvPr id="3084" name="Freeform 12"/>
            <p:cNvSpPr>
              <a:spLocks/>
            </p:cNvSpPr>
            <p:nvPr/>
          </p:nvSpPr>
          <p:spPr bwMode="auto">
            <a:xfrm>
              <a:off x="596" y="3228"/>
              <a:ext cx="231" cy="229"/>
            </a:xfrm>
            <a:custGeom>
              <a:avLst/>
              <a:gdLst/>
              <a:ahLst/>
              <a:cxnLst>
                <a:cxn ang="0">
                  <a:pos x="1355" y="74"/>
                </a:cxn>
                <a:cxn ang="0">
                  <a:pos x="1372" y="783"/>
                </a:cxn>
                <a:cxn ang="0">
                  <a:pos x="1289" y="1217"/>
                </a:cxn>
                <a:cxn ang="0">
                  <a:pos x="857" y="1274"/>
                </a:cxn>
                <a:cxn ang="0">
                  <a:pos x="333" y="1274"/>
                </a:cxn>
                <a:cxn ang="0">
                  <a:pos x="0" y="1207"/>
                </a:cxn>
                <a:cxn ang="0">
                  <a:pos x="599" y="1125"/>
                </a:cxn>
                <a:cxn ang="0">
                  <a:pos x="1089" y="799"/>
                </a:cxn>
                <a:cxn ang="0">
                  <a:pos x="1047" y="291"/>
                </a:cxn>
                <a:cxn ang="0">
                  <a:pos x="190" y="0"/>
                </a:cxn>
                <a:cxn ang="0">
                  <a:pos x="1355" y="74"/>
                </a:cxn>
                <a:cxn ang="0">
                  <a:pos x="1355" y="74"/>
                </a:cxn>
              </a:cxnLst>
              <a:rect l="0" t="0" r="r" b="b"/>
              <a:pathLst>
                <a:path w="1372" h="1274">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lnTo>
                    <a:pt x="1355" y="74"/>
                  </a:lnTo>
                  <a:close/>
                </a:path>
              </a:pathLst>
            </a:custGeom>
            <a:solidFill>
              <a:schemeClr val="folHlink"/>
            </a:solidFill>
            <a:ln w="9525">
              <a:noFill/>
              <a:round/>
              <a:headEnd/>
              <a:tailEnd/>
            </a:ln>
          </p:spPr>
          <p:txBody>
            <a:bodyPr/>
            <a:lstStyle/>
            <a:p>
              <a:endParaRPr lang="en-US"/>
            </a:p>
          </p:txBody>
        </p:sp>
        <p:sp>
          <p:nvSpPr>
            <p:cNvPr id="3085" name="Freeform 13"/>
            <p:cNvSpPr>
              <a:spLocks/>
            </p:cNvSpPr>
            <p:nvPr/>
          </p:nvSpPr>
          <p:spPr bwMode="auto">
            <a:xfrm>
              <a:off x="725" y="3618"/>
              <a:ext cx="103" cy="26"/>
            </a:xfrm>
            <a:custGeom>
              <a:avLst/>
              <a:gdLst/>
              <a:ahLst/>
              <a:cxnLst>
                <a:cxn ang="0">
                  <a:pos x="78" y="15"/>
                </a:cxn>
                <a:cxn ang="0">
                  <a:pos x="0" y="137"/>
                </a:cxn>
                <a:cxn ang="0">
                  <a:pos x="532" y="144"/>
                </a:cxn>
                <a:cxn ang="0">
                  <a:pos x="620" y="0"/>
                </a:cxn>
                <a:cxn ang="0">
                  <a:pos x="78" y="15"/>
                </a:cxn>
                <a:cxn ang="0">
                  <a:pos x="78" y="15"/>
                </a:cxn>
              </a:cxnLst>
              <a:rect l="0" t="0" r="r" b="b"/>
              <a:pathLst>
                <a:path w="620" h="144">
                  <a:moveTo>
                    <a:pt x="78" y="15"/>
                  </a:moveTo>
                  <a:lnTo>
                    <a:pt x="0" y="137"/>
                  </a:lnTo>
                  <a:lnTo>
                    <a:pt x="532" y="144"/>
                  </a:lnTo>
                  <a:lnTo>
                    <a:pt x="620" y="0"/>
                  </a:lnTo>
                  <a:lnTo>
                    <a:pt x="78" y="15"/>
                  </a:lnTo>
                  <a:lnTo>
                    <a:pt x="78" y="15"/>
                  </a:lnTo>
                  <a:close/>
                </a:path>
              </a:pathLst>
            </a:custGeom>
            <a:solidFill>
              <a:srgbClr val="756868"/>
            </a:solidFill>
            <a:ln w="9525">
              <a:noFill/>
              <a:round/>
              <a:headEnd/>
              <a:tailEnd/>
            </a:ln>
          </p:spPr>
          <p:txBody>
            <a:bodyPr/>
            <a:lstStyle/>
            <a:p>
              <a:endParaRPr lang="en-US"/>
            </a:p>
          </p:txBody>
        </p:sp>
        <p:sp>
          <p:nvSpPr>
            <p:cNvPr id="3086" name="Freeform 14"/>
            <p:cNvSpPr>
              <a:spLocks/>
            </p:cNvSpPr>
            <p:nvPr/>
          </p:nvSpPr>
          <p:spPr bwMode="auto">
            <a:xfrm>
              <a:off x="969" y="3743"/>
              <a:ext cx="92" cy="88"/>
            </a:xfrm>
            <a:custGeom>
              <a:avLst/>
              <a:gdLst/>
              <a:ahLst/>
              <a:cxnLst>
                <a:cxn ang="0">
                  <a:pos x="0" y="249"/>
                </a:cxn>
                <a:cxn ang="0">
                  <a:pos x="175" y="357"/>
                </a:cxn>
                <a:cxn ang="0">
                  <a:pos x="367" y="348"/>
                </a:cxn>
                <a:cxn ang="0">
                  <a:pos x="325" y="197"/>
                </a:cxn>
                <a:cxn ang="0">
                  <a:pos x="91" y="106"/>
                </a:cxn>
                <a:cxn ang="0">
                  <a:pos x="258" y="74"/>
                </a:cxn>
                <a:cxn ang="0">
                  <a:pos x="17" y="32"/>
                </a:cxn>
                <a:cxn ang="0">
                  <a:pos x="192" y="0"/>
                </a:cxn>
                <a:cxn ang="0">
                  <a:pos x="266" y="15"/>
                </a:cxn>
                <a:cxn ang="0">
                  <a:pos x="549" y="298"/>
                </a:cxn>
                <a:cxn ang="0">
                  <a:pos x="458" y="448"/>
                </a:cxn>
                <a:cxn ang="0">
                  <a:pos x="118" y="490"/>
                </a:cxn>
                <a:cxn ang="0">
                  <a:pos x="0" y="249"/>
                </a:cxn>
                <a:cxn ang="0">
                  <a:pos x="0" y="249"/>
                </a:cxn>
              </a:cxnLst>
              <a:rect l="0" t="0" r="r" b="b"/>
              <a:pathLst>
                <a:path w="549" h="490">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lnTo>
                    <a:pt x="0" y="249"/>
                  </a:lnTo>
                  <a:close/>
                </a:path>
              </a:pathLst>
            </a:custGeom>
            <a:solidFill>
              <a:srgbClr val="A39494"/>
            </a:solidFill>
            <a:ln w="9525">
              <a:noFill/>
              <a:round/>
              <a:headEnd/>
              <a:tailEnd/>
            </a:ln>
          </p:spPr>
          <p:txBody>
            <a:bodyPr/>
            <a:lstStyle/>
            <a:p>
              <a:endParaRPr lang="en-US"/>
            </a:p>
          </p:txBody>
        </p:sp>
        <p:sp>
          <p:nvSpPr>
            <p:cNvPr id="3087" name="Freeform 15"/>
            <p:cNvSpPr>
              <a:spLocks/>
            </p:cNvSpPr>
            <p:nvPr/>
          </p:nvSpPr>
          <p:spPr bwMode="auto">
            <a:xfrm>
              <a:off x="525" y="3718"/>
              <a:ext cx="251" cy="75"/>
            </a:xfrm>
            <a:custGeom>
              <a:avLst/>
              <a:gdLst/>
              <a:ahLst/>
              <a:cxnLst>
                <a:cxn ang="0">
                  <a:pos x="84" y="0"/>
                </a:cxn>
                <a:cxn ang="0">
                  <a:pos x="1433" y="25"/>
                </a:cxn>
                <a:cxn ang="0">
                  <a:pos x="1500" y="409"/>
                </a:cxn>
                <a:cxn ang="0">
                  <a:pos x="0" y="416"/>
                </a:cxn>
                <a:cxn ang="0">
                  <a:pos x="84" y="0"/>
                </a:cxn>
                <a:cxn ang="0">
                  <a:pos x="84" y="0"/>
                </a:cxn>
              </a:cxnLst>
              <a:rect l="0" t="0" r="r" b="b"/>
              <a:pathLst>
                <a:path w="1500" h="416">
                  <a:moveTo>
                    <a:pt x="84" y="0"/>
                  </a:moveTo>
                  <a:lnTo>
                    <a:pt x="1433" y="25"/>
                  </a:lnTo>
                  <a:lnTo>
                    <a:pt x="1500" y="409"/>
                  </a:lnTo>
                  <a:lnTo>
                    <a:pt x="0" y="416"/>
                  </a:lnTo>
                  <a:lnTo>
                    <a:pt x="84" y="0"/>
                  </a:lnTo>
                  <a:lnTo>
                    <a:pt x="84" y="0"/>
                  </a:lnTo>
                  <a:close/>
                </a:path>
              </a:pathLst>
            </a:custGeom>
            <a:solidFill>
              <a:srgbClr val="FFEDED"/>
            </a:solidFill>
            <a:ln w="9525">
              <a:noFill/>
              <a:round/>
              <a:headEnd/>
              <a:tailEnd/>
            </a:ln>
          </p:spPr>
          <p:txBody>
            <a:bodyPr/>
            <a:lstStyle/>
            <a:p>
              <a:endParaRPr lang="en-US"/>
            </a:p>
          </p:txBody>
        </p:sp>
        <p:sp>
          <p:nvSpPr>
            <p:cNvPr id="3088" name="Freeform 16"/>
            <p:cNvSpPr>
              <a:spLocks/>
            </p:cNvSpPr>
            <p:nvPr/>
          </p:nvSpPr>
          <p:spPr bwMode="auto">
            <a:xfrm>
              <a:off x="796" y="3715"/>
              <a:ext cx="71" cy="75"/>
            </a:xfrm>
            <a:custGeom>
              <a:avLst/>
              <a:gdLst/>
              <a:ahLst/>
              <a:cxnLst>
                <a:cxn ang="0">
                  <a:pos x="283" y="76"/>
                </a:cxn>
                <a:cxn ang="0">
                  <a:pos x="217" y="0"/>
                </a:cxn>
                <a:cxn ang="0">
                  <a:pos x="0" y="17"/>
                </a:cxn>
                <a:cxn ang="0">
                  <a:pos x="125" y="416"/>
                </a:cxn>
                <a:cxn ang="0">
                  <a:pos x="424" y="401"/>
                </a:cxn>
                <a:cxn ang="0">
                  <a:pos x="283" y="76"/>
                </a:cxn>
                <a:cxn ang="0">
                  <a:pos x="283" y="76"/>
                </a:cxn>
              </a:cxnLst>
              <a:rect l="0" t="0" r="r" b="b"/>
              <a:pathLst>
                <a:path w="424" h="416">
                  <a:moveTo>
                    <a:pt x="283" y="76"/>
                  </a:moveTo>
                  <a:lnTo>
                    <a:pt x="217" y="0"/>
                  </a:lnTo>
                  <a:lnTo>
                    <a:pt x="0" y="17"/>
                  </a:lnTo>
                  <a:lnTo>
                    <a:pt x="125" y="416"/>
                  </a:lnTo>
                  <a:lnTo>
                    <a:pt x="424" y="401"/>
                  </a:lnTo>
                  <a:lnTo>
                    <a:pt x="283" y="76"/>
                  </a:lnTo>
                  <a:lnTo>
                    <a:pt x="283" y="76"/>
                  </a:lnTo>
                  <a:close/>
                </a:path>
              </a:pathLst>
            </a:custGeom>
            <a:solidFill>
              <a:srgbClr val="FFEDED"/>
            </a:solidFill>
            <a:ln w="9525">
              <a:noFill/>
              <a:round/>
              <a:headEnd/>
              <a:tailEnd/>
            </a:ln>
          </p:spPr>
          <p:txBody>
            <a:bodyPr/>
            <a:lstStyle/>
            <a:p>
              <a:endParaRPr lang="en-US"/>
            </a:p>
          </p:txBody>
        </p:sp>
        <p:sp>
          <p:nvSpPr>
            <p:cNvPr id="3089" name="Freeform 17"/>
            <p:cNvSpPr>
              <a:spLocks/>
            </p:cNvSpPr>
            <p:nvPr/>
          </p:nvSpPr>
          <p:spPr bwMode="auto">
            <a:xfrm>
              <a:off x="954" y="3748"/>
              <a:ext cx="49" cy="45"/>
            </a:xfrm>
            <a:custGeom>
              <a:avLst/>
              <a:gdLst/>
              <a:ahLst/>
              <a:cxnLst>
                <a:cxn ang="0">
                  <a:pos x="57" y="0"/>
                </a:cxn>
                <a:cxn ang="0">
                  <a:pos x="0" y="42"/>
                </a:cxn>
                <a:cxn ang="0">
                  <a:pos x="40" y="200"/>
                </a:cxn>
                <a:cxn ang="0">
                  <a:pos x="298" y="249"/>
                </a:cxn>
                <a:cxn ang="0">
                  <a:pos x="66" y="74"/>
                </a:cxn>
                <a:cxn ang="0">
                  <a:pos x="57" y="0"/>
                </a:cxn>
                <a:cxn ang="0">
                  <a:pos x="57" y="0"/>
                </a:cxn>
              </a:cxnLst>
              <a:rect l="0" t="0" r="r" b="b"/>
              <a:pathLst>
                <a:path w="298" h="249">
                  <a:moveTo>
                    <a:pt x="57" y="0"/>
                  </a:moveTo>
                  <a:lnTo>
                    <a:pt x="0" y="42"/>
                  </a:lnTo>
                  <a:lnTo>
                    <a:pt x="40" y="200"/>
                  </a:lnTo>
                  <a:lnTo>
                    <a:pt x="298" y="249"/>
                  </a:lnTo>
                  <a:lnTo>
                    <a:pt x="66" y="74"/>
                  </a:lnTo>
                  <a:lnTo>
                    <a:pt x="57" y="0"/>
                  </a:lnTo>
                  <a:lnTo>
                    <a:pt x="57" y="0"/>
                  </a:lnTo>
                  <a:close/>
                </a:path>
              </a:pathLst>
            </a:custGeom>
            <a:solidFill>
              <a:srgbClr val="FFEDED"/>
            </a:solidFill>
            <a:ln w="9525">
              <a:noFill/>
              <a:round/>
              <a:headEnd/>
              <a:tailEnd/>
            </a:ln>
          </p:spPr>
          <p:txBody>
            <a:bodyPr/>
            <a:lstStyle/>
            <a:p>
              <a:endParaRPr lang="en-US"/>
            </a:p>
          </p:txBody>
        </p:sp>
        <p:sp>
          <p:nvSpPr>
            <p:cNvPr id="3090" name="Freeform 18"/>
            <p:cNvSpPr>
              <a:spLocks/>
            </p:cNvSpPr>
            <p:nvPr/>
          </p:nvSpPr>
          <p:spPr bwMode="auto">
            <a:xfrm>
              <a:off x="529" y="3216"/>
              <a:ext cx="328" cy="250"/>
            </a:xfrm>
            <a:custGeom>
              <a:avLst/>
              <a:gdLst/>
              <a:ahLst/>
              <a:cxnLst>
                <a:cxn ang="0">
                  <a:pos x="0" y="91"/>
                </a:cxn>
                <a:cxn ang="0">
                  <a:pos x="424" y="0"/>
                </a:cxn>
                <a:cxn ang="0">
                  <a:pos x="1456" y="24"/>
                </a:cxn>
                <a:cxn ang="0">
                  <a:pos x="1954" y="123"/>
                </a:cxn>
                <a:cxn ang="0">
                  <a:pos x="1897" y="273"/>
                </a:cxn>
                <a:cxn ang="0">
                  <a:pos x="1897" y="766"/>
                </a:cxn>
                <a:cxn ang="0">
                  <a:pos x="1754" y="1391"/>
                </a:cxn>
                <a:cxn ang="0">
                  <a:pos x="1646" y="1298"/>
                </a:cxn>
                <a:cxn ang="0">
                  <a:pos x="1754" y="857"/>
                </a:cxn>
                <a:cxn ang="0">
                  <a:pos x="1722" y="182"/>
                </a:cxn>
                <a:cxn ang="0">
                  <a:pos x="1190" y="98"/>
                </a:cxn>
                <a:cxn ang="0">
                  <a:pos x="739" y="81"/>
                </a:cxn>
                <a:cxn ang="0">
                  <a:pos x="224" y="150"/>
                </a:cxn>
                <a:cxn ang="0">
                  <a:pos x="182" y="724"/>
                </a:cxn>
                <a:cxn ang="0">
                  <a:pos x="241" y="1241"/>
                </a:cxn>
                <a:cxn ang="0">
                  <a:pos x="158" y="1332"/>
                </a:cxn>
                <a:cxn ang="0">
                  <a:pos x="32" y="741"/>
                </a:cxn>
                <a:cxn ang="0">
                  <a:pos x="49" y="157"/>
                </a:cxn>
                <a:cxn ang="0">
                  <a:pos x="0" y="91"/>
                </a:cxn>
                <a:cxn ang="0">
                  <a:pos x="0" y="91"/>
                </a:cxn>
              </a:cxnLst>
              <a:rect l="0" t="0" r="r" b="b"/>
              <a:pathLst>
                <a:path w="1954" h="1391">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lnTo>
                    <a:pt x="0" y="91"/>
                  </a:lnTo>
                  <a:close/>
                </a:path>
              </a:pathLst>
            </a:custGeom>
            <a:solidFill>
              <a:srgbClr val="000000"/>
            </a:solidFill>
            <a:ln w="9525">
              <a:noFill/>
              <a:round/>
              <a:headEnd/>
              <a:tailEnd/>
            </a:ln>
          </p:spPr>
          <p:txBody>
            <a:bodyPr/>
            <a:lstStyle/>
            <a:p>
              <a:endParaRPr lang="en-US"/>
            </a:p>
          </p:txBody>
        </p:sp>
        <p:sp>
          <p:nvSpPr>
            <p:cNvPr id="3091" name="Freeform 19"/>
            <p:cNvSpPr>
              <a:spLocks/>
            </p:cNvSpPr>
            <p:nvPr/>
          </p:nvSpPr>
          <p:spPr bwMode="auto">
            <a:xfrm>
              <a:off x="515" y="3168"/>
              <a:ext cx="355" cy="39"/>
            </a:xfrm>
            <a:custGeom>
              <a:avLst/>
              <a:gdLst/>
              <a:ahLst/>
              <a:cxnLst>
                <a:cxn ang="0">
                  <a:pos x="0" y="125"/>
                </a:cxn>
                <a:cxn ang="0">
                  <a:pos x="483" y="0"/>
                </a:cxn>
                <a:cxn ang="0">
                  <a:pos x="1589" y="41"/>
                </a:cxn>
                <a:cxn ang="0">
                  <a:pos x="2114" y="216"/>
                </a:cxn>
                <a:cxn ang="0">
                  <a:pos x="1490" y="83"/>
                </a:cxn>
                <a:cxn ang="0">
                  <a:pos x="591" y="51"/>
                </a:cxn>
                <a:cxn ang="0">
                  <a:pos x="0" y="125"/>
                </a:cxn>
                <a:cxn ang="0">
                  <a:pos x="0" y="125"/>
                </a:cxn>
              </a:cxnLst>
              <a:rect l="0" t="0" r="r" b="b"/>
              <a:pathLst>
                <a:path w="2114" h="216">
                  <a:moveTo>
                    <a:pt x="0" y="125"/>
                  </a:moveTo>
                  <a:lnTo>
                    <a:pt x="483" y="0"/>
                  </a:lnTo>
                  <a:lnTo>
                    <a:pt x="1589" y="41"/>
                  </a:lnTo>
                  <a:lnTo>
                    <a:pt x="2114" y="216"/>
                  </a:lnTo>
                  <a:lnTo>
                    <a:pt x="1490" y="83"/>
                  </a:lnTo>
                  <a:lnTo>
                    <a:pt x="591" y="51"/>
                  </a:lnTo>
                  <a:lnTo>
                    <a:pt x="0" y="125"/>
                  </a:lnTo>
                  <a:lnTo>
                    <a:pt x="0" y="125"/>
                  </a:lnTo>
                  <a:close/>
                </a:path>
              </a:pathLst>
            </a:custGeom>
            <a:solidFill>
              <a:srgbClr val="000000"/>
            </a:solidFill>
            <a:ln w="9525">
              <a:noFill/>
              <a:round/>
              <a:headEnd/>
              <a:tailEnd/>
            </a:ln>
          </p:spPr>
          <p:txBody>
            <a:bodyPr/>
            <a:lstStyle/>
            <a:p>
              <a:endParaRPr lang="en-US"/>
            </a:p>
          </p:txBody>
        </p:sp>
        <p:sp>
          <p:nvSpPr>
            <p:cNvPr id="3092" name="Freeform 20"/>
            <p:cNvSpPr>
              <a:spLocks/>
            </p:cNvSpPr>
            <p:nvPr/>
          </p:nvSpPr>
          <p:spPr bwMode="auto">
            <a:xfrm>
              <a:off x="497" y="3237"/>
              <a:ext cx="392" cy="291"/>
            </a:xfrm>
            <a:custGeom>
              <a:avLst/>
              <a:gdLst/>
              <a:ahLst/>
              <a:cxnLst>
                <a:cxn ang="0">
                  <a:pos x="2338" y="83"/>
                </a:cxn>
                <a:cxn ang="0">
                  <a:pos x="2306" y="800"/>
                </a:cxn>
                <a:cxn ang="0">
                  <a:pos x="2163" y="1425"/>
                </a:cxn>
                <a:cxn ang="0">
                  <a:pos x="2106" y="1475"/>
                </a:cxn>
                <a:cxn ang="0">
                  <a:pos x="1914" y="1516"/>
                </a:cxn>
                <a:cxn ang="0">
                  <a:pos x="1865" y="1615"/>
                </a:cxn>
                <a:cxn ang="0">
                  <a:pos x="500" y="1591"/>
                </a:cxn>
                <a:cxn ang="0">
                  <a:pos x="416" y="1458"/>
                </a:cxn>
                <a:cxn ang="0">
                  <a:pos x="192" y="1450"/>
                </a:cxn>
                <a:cxn ang="0">
                  <a:pos x="84" y="1115"/>
                </a:cxn>
                <a:cxn ang="0">
                  <a:pos x="0" y="699"/>
                </a:cxn>
                <a:cxn ang="0">
                  <a:pos x="7" y="0"/>
                </a:cxn>
                <a:cxn ang="0">
                  <a:pos x="59" y="674"/>
                </a:cxn>
                <a:cxn ang="0">
                  <a:pos x="232" y="1366"/>
                </a:cxn>
                <a:cxn ang="0">
                  <a:pos x="633" y="1440"/>
                </a:cxn>
                <a:cxn ang="0">
                  <a:pos x="1756" y="1482"/>
                </a:cxn>
                <a:cxn ang="0">
                  <a:pos x="2064" y="1433"/>
                </a:cxn>
                <a:cxn ang="0">
                  <a:pos x="2281" y="633"/>
                </a:cxn>
                <a:cxn ang="0">
                  <a:pos x="2338" y="83"/>
                </a:cxn>
                <a:cxn ang="0">
                  <a:pos x="2338" y="83"/>
                </a:cxn>
              </a:cxnLst>
              <a:rect l="0" t="0" r="r" b="b"/>
              <a:pathLst>
                <a:path w="2338" h="1615">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lnTo>
                    <a:pt x="2338" y="83"/>
                  </a:lnTo>
                  <a:close/>
                </a:path>
              </a:pathLst>
            </a:custGeom>
            <a:solidFill>
              <a:srgbClr val="000000"/>
            </a:solidFill>
            <a:ln w="9525">
              <a:noFill/>
              <a:round/>
              <a:headEnd/>
              <a:tailEnd/>
            </a:ln>
          </p:spPr>
          <p:txBody>
            <a:bodyPr/>
            <a:lstStyle/>
            <a:p>
              <a:endParaRPr lang="en-US"/>
            </a:p>
          </p:txBody>
        </p:sp>
        <p:sp>
          <p:nvSpPr>
            <p:cNvPr id="3093" name="Freeform 21"/>
            <p:cNvSpPr>
              <a:spLocks/>
            </p:cNvSpPr>
            <p:nvPr/>
          </p:nvSpPr>
          <p:spPr bwMode="auto">
            <a:xfrm>
              <a:off x="569" y="3515"/>
              <a:ext cx="334" cy="279"/>
            </a:xfrm>
            <a:custGeom>
              <a:avLst/>
              <a:gdLst/>
              <a:ahLst/>
              <a:cxnLst>
                <a:cxn ang="0">
                  <a:pos x="1527" y="0"/>
                </a:cxn>
                <a:cxn ang="0">
                  <a:pos x="1793" y="408"/>
                </a:cxn>
                <a:cxn ang="0">
                  <a:pos x="1584" y="916"/>
                </a:cxn>
                <a:cxn ang="0">
                  <a:pos x="1702" y="933"/>
                </a:cxn>
                <a:cxn ang="0">
                  <a:pos x="1992" y="1551"/>
                </a:cxn>
                <a:cxn ang="0">
                  <a:pos x="1643" y="1000"/>
                </a:cxn>
                <a:cxn ang="0">
                  <a:pos x="0" y="963"/>
                </a:cxn>
                <a:cxn ang="0">
                  <a:pos x="1443" y="925"/>
                </a:cxn>
                <a:cxn ang="0">
                  <a:pos x="1692" y="475"/>
                </a:cxn>
                <a:cxn ang="0">
                  <a:pos x="1236" y="492"/>
                </a:cxn>
                <a:cxn ang="0">
                  <a:pos x="778" y="317"/>
                </a:cxn>
                <a:cxn ang="0">
                  <a:pos x="229" y="300"/>
                </a:cxn>
                <a:cxn ang="0">
                  <a:pos x="137" y="216"/>
                </a:cxn>
                <a:cxn ang="0">
                  <a:pos x="229" y="83"/>
                </a:cxn>
                <a:cxn ang="0">
                  <a:pos x="219" y="201"/>
                </a:cxn>
                <a:cxn ang="0">
                  <a:pos x="1251" y="226"/>
                </a:cxn>
                <a:cxn ang="0">
                  <a:pos x="1226" y="100"/>
                </a:cxn>
                <a:cxn ang="0">
                  <a:pos x="1460" y="93"/>
                </a:cxn>
                <a:cxn ang="0">
                  <a:pos x="1527" y="0"/>
                </a:cxn>
                <a:cxn ang="0">
                  <a:pos x="1527" y="0"/>
                </a:cxn>
              </a:cxnLst>
              <a:rect l="0" t="0" r="r" b="b"/>
              <a:pathLst>
                <a:path w="1992" h="1551">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lnTo>
                    <a:pt x="1527" y="0"/>
                  </a:lnTo>
                  <a:close/>
                </a:path>
              </a:pathLst>
            </a:custGeom>
            <a:solidFill>
              <a:srgbClr val="000000"/>
            </a:solidFill>
            <a:ln w="9525">
              <a:noFill/>
              <a:round/>
              <a:headEnd/>
              <a:tailEnd/>
            </a:ln>
          </p:spPr>
          <p:txBody>
            <a:bodyPr/>
            <a:lstStyle/>
            <a:p>
              <a:endParaRPr lang="en-US"/>
            </a:p>
          </p:txBody>
        </p:sp>
        <p:sp>
          <p:nvSpPr>
            <p:cNvPr id="3094" name="Freeform 22"/>
            <p:cNvSpPr>
              <a:spLocks/>
            </p:cNvSpPr>
            <p:nvPr/>
          </p:nvSpPr>
          <p:spPr bwMode="auto">
            <a:xfrm>
              <a:off x="641" y="3529"/>
              <a:ext cx="99" cy="16"/>
            </a:xfrm>
            <a:custGeom>
              <a:avLst/>
              <a:gdLst/>
              <a:ahLst/>
              <a:cxnLst>
                <a:cxn ang="0">
                  <a:pos x="0" y="0"/>
                </a:cxn>
                <a:cxn ang="0">
                  <a:pos x="116" y="66"/>
                </a:cxn>
                <a:cxn ang="0">
                  <a:pos x="500" y="83"/>
                </a:cxn>
                <a:cxn ang="0">
                  <a:pos x="591" y="0"/>
                </a:cxn>
                <a:cxn ang="0">
                  <a:pos x="0" y="0"/>
                </a:cxn>
                <a:cxn ang="0">
                  <a:pos x="0" y="0"/>
                </a:cxn>
              </a:cxnLst>
              <a:rect l="0" t="0" r="r" b="b"/>
              <a:pathLst>
                <a:path w="591" h="83">
                  <a:moveTo>
                    <a:pt x="0" y="0"/>
                  </a:moveTo>
                  <a:lnTo>
                    <a:pt x="116" y="66"/>
                  </a:lnTo>
                  <a:lnTo>
                    <a:pt x="500" y="83"/>
                  </a:lnTo>
                  <a:lnTo>
                    <a:pt x="591" y="0"/>
                  </a:lnTo>
                  <a:lnTo>
                    <a:pt x="0" y="0"/>
                  </a:lnTo>
                  <a:lnTo>
                    <a:pt x="0" y="0"/>
                  </a:lnTo>
                  <a:close/>
                </a:path>
              </a:pathLst>
            </a:custGeom>
            <a:solidFill>
              <a:srgbClr val="000000"/>
            </a:solidFill>
            <a:ln w="9525">
              <a:noFill/>
              <a:round/>
              <a:headEnd/>
              <a:tailEnd/>
            </a:ln>
          </p:spPr>
          <p:txBody>
            <a:bodyPr/>
            <a:lstStyle/>
            <a:p>
              <a:endParaRPr lang="en-US"/>
            </a:p>
          </p:txBody>
        </p:sp>
        <p:sp>
          <p:nvSpPr>
            <p:cNvPr id="3095" name="Freeform 23"/>
            <p:cNvSpPr>
              <a:spLocks/>
            </p:cNvSpPr>
            <p:nvPr/>
          </p:nvSpPr>
          <p:spPr bwMode="auto">
            <a:xfrm>
              <a:off x="519" y="3507"/>
              <a:ext cx="126" cy="172"/>
            </a:xfrm>
            <a:custGeom>
              <a:avLst/>
              <a:gdLst/>
              <a:ahLst/>
              <a:cxnLst>
                <a:cxn ang="0">
                  <a:pos x="207" y="0"/>
                </a:cxn>
                <a:cxn ang="0">
                  <a:pos x="0" y="441"/>
                </a:cxn>
                <a:cxn ang="0">
                  <a:pos x="217" y="958"/>
                </a:cxn>
                <a:cxn ang="0">
                  <a:pos x="148" y="555"/>
                </a:cxn>
                <a:cxn ang="0">
                  <a:pos x="532" y="567"/>
                </a:cxn>
                <a:cxn ang="0">
                  <a:pos x="699" y="833"/>
                </a:cxn>
                <a:cxn ang="0">
                  <a:pos x="736" y="941"/>
                </a:cxn>
                <a:cxn ang="0">
                  <a:pos x="749" y="517"/>
                </a:cxn>
                <a:cxn ang="0">
                  <a:pos x="65" y="458"/>
                </a:cxn>
                <a:cxn ang="0">
                  <a:pos x="207" y="0"/>
                </a:cxn>
                <a:cxn ang="0">
                  <a:pos x="207" y="0"/>
                </a:cxn>
              </a:cxnLst>
              <a:rect l="0" t="0" r="r" b="b"/>
              <a:pathLst>
                <a:path w="749" h="958">
                  <a:moveTo>
                    <a:pt x="207" y="0"/>
                  </a:moveTo>
                  <a:lnTo>
                    <a:pt x="0" y="441"/>
                  </a:lnTo>
                  <a:lnTo>
                    <a:pt x="217" y="958"/>
                  </a:lnTo>
                  <a:lnTo>
                    <a:pt x="148" y="555"/>
                  </a:lnTo>
                  <a:lnTo>
                    <a:pt x="532" y="567"/>
                  </a:lnTo>
                  <a:lnTo>
                    <a:pt x="699" y="833"/>
                  </a:lnTo>
                  <a:lnTo>
                    <a:pt x="736" y="941"/>
                  </a:lnTo>
                  <a:lnTo>
                    <a:pt x="749" y="517"/>
                  </a:lnTo>
                  <a:lnTo>
                    <a:pt x="65" y="458"/>
                  </a:lnTo>
                  <a:lnTo>
                    <a:pt x="207" y="0"/>
                  </a:lnTo>
                  <a:lnTo>
                    <a:pt x="207" y="0"/>
                  </a:lnTo>
                  <a:close/>
                </a:path>
              </a:pathLst>
            </a:custGeom>
            <a:solidFill>
              <a:srgbClr val="000000"/>
            </a:solidFill>
            <a:ln w="9525">
              <a:noFill/>
              <a:round/>
              <a:headEnd/>
              <a:tailEnd/>
            </a:ln>
          </p:spPr>
          <p:txBody>
            <a:bodyPr/>
            <a:lstStyle/>
            <a:p>
              <a:endParaRPr lang="en-US"/>
            </a:p>
          </p:txBody>
        </p:sp>
        <p:sp>
          <p:nvSpPr>
            <p:cNvPr id="3096" name="Freeform 24"/>
            <p:cNvSpPr>
              <a:spLocks/>
            </p:cNvSpPr>
            <p:nvPr/>
          </p:nvSpPr>
          <p:spPr bwMode="auto">
            <a:xfrm>
              <a:off x="480" y="3691"/>
              <a:ext cx="423" cy="147"/>
            </a:xfrm>
            <a:custGeom>
              <a:avLst/>
              <a:gdLst/>
              <a:ahLst/>
              <a:cxnLst>
                <a:cxn ang="0">
                  <a:pos x="276" y="0"/>
                </a:cxn>
                <a:cxn ang="0">
                  <a:pos x="0" y="667"/>
                </a:cxn>
                <a:cxn ang="0">
                  <a:pos x="27" y="734"/>
                </a:cxn>
                <a:cxn ang="0">
                  <a:pos x="133" y="808"/>
                </a:cxn>
                <a:cxn ang="0">
                  <a:pos x="2431" y="817"/>
                </a:cxn>
                <a:cxn ang="0">
                  <a:pos x="2522" y="766"/>
                </a:cxn>
                <a:cxn ang="0">
                  <a:pos x="2522" y="650"/>
                </a:cxn>
                <a:cxn ang="0">
                  <a:pos x="2439" y="734"/>
                </a:cxn>
                <a:cxn ang="0">
                  <a:pos x="175" y="751"/>
                </a:cxn>
                <a:cxn ang="0">
                  <a:pos x="93" y="625"/>
                </a:cxn>
                <a:cxn ang="0">
                  <a:pos x="276" y="0"/>
                </a:cxn>
                <a:cxn ang="0">
                  <a:pos x="276" y="0"/>
                </a:cxn>
              </a:cxnLst>
              <a:rect l="0" t="0" r="r" b="b"/>
              <a:pathLst>
                <a:path w="2522" h="817">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lnTo>
                    <a:pt x="276" y="0"/>
                  </a:lnTo>
                  <a:close/>
                </a:path>
              </a:pathLst>
            </a:custGeom>
            <a:solidFill>
              <a:srgbClr val="000000"/>
            </a:solidFill>
            <a:ln w="9525">
              <a:noFill/>
              <a:round/>
              <a:headEnd/>
              <a:tailEnd/>
            </a:ln>
          </p:spPr>
          <p:txBody>
            <a:bodyPr/>
            <a:lstStyle/>
            <a:p>
              <a:endParaRPr lang="en-US"/>
            </a:p>
          </p:txBody>
        </p:sp>
        <p:sp>
          <p:nvSpPr>
            <p:cNvPr id="3097" name="Freeform 25"/>
            <p:cNvSpPr>
              <a:spLocks/>
            </p:cNvSpPr>
            <p:nvPr/>
          </p:nvSpPr>
          <p:spPr bwMode="auto">
            <a:xfrm>
              <a:off x="514" y="3715"/>
              <a:ext cx="40" cy="84"/>
            </a:xfrm>
            <a:custGeom>
              <a:avLst/>
              <a:gdLst/>
              <a:ahLst/>
              <a:cxnLst>
                <a:cxn ang="0">
                  <a:pos x="150" y="0"/>
                </a:cxn>
                <a:cxn ang="0">
                  <a:pos x="0" y="468"/>
                </a:cxn>
                <a:cxn ang="0">
                  <a:pos x="241" y="468"/>
                </a:cxn>
                <a:cxn ang="0">
                  <a:pos x="100" y="367"/>
                </a:cxn>
                <a:cxn ang="0">
                  <a:pos x="150" y="0"/>
                </a:cxn>
                <a:cxn ang="0">
                  <a:pos x="150" y="0"/>
                </a:cxn>
              </a:cxnLst>
              <a:rect l="0" t="0" r="r" b="b"/>
              <a:pathLst>
                <a:path w="241" h="468">
                  <a:moveTo>
                    <a:pt x="150" y="0"/>
                  </a:moveTo>
                  <a:lnTo>
                    <a:pt x="0" y="468"/>
                  </a:lnTo>
                  <a:lnTo>
                    <a:pt x="241" y="468"/>
                  </a:lnTo>
                  <a:lnTo>
                    <a:pt x="100" y="367"/>
                  </a:lnTo>
                  <a:lnTo>
                    <a:pt x="150" y="0"/>
                  </a:lnTo>
                  <a:lnTo>
                    <a:pt x="150" y="0"/>
                  </a:lnTo>
                  <a:close/>
                </a:path>
              </a:pathLst>
            </a:custGeom>
            <a:solidFill>
              <a:srgbClr val="000000"/>
            </a:solidFill>
            <a:ln w="9525">
              <a:noFill/>
              <a:round/>
              <a:headEnd/>
              <a:tailEnd/>
            </a:ln>
          </p:spPr>
          <p:txBody>
            <a:bodyPr/>
            <a:lstStyle/>
            <a:p>
              <a:endParaRPr lang="en-US"/>
            </a:p>
          </p:txBody>
        </p:sp>
        <p:sp>
          <p:nvSpPr>
            <p:cNvPr id="3098" name="Freeform 26"/>
            <p:cNvSpPr>
              <a:spLocks/>
            </p:cNvSpPr>
            <p:nvPr/>
          </p:nvSpPr>
          <p:spPr bwMode="auto">
            <a:xfrm>
              <a:off x="586" y="3719"/>
              <a:ext cx="215" cy="81"/>
            </a:xfrm>
            <a:custGeom>
              <a:avLst/>
              <a:gdLst/>
              <a:ahLst/>
              <a:cxnLst>
                <a:cxn ang="0">
                  <a:pos x="0" y="433"/>
                </a:cxn>
                <a:cxn ang="0">
                  <a:pos x="1281" y="450"/>
                </a:cxn>
                <a:cxn ang="0">
                  <a:pos x="1057" y="0"/>
                </a:cxn>
                <a:cxn ang="0">
                  <a:pos x="1057" y="68"/>
                </a:cxn>
                <a:cxn ang="0">
                  <a:pos x="899" y="68"/>
                </a:cxn>
                <a:cxn ang="0">
                  <a:pos x="857" y="125"/>
                </a:cxn>
                <a:cxn ang="0">
                  <a:pos x="1049" y="125"/>
                </a:cxn>
                <a:cxn ang="0">
                  <a:pos x="1082" y="201"/>
                </a:cxn>
                <a:cxn ang="0">
                  <a:pos x="958" y="192"/>
                </a:cxn>
                <a:cxn ang="0">
                  <a:pos x="899" y="258"/>
                </a:cxn>
                <a:cxn ang="0">
                  <a:pos x="850" y="201"/>
                </a:cxn>
                <a:cxn ang="0">
                  <a:pos x="675" y="201"/>
                </a:cxn>
                <a:cxn ang="0">
                  <a:pos x="616" y="275"/>
                </a:cxn>
                <a:cxn ang="0">
                  <a:pos x="1066" y="309"/>
                </a:cxn>
                <a:cxn ang="0">
                  <a:pos x="998" y="367"/>
                </a:cxn>
                <a:cxn ang="0">
                  <a:pos x="882" y="334"/>
                </a:cxn>
                <a:cxn ang="0">
                  <a:pos x="741" y="351"/>
                </a:cxn>
                <a:cxn ang="0">
                  <a:pos x="650" y="384"/>
                </a:cxn>
                <a:cxn ang="0">
                  <a:pos x="591" y="334"/>
                </a:cxn>
                <a:cxn ang="0">
                  <a:pos x="342" y="351"/>
                </a:cxn>
                <a:cxn ang="0">
                  <a:pos x="276" y="401"/>
                </a:cxn>
                <a:cxn ang="0">
                  <a:pos x="217" y="342"/>
                </a:cxn>
                <a:cxn ang="0">
                  <a:pos x="76" y="359"/>
                </a:cxn>
                <a:cxn ang="0">
                  <a:pos x="0" y="433"/>
                </a:cxn>
                <a:cxn ang="0">
                  <a:pos x="0" y="433"/>
                </a:cxn>
              </a:cxnLst>
              <a:rect l="0" t="0" r="r" b="b"/>
              <a:pathLst>
                <a:path w="1281" h="450">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lnTo>
                    <a:pt x="0" y="433"/>
                  </a:lnTo>
                  <a:close/>
                </a:path>
              </a:pathLst>
            </a:custGeom>
            <a:solidFill>
              <a:srgbClr val="000000"/>
            </a:solidFill>
            <a:ln w="9525">
              <a:noFill/>
              <a:round/>
              <a:headEnd/>
              <a:tailEnd/>
            </a:ln>
          </p:spPr>
          <p:txBody>
            <a:bodyPr/>
            <a:lstStyle/>
            <a:p>
              <a:endParaRPr lang="en-US"/>
            </a:p>
          </p:txBody>
        </p:sp>
        <p:sp>
          <p:nvSpPr>
            <p:cNvPr id="3099" name="Freeform 27"/>
            <p:cNvSpPr>
              <a:spLocks/>
            </p:cNvSpPr>
            <p:nvPr/>
          </p:nvSpPr>
          <p:spPr bwMode="auto">
            <a:xfrm>
              <a:off x="556" y="3749"/>
              <a:ext cx="110" cy="14"/>
            </a:xfrm>
            <a:custGeom>
              <a:avLst/>
              <a:gdLst/>
              <a:ahLst/>
              <a:cxnLst>
                <a:cxn ang="0">
                  <a:pos x="0" y="76"/>
                </a:cxn>
                <a:cxn ang="0">
                  <a:pos x="657" y="76"/>
                </a:cxn>
                <a:cxn ang="0">
                  <a:pos x="557" y="9"/>
                </a:cxn>
                <a:cxn ang="0">
                  <a:pos x="349" y="0"/>
                </a:cxn>
                <a:cxn ang="0">
                  <a:pos x="273" y="49"/>
                </a:cxn>
                <a:cxn ang="0">
                  <a:pos x="216" y="0"/>
                </a:cxn>
                <a:cxn ang="0">
                  <a:pos x="66" y="0"/>
                </a:cxn>
                <a:cxn ang="0">
                  <a:pos x="0" y="76"/>
                </a:cxn>
                <a:cxn ang="0">
                  <a:pos x="0" y="76"/>
                </a:cxn>
              </a:cxnLst>
              <a:rect l="0" t="0" r="r" b="b"/>
              <a:pathLst>
                <a:path w="657" h="76">
                  <a:moveTo>
                    <a:pt x="0" y="76"/>
                  </a:moveTo>
                  <a:lnTo>
                    <a:pt x="657" y="76"/>
                  </a:lnTo>
                  <a:lnTo>
                    <a:pt x="557" y="9"/>
                  </a:lnTo>
                  <a:lnTo>
                    <a:pt x="349" y="0"/>
                  </a:lnTo>
                  <a:lnTo>
                    <a:pt x="273" y="49"/>
                  </a:lnTo>
                  <a:lnTo>
                    <a:pt x="216" y="0"/>
                  </a:lnTo>
                  <a:lnTo>
                    <a:pt x="66" y="0"/>
                  </a:lnTo>
                  <a:lnTo>
                    <a:pt x="0" y="76"/>
                  </a:lnTo>
                  <a:lnTo>
                    <a:pt x="0" y="76"/>
                  </a:lnTo>
                  <a:close/>
                </a:path>
              </a:pathLst>
            </a:custGeom>
            <a:solidFill>
              <a:srgbClr val="000000"/>
            </a:solidFill>
            <a:ln w="9525">
              <a:noFill/>
              <a:round/>
              <a:headEnd/>
              <a:tailEnd/>
            </a:ln>
          </p:spPr>
          <p:txBody>
            <a:bodyPr/>
            <a:lstStyle/>
            <a:p>
              <a:endParaRPr lang="en-US"/>
            </a:p>
          </p:txBody>
        </p:sp>
        <p:sp>
          <p:nvSpPr>
            <p:cNvPr id="3100" name="Freeform 28"/>
            <p:cNvSpPr>
              <a:spLocks/>
            </p:cNvSpPr>
            <p:nvPr/>
          </p:nvSpPr>
          <p:spPr bwMode="auto">
            <a:xfrm>
              <a:off x="814" y="3721"/>
              <a:ext cx="71" cy="73"/>
            </a:xfrm>
            <a:custGeom>
              <a:avLst/>
              <a:gdLst/>
              <a:ahLst/>
              <a:cxnLst>
                <a:cxn ang="0">
                  <a:pos x="166" y="0"/>
                </a:cxn>
                <a:cxn ang="0">
                  <a:pos x="424" y="409"/>
                </a:cxn>
                <a:cxn ang="0">
                  <a:pos x="33" y="399"/>
                </a:cxn>
                <a:cxn ang="0">
                  <a:pos x="74" y="308"/>
                </a:cxn>
                <a:cxn ang="0">
                  <a:pos x="242" y="342"/>
                </a:cxn>
                <a:cxn ang="0">
                  <a:pos x="274" y="242"/>
                </a:cxn>
                <a:cxn ang="0">
                  <a:pos x="17" y="242"/>
                </a:cxn>
                <a:cxn ang="0">
                  <a:pos x="57" y="183"/>
                </a:cxn>
                <a:cxn ang="0">
                  <a:pos x="200" y="175"/>
                </a:cxn>
                <a:cxn ang="0">
                  <a:pos x="158" y="91"/>
                </a:cxn>
                <a:cxn ang="0">
                  <a:pos x="0" y="91"/>
                </a:cxn>
                <a:cxn ang="0">
                  <a:pos x="42" y="17"/>
                </a:cxn>
                <a:cxn ang="0">
                  <a:pos x="166" y="0"/>
                </a:cxn>
                <a:cxn ang="0">
                  <a:pos x="166" y="0"/>
                </a:cxn>
              </a:cxnLst>
              <a:rect l="0" t="0" r="r" b="b"/>
              <a:pathLst>
                <a:path w="424" h="409">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lnTo>
                    <a:pt x="166" y="0"/>
                  </a:lnTo>
                  <a:close/>
                </a:path>
              </a:pathLst>
            </a:custGeom>
            <a:solidFill>
              <a:srgbClr val="000000"/>
            </a:solidFill>
            <a:ln w="9525">
              <a:noFill/>
              <a:round/>
              <a:headEnd/>
              <a:tailEnd/>
            </a:ln>
          </p:spPr>
          <p:txBody>
            <a:bodyPr/>
            <a:lstStyle/>
            <a:p>
              <a:endParaRPr lang="en-US"/>
            </a:p>
          </p:txBody>
        </p:sp>
        <p:sp>
          <p:nvSpPr>
            <p:cNvPr id="3101" name="Freeform 29"/>
            <p:cNvSpPr>
              <a:spLocks/>
            </p:cNvSpPr>
            <p:nvPr/>
          </p:nvSpPr>
          <p:spPr bwMode="auto">
            <a:xfrm>
              <a:off x="875" y="3577"/>
              <a:ext cx="96" cy="165"/>
            </a:xfrm>
            <a:custGeom>
              <a:avLst/>
              <a:gdLst/>
              <a:ahLst/>
              <a:cxnLst>
                <a:cxn ang="0">
                  <a:pos x="0" y="0"/>
                </a:cxn>
                <a:cxn ang="0">
                  <a:pos x="325" y="142"/>
                </a:cxn>
                <a:cxn ang="0">
                  <a:pos x="401" y="276"/>
                </a:cxn>
                <a:cxn ang="0">
                  <a:pos x="133" y="433"/>
                </a:cxn>
                <a:cxn ang="0">
                  <a:pos x="109" y="534"/>
                </a:cxn>
                <a:cxn ang="0">
                  <a:pos x="574" y="817"/>
                </a:cxn>
                <a:cxn ang="0">
                  <a:pos x="508" y="916"/>
                </a:cxn>
                <a:cxn ang="0">
                  <a:pos x="458" y="832"/>
                </a:cxn>
                <a:cxn ang="0">
                  <a:pos x="27" y="525"/>
                </a:cxn>
                <a:cxn ang="0">
                  <a:pos x="34" y="399"/>
                </a:cxn>
                <a:cxn ang="0">
                  <a:pos x="325" y="258"/>
                </a:cxn>
                <a:cxn ang="0">
                  <a:pos x="251" y="133"/>
                </a:cxn>
                <a:cxn ang="0">
                  <a:pos x="0" y="0"/>
                </a:cxn>
                <a:cxn ang="0">
                  <a:pos x="0" y="0"/>
                </a:cxn>
              </a:cxnLst>
              <a:rect l="0" t="0" r="r" b="b"/>
              <a:pathLst>
                <a:path w="574" h="916">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lnTo>
                    <a:pt x="0" y="0"/>
                  </a:lnTo>
                  <a:close/>
                </a:path>
              </a:pathLst>
            </a:custGeom>
            <a:solidFill>
              <a:srgbClr val="000000"/>
            </a:solidFill>
            <a:ln w="9525">
              <a:noFill/>
              <a:round/>
              <a:headEnd/>
              <a:tailEnd/>
            </a:ln>
          </p:spPr>
          <p:txBody>
            <a:bodyPr/>
            <a:lstStyle/>
            <a:p>
              <a:endParaRPr lang="en-US"/>
            </a:p>
          </p:txBody>
        </p:sp>
        <p:sp>
          <p:nvSpPr>
            <p:cNvPr id="3102" name="Freeform 30"/>
            <p:cNvSpPr>
              <a:spLocks/>
            </p:cNvSpPr>
            <p:nvPr/>
          </p:nvSpPr>
          <p:spPr bwMode="auto">
            <a:xfrm>
              <a:off x="726" y="3615"/>
              <a:ext cx="103" cy="23"/>
            </a:xfrm>
            <a:custGeom>
              <a:avLst/>
              <a:gdLst/>
              <a:ahLst/>
              <a:cxnLst>
                <a:cxn ang="0">
                  <a:pos x="0" y="133"/>
                </a:cxn>
                <a:cxn ang="0">
                  <a:pos x="49" y="0"/>
                </a:cxn>
                <a:cxn ang="0">
                  <a:pos x="615" y="8"/>
                </a:cxn>
                <a:cxn ang="0">
                  <a:pos x="541" y="133"/>
                </a:cxn>
                <a:cxn ang="0">
                  <a:pos x="515" y="67"/>
                </a:cxn>
                <a:cxn ang="0">
                  <a:pos x="175" y="49"/>
                </a:cxn>
                <a:cxn ang="0">
                  <a:pos x="0" y="133"/>
                </a:cxn>
                <a:cxn ang="0">
                  <a:pos x="0" y="133"/>
                </a:cxn>
              </a:cxnLst>
              <a:rect l="0" t="0" r="r" b="b"/>
              <a:pathLst>
                <a:path w="615" h="133">
                  <a:moveTo>
                    <a:pt x="0" y="133"/>
                  </a:moveTo>
                  <a:lnTo>
                    <a:pt x="49" y="0"/>
                  </a:lnTo>
                  <a:lnTo>
                    <a:pt x="615" y="8"/>
                  </a:lnTo>
                  <a:lnTo>
                    <a:pt x="541" y="133"/>
                  </a:lnTo>
                  <a:lnTo>
                    <a:pt x="515" y="67"/>
                  </a:lnTo>
                  <a:lnTo>
                    <a:pt x="175" y="49"/>
                  </a:lnTo>
                  <a:lnTo>
                    <a:pt x="0" y="133"/>
                  </a:lnTo>
                  <a:lnTo>
                    <a:pt x="0" y="133"/>
                  </a:lnTo>
                  <a:close/>
                </a:path>
              </a:pathLst>
            </a:custGeom>
            <a:solidFill>
              <a:srgbClr val="000000"/>
            </a:solidFill>
            <a:ln w="9525">
              <a:noFill/>
              <a:round/>
              <a:headEnd/>
              <a:tailEnd/>
            </a:ln>
          </p:spPr>
          <p:txBody>
            <a:bodyPr/>
            <a:lstStyle/>
            <a:p>
              <a:endParaRPr lang="en-US"/>
            </a:p>
          </p:txBody>
        </p:sp>
        <p:sp>
          <p:nvSpPr>
            <p:cNvPr id="3103" name="Freeform 31"/>
            <p:cNvSpPr>
              <a:spLocks/>
            </p:cNvSpPr>
            <p:nvPr/>
          </p:nvSpPr>
          <p:spPr bwMode="auto">
            <a:xfrm>
              <a:off x="710" y="3649"/>
              <a:ext cx="99" cy="24"/>
            </a:xfrm>
            <a:custGeom>
              <a:avLst/>
              <a:gdLst/>
              <a:ahLst/>
              <a:cxnLst>
                <a:cxn ang="0">
                  <a:pos x="57" y="59"/>
                </a:cxn>
                <a:cxn ang="0">
                  <a:pos x="232" y="51"/>
                </a:cxn>
                <a:cxn ang="0">
                  <a:pos x="273" y="0"/>
                </a:cxn>
                <a:cxn ang="0">
                  <a:pos x="456" y="0"/>
                </a:cxn>
                <a:cxn ang="0">
                  <a:pos x="498" y="51"/>
                </a:cxn>
                <a:cxn ang="0">
                  <a:pos x="589" y="51"/>
                </a:cxn>
                <a:cxn ang="0">
                  <a:pos x="547" y="93"/>
                </a:cxn>
                <a:cxn ang="0">
                  <a:pos x="490" y="101"/>
                </a:cxn>
                <a:cxn ang="0">
                  <a:pos x="382" y="135"/>
                </a:cxn>
                <a:cxn ang="0">
                  <a:pos x="249" y="135"/>
                </a:cxn>
                <a:cxn ang="0">
                  <a:pos x="207" y="93"/>
                </a:cxn>
                <a:cxn ang="0">
                  <a:pos x="0" y="101"/>
                </a:cxn>
                <a:cxn ang="0">
                  <a:pos x="57" y="59"/>
                </a:cxn>
                <a:cxn ang="0">
                  <a:pos x="57" y="59"/>
                </a:cxn>
              </a:cxnLst>
              <a:rect l="0" t="0" r="r" b="b"/>
              <a:pathLst>
                <a:path w="589" h="135">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lnTo>
                    <a:pt x="57" y="59"/>
                  </a:lnTo>
                  <a:close/>
                </a:path>
              </a:pathLst>
            </a:custGeom>
            <a:solidFill>
              <a:srgbClr val="000000"/>
            </a:solidFill>
            <a:ln w="9525">
              <a:noFill/>
              <a:round/>
              <a:headEnd/>
              <a:tailEnd/>
            </a:ln>
          </p:spPr>
          <p:txBody>
            <a:bodyPr/>
            <a:lstStyle/>
            <a:p>
              <a:endParaRPr lang="en-US"/>
            </a:p>
          </p:txBody>
        </p:sp>
        <p:sp>
          <p:nvSpPr>
            <p:cNvPr id="3104" name="Freeform 32"/>
            <p:cNvSpPr>
              <a:spLocks/>
            </p:cNvSpPr>
            <p:nvPr/>
          </p:nvSpPr>
          <p:spPr bwMode="auto">
            <a:xfrm>
              <a:off x="667" y="3598"/>
              <a:ext cx="53" cy="73"/>
            </a:xfrm>
            <a:custGeom>
              <a:avLst/>
              <a:gdLst/>
              <a:ahLst/>
              <a:cxnLst>
                <a:cxn ang="0">
                  <a:pos x="0" y="0"/>
                </a:cxn>
                <a:cxn ang="0">
                  <a:pos x="315" y="34"/>
                </a:cxn>
                <a:cxn ang="0">
                  <a:pos x="207" y="409"/>
                </a:cxn>
                <a:cxn ang="0">
                  <a:pos x="175" y="76"/>
                </a:cxn>
                <a:cxn ang="0">
                  <a:pos x="0" y="0"/>
                </a:cxn>
                <a:cxn ang="0">
                  <a:pos x="0" y="0"/>
                </a:cxn>
              </a:cxnLst>
              <a:rect l="0" t="0" r="r" b="b"/>
              <a:pathLst>
                <a:path w="315" h="409">
                  <a:moveTo>
                    <a:pt x="0" y="0"/>
                  </a:moveTo>
                  <a:lnTo>
                    <a:pt x="315" y="34"/>
                  </a:lnTo>
                  <a:lnTo>
                    <a:pt x="207" y="409"/>
                  </a:lnTo>
                  <a:lnTo>
                    <a:pt x="175" y="76"/>
                  </a:lnTo>
                  <a:lnTo>
                    <a:pt x="0" y="0"/>
                  </a:lnTo>
                  <a:lnTo>
                    <a:pt x="0" y="0"/>
                  </a:lnTo>
                  <a:close/>
                </a:path>
              </a:pathLst>
            </a:custGeom>
            <a:solidFill>
              <a:srgbClr val="000000"/>
            </a:solidFill>
            <a:ln w="9525">
              <a:noFill/>
              <a:round/>
              <a:headEnd/>
              <a:tailEnd/>
            </a:ln>
          </p:spPr>
          <p:txBody>
            <a:bodyPr/>
            <a:lstStyle/>
            <a:p>
              <a:endParaRPr lang="en-US"/>
            </a:p>
          </p:txBody>
        </p:sp>
        <p:sp>
          <p:nvSpPr>
            <p:cNvPr id="3105" name="Freeform 33"/>
            <p:cNvSpPr>
              <a:spLocks/>
            </p:cNvSpPr>
            <p:nvPr/>
          </p:nvSpPr>
          <p:spPr bwMode="auto">
            <a:xfrm>
              <a:off x="948" y="3748"/>
              <a:ext cx="115" cy="93"/>
            </a:xfrm>
            <a:custGeom>
              <a:avLst/>
              <a:gdLst/>
              <a:ahLst/>
              <a:cxnLst>
                <a:cxn ang="0">
                  <a:pos x="7" y="84"/>
                </a:cxn>
                <a:cxn ang="0">
                  <a:pos x="0" y="225"/>
                </a:cxn>
                <a:cxn ang="0">
                  <a:pos x="157" y="483"/>
                </a:cxn>
                <a:cxn ang="0">
                  <a:pos x="458" y="515"/>
                </a:cxn>
                <a:cxn ang="0">
                  <a:pos x="665" y="392"/>
                </a:cxn>
                <a:cxn ang="0">
                  <a:pos x="690" y="225"/>
                </a:cxn>
                <a:cxn ang="0">
                  <a:pos x="408" y="0"/>
                </a:cxn>
                <a:cxn ang="0">
                  <a:pos x="140" y="74"/>
                </a:cxn>
                <a:cxn ang="0">
                  <a:pos x="423" y="74"/>
                </a:cxn>
                <a:cxn ang="0">
                  <a:pos x="615" y="249"/>
                </a:cxn>
                <a:cxn ang="0">
                  <a:pos x="490" y="367"/>
                </a:cxn>
                <a:cxn ang="0">
                  <a:pos x="249" y="375"/>
                </a:cxn>
                <a:cxn ang="0">
                  <a:pos x="7" y="84"/>
                </a:cxn>
                <a:cxn ang="0">
                  <a:pos x="7" y="84"/>
                </a:cxn>
              </a:cxnLst>
              <a:rect l="0" t="0" r="r" b="b"/>
              <a:pathLst>
                <a:path w="690" h="515">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lnTo>
                    <a:pt x="7" y="84"/>
                  </a:lnTo>
                  <a:close/>
                </a:path>
              </a:pathLst>
            </a:custGeom>
            <a:solidFill>
              <a:srgbClr val="000000"/>
            </a:solidFill>
            <a:ln w="9525">
              <a:noFill/>
              <a:round/>
              <a:headEnd/>
              <a:tailEnd/>
            </a:ln>
          </p:spPr>
          <p:txBody>
            <a:bodyPr/>
            <a:lstStyle/>
            <a:p>
              <a:endParaRPr lang="en-US"/>
            </a:p>
          </p:txBody>
        </p:sp>
        <p:sp>
          <p:nvSpPr>
            <p:cNvPr id="3106" name="Freeform 34"/>
            <p:cNvSpPr>
              <a:spLocks/>
            </p:cNvSpPr>
            <p:nvPr/>
          </p:nvSpPr>
          <p:spPr bwMode="auto">
            <a:xfrm>
              <a:off x="553" y="3725"/>
              <a:ext cx="145" cy="15"/>
            </a:xfrm>
            <a:custGeom>
              <a:avLst/>
              <a:gdLst/>
              <a:ahLst/>
              <a:cxnLst>
                <a:cxn ang="0">
                  <a:pos x="35" y="17"/>
                </a:cxn>
                <a:cxn ang="0">
                  <a:pos x="0" y="83"/>
                </a:cxn>
                <a:cxn ang="0">
                  <a:pos x="861" y="80"/>
                </a:cxn>
                <a:cxn ang="0">
                  <a:pos x="820" y="34"/>
                </a:cxn>
                <a:cxn ang="0">
                  <a:pos x="658" y="25"/>
                </a:cxn>
                <a:cxn ang="0">
                  <a:pos x="612" y="59"/>
                </a:cxn>
                <a:cxn ang="0">
                  <a:pos x="538" y="13"/>
                </a:cxn>
                <a:cxn ang="0">
                  <a:pos x="399" y="13"/>
                </a:cxn>
                <a:cxn ang="0">
                  <a:pos x="367" y="45"/>
                </a:cxn>
                <a:cxn ang="0">
                  <a:pos x="333" y="13"/>
                </a:cxn>
                <a:cxn ang="0">
                  <a:pos x="200" y="7"/>
                </a:cxn>
                <a:cxn ang="0">
                  <a:pos x="171" y="49"/>
                </a:cxn>
                <a:cxn ang="0">
                  <a:pos x="139" y="0"/>
                </a:cxn>
                <a:cxn ang="0">
                  <a:pos x="35" y="17"/>
                </a:cxn>
                <a:cxn ang="0">
                  <a:pos x="35" y="17"/>
                </a:cxn>
              </a:cxnLst>
              <a:rect l="0" t="0" r="r" b="b"/>
              <a:pathLst>
                <a:path w="861" h="83">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lnTo>
                    <a:pt x="35" y="17"/>
                  </a:lnTo>
                  <a:close/>
                </a:path>
              </a:pathLst>
            </a:custGeom>
            <a:solidFill>
              <a:srgbClr val="000000"/>
            </a:solidFill>
            <a:ln w="9525">
              <a:noFill/>
              <a:round/>
              <a:headEnd/>
              <a:tailEnd/>
            </a:ln>
          </p:spPr>
          <p:txBody>
            <a:bodyPr/>
            <a:lstStyle/>
            <a:p>
              <a:endParaRPr lang="en-US"/>
            </a:p>
          </p:txBody>
        </p:sp>
      </p:grpSp>
    </p:spTree>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28B7A6-6D80-4B8D-B417-666BECC0BA8A}" type="slidenum">
              <a:rPr lang="ar-SA"/>
              <a:pPr/>
              <a:t>10</a:t>
            </a:fld>
            <a:endParaRPr lang="en-US"/>
          </a:p>
        </p:txBody>
      </p:sp>
      <p:sp>
        <p:nvSpPr>
          <p:cNvPr id="2048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The Body Element</a:t>
            </a:r>
          </a:p>
        </p:txBody>
      </p:sp>
      <p:sp>
        <p:nvSpPr>
          <p:cNvPr id="20483" name="Rectangle 3"/>
          <p:cNvSpPr>
            <a:spLocks noGrp="1" noChangeArrowheads="1"/>
          </p:cNvSpPr>
          <p:nvPr>
            <p:ph type="body" idx="1"/>
          </p:nvPr>
        </p:nvSpPr>
        <p:spPr>
          <a:xfrm>
            <a:off x="457200" y="1752600"/>
            <a:ext cx="8229600" cy="4953000"/>
          </a:xfrm>
          <a:solidFill>
            <a:schemeClr val="accent1"/>
          </a:solidFill>
        </p:spPr>
        <p:txBody>
          <a:bodyPr/>
          <a:lstStyle/>
          <a:p>
            <a:r>
              <a:rPr lang="en-US" sz="2800"/>
              <a:t>The </a:t>
            </a:r>
            <a:r>
              <a:rPr lang="en-US" sz="2800">
                <a:solidFill>
                  <a:srgbClr val="FF0000"/>
                </a:solidFill>
              </a:rPr>
              <a:t>BODY</a:t>
            </a:r>
            <a:r>
              <a:rPr lang="en-US" sz="2800"/>
              <a:t> element of a web page is an important element in regards to the </a:t>
            </a:r>
            <a:r>
              <a:rPr lang="en-US" sz="2800">
                <a:solidFill>
                  <a:srgbClr val="FF0000"/>
                </a:solidFill>
              </a:rPr>
              <a:t>page’s appearance. </a:t>
            </a:r>
            <a:r>
              <a:rPr lang="en-US" sz="2800"/>
              <a:t>Here are the attributes of the </a:t>
            </a:r>
            <a:r>
              <a:rPr lang="en-US" sz="2800" b="1"/>
              <a:t>BODY</a:t>
            </a:r>
            <a:r>
              <a:rPr lang="en-US" sz="2800"/>
              <a:t> tag to control all the levels: </a:t>
            </a:r>
            <a:endParaRPr lang="en-US" sz="2800" b="1"/>
          </a:p>
          <a:p>
            <a:pPr>
              <a:buFontTx/>
              <a:buNone/>
            </a:pPr>
            <a:r>
              <a:rPr lang="en-US" sz="2800" b="1"/>
              <a:t>   TEXT="#</a:t>
            </a:r>
            <a:r>
              <a:rPr lang="en-US" sz="2800" b="1">
                <a:solidFill>
                  <a:srgbClr val="FF0000"/>
                </a:solidFill>
              </a:rPr>
              <a:t>RR</a:t>
            </a:r>
            <a:r>
              <a:rPr lang="en-US" sz="2800" b="1">
                <a:solidFill>
                  <a:srgbClr val="00CC00"/>
                </a:solidFill>
              </a:rPr>
              <a:t>GG</a:t>
            </a:r>
            <a:r>
              <a:rPr lang="en-US" sz="2800" b="1">
                <a:solidFill>
                  <a:srgbClr val="3333FF"/>
                </a:solidFill>
              </a:rPr>
              <a:t>BB</a:t>
            </a:r>
            <a:r>
              <a:rPr lang="en-US" sz="2800" b="1"/>
              <a:t>"</a:t>
            </a:r>
            <a:r>
              <a:rPr lang="en-US" sz="2800"/>
              <a:t>  to change the color of </a:t>
            </a:r>
            <a:r>
              <a:rPr lang="en-US" sz="2800" b="1"/>
              <a:t>all the text</a:t>
            </a:r>
            <a:r>
              <a:rPr lang="en-US" sz="2800"/>
              <a:t> on the page (</a:t>
            </a:r>
            <a:r>
              <a:rPr lang="en-US" sz="2800" b="1"/>
              <a:t>full page text color.</a:t>
            </a:r>
            <a:r>
              <a:rPr lang="en-US" sz="2800"/>
              <a:t>) </a:t>
            </a:r>
            <a:endParaRPr lang="en-US" sz="2800">
              <a:solidFill>
                <a:srgbClr val="FF0000"/>
              </a:solidFill>
            </a:endParaRPr>
          </a:p>
          <a:p>
            <a:pPr>
              <a:buClr>
                <a:schemeClr val="bg1"/>
              </a:buClr>
              <a:buFont typeface="Wingdings" pitchFamily="2" charset="2"/>
              <a:buChar char="§"/>
            </a:pPr>
            <a:r>
              <a:rPr lang="en-US" sz="2800"/>
              <a:t>This element contains information about the page’s background color, the background image, as well as the text and link colors.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5C1700D-4CBC-4BFE-935E-2441B785611F}" type="slidenum">
              <a:rPr lang="ar-SA"/>
              <a:pPr/>
              <a:t>11</a:t>
            </a:fld>
            <a:endParaRPr lang="en-US"/>
          </a:p>
        </p:txBody>
      </p:sp>
      <p:sp>
        <p:nvSpPr>
          <p:cNvPr id="2150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Background Color</a:t>
            </a:r>
          </a:p>
        </p:txBody>
      </p:sp>
      <p:sp>
        <p:nvSpPr>
          <p:cNvPr id="21507" name="Rectangle 3"/>
          <p:cNvSpPr>
            <a:spLocks noGrp="1" noChangeArrowheads="1"/>
          </p:cNvSpPr>
          <p:nvPr>
            <p:ph type="body" idx="1"/>
          </p:nvPr>
        </p:nvSpPr>
        <p:spPr>
          <a:xfrm>
            <a:off x="457200" y="1676400"/>
            <a:ext cx="8305800" cy="4724400"/>
          </a:xfrm>
          <a:solidFill>
            <a:schemeClr val="accent1"/>
          </a:solidFill>
        </p:spPr>
        <p:txBody>
          <a:bodyPr/>
          <a:lstStyle/>
          <a:p>
            <a:pPr>
              <a:buClr>
                <a:schemeClr val="bg1"/>
              </a:buClr>
              <a:buFont typeface="Wingdings" pitchFamily="2" charset="2"/>
              <a:buChar char="§"/>
            </a:pPr>
            <a:r>
              <a:rPr lang="en-US"/>
              <a:t>It is very common to see web pages with their background color set to white or some other colors.</a:t>
            </a:r>
          </a:p>
          <a:p>
            <a:pPr>
              <a:buClr>
                <a:schemeClr val="bg1"/>
              </a:buClr>
              <a:buFont typeface="Wingdings" pitchFamily="2" charset="2"/>
              <a:buChar char="§"/>
            </a:pPr>
            <a:r>
              <a:rPr lang="en-US"/>
              <a:t>To set your document’s background color, you need to edit the &lt;BODY&gt; element by adding the BGCOLOR attribute. The following example will display a document with a </a:t>
            </a:r>
            <a:r>
              <a:rPr lang="en-US">
                <a:solidFill>
                  <a:schemeClr val="bg1"/>
                </a:solidFill>
              </a:rPr>
              <a:t>white</a:t>
            </a:r>
            <a:r>
              <a:rPr lang="en-US"/>
              <a:t> background color:</a:t>
            </a:r>
          </a:p>
          <a:p>
            <a:pPr>
              <a:buClr>
                <a:schemeClr val="bg1"/>
              </a:buClr>
              <a:buFont typeface="Wingdings" pitchFamily="2" charset="2"/>
              <a:buNone/>
            </a:pPr>
            <a:r>
              <a:rPr lang="en-US" b="1">
                <a:solidFill>
                  <a:srgbClr val="FF0000"/>
                </a:solidFill>
              </a:rPr>
              <a:t>&lt;BODY BGCOLOR=“#</a:t>
            </a:r>
            <a:r>
              <a:rPr lang="en-US" b="1">
                <a:solidFill>
                  <a:schemeClr val="bg1"/>
                </a:solidFill>
              </a:rPr>
              <a:t>FFFFFF</a:t>
            </a:r>
            <a:r>
              <a:rPr lang="en-US" b="1">
                <a:solidFill>
                  <a:srgbClr val="FF0000"/>
                </a:solidFill>
              </a:rPr>
              <a:t>”&gt;&lt;/BODY&gt;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561525E-A56A-4996-913F-B1B2395C859F}" type="slidenum">
              <a:rPr lang="ar-SA"/>
              <a:pPr/>
              <a:t>12</a:t>
            </a:fld>
            <a:endParaRPr lang="en-US"/>
          </a:p>
        </p:txBody>
      </p:sp>
      <p:sp>
        <p:nvSpPr>
          <p:cNvPr id="225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TEXT Color</a:t>
            </a:r>
          </a:p>
        </p:txBody>
      </p:sp>
      <p:sp>
        <p:nvSpPr>
          <p:cNvPr id="22531" name="Rectangle 3"/>
          <p:cNvSpPr>
            <a:spLocks noGrp="1" noChangeArrowheads="1"/>
          </p:cNvSpPr>
          <p:nvPr>
            <p:ph type="body" idx="1"/>
          </p:nvPr>
        </p:nvSpPr>
        <p:spPr>
          <a:xfrm>
            <a:off x="762000" y="1752600"/>
            <a:ext cx="7772400" cy="4648200"/>
          </a:xfrm>
          <a:solidFill>
            <a:schemeClr val="accent1"/>
          </a:solidFill>
        </p:spPr>
        <p:txBody>
          <a:bodyPr/>
          <a:lstStyle/>
          <a:p>
            <a:pPr>
              <a:buClr>
                <a:schemeClr val="bg1"/>
              </a:buClr>
              <a:buFont typeface="Wingdings" pitchFamily="2" charset="2"/>
              <a:buChar char="§"/>
            </a:pPr>
            <a:r>
              <a:rPr lang="en-US" dirty="0"/>
              <a:t>The TEXT attribute is used to control the color of all the normal text in the document. The default color for text is black. The TEXT attribute would be added as follows:</a:t>
            </a:r>
          </a:p>
          <a:p>
            <a:pPr>
              <a:buClr>
                <a:schemeClr val="bg1"/>
              </a:buClr>
              <a:buFont typeface="Wingdings" pitchFamily="2" charset="2"/>
              <a:buNone/>
            </a:pPr>
            <a:r>
              <a:rPr lang="en-US" dirty="0"/>
              <a:t>	</a:t>
            </a:r>
            <a:r>
              <a:rPr lang="en-US" b="1" dirty="0">
                <a:solidFill>
                  <a:srgbClr val="FF0000"/>
                </a:solidFill>
              </a:rPr>
              <a:t>&lt;BODY BGCOLOR=“#FFFFFF” TEXT=“#FF0000”&gt;&lt;/BODY&gt;</a:t>
            </a:r>
          </a:p>
          <a:p>
            <a:pPr>
              <a:buClr>
                <a:schemeClr val="bg1"/>
              </a:buClr>
              <a:buFont typeface="Wingdings" pitchFamily="2" charset="2"/>
              <a:buNone/>
            </a:pPr>
            <a:r>
              <a:rPr lang="en-US" dirty="0"/>
              <a:t>In this example the document’s page</a:t>
            </a:r>
          </a:p>
          <a:p>
            <a:pPr>
              <a:buClr>
                <a:schemeClr val="bg1"/>
              </a:buClr>
              <a:buFont typeface="Wingdings" pitchFamily="2" charset="2"/>
              <a:buNone/>
            </a:pPr>
            <a:r>
              <a:rPr lang="en-US" dirty="0"/>
              <a:t>color is white and the text would be 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5DDC55-9FB3-463A-A1AD-B5555C71D455}" type="slidenum">
              <a:rPr lang="ar-SA"/>
              <a:pPr/>
              <a:t>13</a:t>
            </a:fld>
            <a:endParaRPr lang="en-US"/>
          </a:p>
        </p:txBody>
      </p:sp>
      <p:sp>
        <p:nvSpPr>
          <p:cNvPr id="24578" name="Rectangle 2"/>
          <p:cNvSpPr>
            <a:spLocks noGrp="1" noChangeArrowheads="1"/>
          </p:cNvSpPr>
          <p:nvPr>
            <p:ph type="title"/>
          </p:nvPr>
        </p:nvSpPr>
        <p:spPr>
          <a:xfrm>
            <a:off x="4572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Using Image Background</a:t>
            </a:r>
          </a:p>
        </p:txBody>
      </p:sp>
      <p:sp>
        <p:nvSpPr>
          <p:cNvPr id="24579" name="Rectangle 3"/>
          <p:cNvSpPr>
            <a:spLocks noGrp="1" noChangeArrowheads="1"/>
          </p:cNvSpPr>
          <p:nvPr>
            <p:ph type="body" idx="1"/>
          </p:nvPr>
        </p:nvSpPr>
        <p:spPr>
          <a:xfrm>
            <a:off x="457200" y="1600200"/>
            <a:ext cx="8229600" cy="4419600"/>
          </a:xfrm>
          <a:solidFill>
            <a:schemeClr val="accent1"/>
          </a:solidFill>
        </p:spPr>
        <p:txBody>
          <a:bodyPr/>
          <a:lstStyle/>
          <a:p>
            <a:pPr>
              <a:buClr>
                <a:schemeClr val="bg1"/>
              </a:buClr>
              <a:buFont typeface="Wingdings" pitchFamily="2" charset="2"/>
              <a:buChar char="§"/>
            </a:pPr>
            <a:r>
              <a:rPr lang="en-US"/>
              <a:t>The BODY element also gives you ability of setting an image as the document’s background.</a:t>
            </a:r>
          </a:p>
          <a:p>
            <a:pPr>
              <a:buClr>
                <a:schemeClr val="bg1"/>
              </a:buClr>
              <a:buFont typeface="Wingdings" pitchFamily="2" charset="2"/>
              <a:buChar char="§"/>
            </a:pPr>
            <a:r>
              <a:rPr lang="en-US"/>
              <a:t>An example of a background image’s HTML code is as follows:</a:t>
            </a:r>
          </a:p>
          <a:p>
            <a:pPr>
              <a:buClr>
                <a:schemeClr val="bg1"/>
              </a:buClr>
              <a:buFont typeface="Wingdings" pitchFamily="2" charset="2"/>
              <a:buNone/>
            </a:pPr>
            <a:endParaRPr lang="en-US"/>
          </a:p>
          <a:p>
            <a:pPr>
              <a:buClr>
                <a:schemeClr val="bg1"/>
              </a:buClr>
              <a:buFont typeface="Wingdings" pitchFamily="2" charset="2"/>
              <a:buNone/>
            </a:pPr>
            <a:r>
              <a:rPr lang="en-US">
                <a:solidFill>
                  <a:srgbClr val="FF0000"/>
                </a:solidFill>
              </a:rPr>
              <a:t>&lt;BODY BACKGROUND=“hi.gif” BGCOLOR=“#FFFFFF”&gt;&lt;/BODY&gt;</a:t>
            </a:r>
          </a:p>
          <a:p>
            <a:pPr>
              <a:buClr>
                <a:schemeClr val="bg1"/>
              </a:buClr>
              <a:buFont typeface="Wingdings" pitchFamily="2" charset="2"/>
              <a:buNone/>
            </a:pPr>
            <a:endParaRPr lang="en-US">
              <a:solidFill>
                <a:srgbClr val="FF0000"/>
              </a:solidFill>
            </a:endParaRPr>
          </a:p>
          <a:p>
            <a:pPr>
              <a:buClr>
                <a:schemeClr val="bg1"/>
              </a:buClr>
              <a:buFont typeface="Wingdings" pitchFamily="2" charset="2"/>
              <a:buNone/>
            </a:pPr>
            <a:r>
              <a:rPr lang="en-US"/>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C84439-1256-47FF-B6BF-5F5E3D77C8EE}" type="slidenum">
              <a:rPr lang="ar-SA"/>
              <a:pPr/>
              <a:t>14</a:t>
            </a:fld>
            <a:endParaRPr lang="en-US"/>
          </a:p>
        </p:txBody>
      </p:sp>
      <p:sp>
        <p:nvSpPr>
          <p:cNvPr id="28674" name="Rectangle 2"/>
          <p:cNvSpPr>
            <a:spLocks noGrp="1" noChangeArrowheads="1"/>
          </p:cNvSpPr>
          <p:nvPr>
            <p:ph type="title"/>
          </p:nvPr>
        </p:nvSpPr>
        <p:spPr>
          <a:solidFill>
            <a:schemeClr val="tx2"/>
          </a:solidFill>
        </p:spPr>
        <p:txBody>
          <a:bodyPr/>
          <a:lstStyle/>
          <a:p>
            <a:r>
              <a:rPr lang="en-US" sz="2800" dirty="0">
                <a:solidFill>
                  <a:srgbClr val="FFFF00"/>
                </a:solidFill>
              </a:rPr>
              <a:t>H</a:t>
            </a:r>
            <a:r>
              <a:rPr lang="en-US" sz="2800" b="1" dirty="0">
                <a:solidFill>
                  <a:srgbClr val="FFFF00"/>
                </a:solidFill>
              </a:rPr>
              <a:t>eadings, </a:t>
            </a:r>
            <a:r>
              <a:rPr lang="en-US" sz="2800" dirty="0">
                <a:solidFill>
                  <a:srgbClr val="FFFF00"/>
                </a:solidFill>
              </a:rPr>
              <a:t>P</a:t>
            </a:r>
            <a:r>
              <a:rPr lang="en-US" sz="2800" b="1" dirty="0">
                <a:solidFill>
                  <a:srgbClr val="FFFF00"/>
                </a:solidFill>
              </a:rPr>
              <a:t>aragraphs, </a:t>
            </a:r>
            <a:r>
              <a:rPr lang="en-US" sz="2800" dirty="0">
                <a:solidFill>
                  <a:srgbClr val="FFFF00"/>
                </a:solidFill>
              </a:rPr>
              <a:t>B</a:t>
            </a:r>
            <a:r>
              <a:rPr lang="en-US" sz="2800" b="1" dirty="0">
                <a:solidFill>
                  <a:srgbClr val="FFFF00"/>
                </a:solidFill>
              </a:rPr>
              <a:t>reaks</a:t>
            </a:r>
            <a:endParaRPr lang="en-US" sz="2800" dirty="0">
              <a:solidFill>
                <a:srgbClr val="FFFF00"/>
              </a:solidFill>
            </a:endParaRPr>
          </a:p>
        </p:txBody>
      </p:sp>
      <p:sp>
        <p:nvSpPr>
          <p:cNvPr id="28675" name="Rectangle 3"/>
          <p:cNvSpPr>
            <a:spLocks noGrp="1" noChangeArrowheads="1"/>
          </p:cNvSpPr>
          <p:nvPr>
            <p:ph type="body" idx="1"/>
          </p:nvPr>
        </p:nvSpPr>
        <p:spPr>
          <a:solidFill>
            <a:schemeClr val="accent1"/>
          </a:solidFill>
        </p:spPr>
        <p:txBody>
          <a:bodyPr/>
          <a:lstStyle/>
          <a:p>
            <a:pPr marL="609600" indent="-609600">
              <a:buFontTx/>
              <a:buNone/>
            </a:pPr>
            <a:r>
              <a:rPr lang="en-US" sz="2400" dirty="0"/>
              <a:t>In this chapter you will add headings to your page, insert paragraphs, add some breaks</a:t>
            </a:r>
          </a:p>
          <a:p>
            <a:pPr marL="609600" indent="-609600">
              <a:buFontTx/>
              <a:buNone/>
            </a:pPr>
            <a:r>
              <a:rPr lang="en-US" sz="2400" b="1" dirty="0"/>
              <a:t>Objectives</a:t>
            </a:r>
          </a:p>
          <a:p>
            <a:pPr marL="609600" indent="-609600">
              <a:buFontTx/>
              <a:buNone/>
            </a:pPr>
            <a:r>
              <a:rPr lang="en-US" sz="2400" dirty="0"/>
              <a:t>Upon completing this section, you should be able to</a:t>
            </a:r>
          </a:p>
          <a:p>
            <a:pPr marL="609600" indent="-609600">
              <a:buClr>
                <a:schemeClr val="bg1"/>
              </a:buClr>
              <a:buFont typeface="Monotype Sorts" charset="0"/>
              <a:buAutoNum type="arabicPeriod"/>
            </a:pPr>
            <a:r>
              <a:rPr lang="en-US" sz="2400" dirty="0"/>
              <a:t>List and describe the different Heading elements.</a:t>
            </a:r>
          </a:p>
          <a:p>
            <a:pPr marL="609600" indent="-609600">
              <a:buClr>
                <a:schemeClr val="bg1"/>
              </a:buClr>
              <a:buFont typeface="Monotype Sorts" charset="0"/>
              <a:buAutoNum type="arabicPeriod"/>
            </a:pPr>
            <a:r>
              <a:rPr lang="en-US" sz="2400" dirty="0"/>
              <a:t>Use Paragraphs to add text to a document.</a:t>
            </a:r>
          </a:p>
          <a:p>
            <a:pPr marL="609600" indent="-609600">
              <a:buClr>
                <a:schemeClr val="bg1"/>
              </a:buClr>
              <a:buFont typeface="Monotype Sorts" charset="0"/>
              <a:buAutoNum type="arabicPeriod"/>
            </a:pPr>
            <a:r>
              <a:rPr lang="en-US" sz="2400" dirty="0"/>
              <a:t>Insert breaks where necessary.</a:t>
            </a:r>
          </a:p>
          <a:p>
            <a:pPr marL="609600" indent="-609600">
              <a:buFontTx/>
              <a:buNone/>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EFD935-DFE8-45CE-A1A3-BE5C065A2ED1}" type="slidenum">
              <a:rPr lang="ar-SA"/>
              <a:pPr/>
              <a:t>15</a:t>
            </a:fld>
            <a:endParaRPr lang="en-US"/>
          </a:p>
        </p:txBody>
      </p:sp>
      <p:sp>
        <p:nvSpPr>
          <p:cNvPr id="29698" name="Rectangle 2"/>
          <p:cNvSpPr>
            <a:spLocks noGrp="1" noChangeArrowheads="1"/>
          </p:cNvSpPr>
          <p:nvPr>
            <p:ph type="title"/>
          </p:nvPr>
        </p:nvSpPr>
        <p:spPr>
          <a:xfrm>
            <a:off x="457200" y="304800"/>
            <a:ext cx="8229600" cy="1143000"/>
          </a:xfrm>
          <a:solidFill>
            <a:schemeClr val="tx2"/>
          </a:solidFill>
        </p:spPr>
        <p:txBody>
          <a:bodyPr/>
          <a:lstStyle/>
          <a:p>
            <a:r>
              <a:rPr lang="en-US">
                <a:solidFill>
                  <a:srgbClr val="FFFF00"/>
                </a:solidFill>
              </a:rPr>
              <a:t>Headings, &lt;Hx&gt; &lt;/Hx&gt;</a:t>
            </a:r>
          </a:p>
        </p:txBody>
      </p:sp>
      <p:sp>
        <p:nvSpPr>
          <p:cNvPr id="29699" name="Rectangle 3"/>
          <p:cNvSpPr>
            <a:spLocks noGrp="1" noChangeArrowheads="1"/>
          </p:cNvSpPr>
          <p:nvPr>
            <p:ph type="body" idx="1"/>
          </p:nvPr>
        </p:nvSpPr>
        <p:spPr>
          <a:xfrm>
            <a:off x="457200" y="1676400"/>
            <a:ext cx="8229600" cy="4525963"/>
          </a:xfrm>
          <a:solidFill>
            <a:schemeClr val="accent1"/>
          </a:solidFill>
        </p:spPr>
        <p:txBody>
          <a:bodyPr/>
          <a:lstStyle/>
          <a:p>
            <a:pPr marL="609600" indent="-609600">
              <a:lnSpc>
                <a:spcPct val="80000"/>
              </a:lnSpc>
              <a:buClr>
                <a:schemeClr val="bg1"/>
              </a:buClr>
              <a:buFont typeface="Wingdings" pitchFamily="2" charset="2"/>
              <a:buChar char="§"/>
            </a:pPr>
            <a:r>
              <a:rPr lang="en-US" sz="2800"/>
              <a:t>Inside the</a:t>
            </a:r>
            <a:r>
              <a:rPr lang="en-US" sz="2800" b="1"/>
              <a:t> BODY </a:t>
            </a:r>
            <a:r>
              <a:rPr lang="en-US" sz="2800"/>
              <a:t>element, heading elements </a:t>
            </a:r>
            <a:r>
              <a:rPr lang="en-US" sz="2800" b="1"/>
              <a:t>H1 </a:t>
            </a:r>
            <a:r>
              <a:rPr lang="en-US" sz="2800"/>
              <a:t>through </a:t>
            </a:r>
            <a:r>
              <a:rPr lang="en-US" sz="2800" b="1"/>
              <a:t>H6</a:t>
            </a:r>
            <a:r>
              <a:rPr lang="en-US" sz="2800"/>
              <a:t> are generally used for major divisions of the document. Headings are permitted to appear in any order, but you will obtain the best results when your documents are displayed in a browser if you follow these guidelines:</a:t>
            </a:r>
          </a:p>
          <a:p>
            <a:pPr marL="609600" indent="-609600">
              <a:lnSpc>
                <a:spcPct val="80000"/>
              </a:lnSpc>
              <a:buClr>
                <a:schemeClr val="bg1"/>
              </a:buClr>
              <a:buFont typeface="Wingdings" pitchFamily="2" charset="2"/>
              <a:buAutoNum type="arabicPeriod"/>
            </a:pPr>
            <a:r>
              <a:rPr lang="en-US" sz="2400" b="1"/>
              <a:t>H1</a:t>
            </a:r>
            <a:r>
              <a:rPr lang="en-US" sz="2400"/>
              <a:t>: should be used as the highest level of heading, </a:t>
            </a:r>
            <a:r>
              <a:rPr lang="en-US" sz="2400" b="1"/>
              <a:t>H2</a:t>
            </a:r>
            <a:r>
              <a:rPr lang="en-US" sz="2400"/>
              <a:t> as the next highest, and so forth.</a:t>
            </a:r>
          </a:p>
          <a:p>
            <a:pPr marL="609600" indent="-609600">
              <a:lnSpc>
                <a:spcPct val="80000"/>
              </a:lnSpc>
              <a:buClr>
                <a:schemeClr val="bg1"/>
              </a:buClr>
              <a:buFont typeface="Wingdings" pitchFamily="2" charset="2"/>
              <a:buAutoNum type="arabicPeriod"/>
            </a:pPr>
            <a:r>
              <a:rPr lang="en-US" sz="2400"/>
              <a:t>You should not skip heading levels: e.g., an</a:t>
            </a:r>
            <a:r>
              <a:rPr lang="en-US" sz="2400" b="1"/>
              <a:t> H3 </a:t>
            </a:r>
            <a:r>
              <a:rPr lang="en-US" sz="2400"/>
              <a:t>should not appear after an </a:t>
            </a:r>
            <a:r>
              <a:rPr lang="en-US" sz="2400" b="1"/>
              <a:t>H1</a:t>
            </a:r>
            <a:r>
              <a:rPr lang="en-US" sz="2400"/>
              <a:t>, unless there is an</a:t>
            </a:r>
            <a:r>
              <a:rPr lang="en-US" sz="2400" b="1"/>
              <a:t> H2</a:t>
            </a:r>
            <a:r>
              <a:rPr lang="en-US" sz="2400"/>
              <a:t> between them.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5C25A46-4C4A-4F78-AA19-7040ADED6630}" type="slidenum">
              <a:rPr lang="ar-SA"/>
              <a:pPr/>
              <a:t>16</a:t>
            </a:fld>
            <a:endParaRPr lang="en-US"/>
          </a:p>
        </p:txBody>
      </p:sp>
      <p:sp>
        <p:nvSpPr>
          <p:cNvPr id="30722" name="Rectangle 2"/>
          <p:cNvSpPr>
            <a:spLocks noGrp="1" noChangeArrowheads="1"/>
          </p:cNvSpPr>
          <p:nvPr>
            <p:ph type="title"/>
          </p:nvPr>
        </p:nvSpPr>
        <p:spPr>
          <a:xfrm>
            <a:off x="606425" y="274638"/>
            <a:ext cx="7931150" cy="1143000"/>
          </a:xfrm>
          <a:solidFill>
            <a:schemeClr val="tx2"/>
          </a:solidFill>
        </p:spPr>
        <p:txBody>
          <a:bodyPr/>
          <a:lstStyle/>
          <a:p>
            <a:r>
              <a:rPr lang="en-US">
                <a:solidFill>
                  <a:srgbClr val="FFFF00"/>
                </a:solidFill>
              </a:rPr>
              <a:t>Headings, &lt;Hx&gt; &lt;/Hx&gt;</a:t>
            </a:r>
          </a:p>
        </p:txBody>
      </p:sp>
      <p:sp>
        <p:nvSpPr>
          <p:cNvPr id="30723" name="Rectangle 3"/>
          <p:cNvSpPr>
            <a:spLocks noGrp="1" noChangeArrowheads="1"/>
          </p:cNvSpPr>
          <p:nvPr>
            <p:ph type="body" sz="half" idx="1"/>
          </p:nvPr>
        </p:nvSpPr>
        <p:spPr>
          <a:xfrm>
            <a:off x="457200" y="1600200"/>
            <a:ext cx="4033838" cy="4525963"/>
          </a:xfrm>
          <a:solidFill>
            <a:schemeClr val="accent1"/>
          </a:solidFill>
        </p:spPr>
        <p:txBody>
          <a:bodyPr/>
          <a:lstStyle/>
          <a:p>
            <a:pPr>
              <a:lnSpc>
                <a:spcPct val="90000"/>
              </a:lnSpc>
              <a:buFontTx/>
              <a:buNone/>
            </a:pPr>
            <a:r>
              <a:rPr lang="en-US" sz="1800"/>
              <a:t>&lt;HTML&gt;</a:t>
            </a:r>
          </a:p>
          <a:p>
            <a:pPr>
              <a:lnSpc>
                <a:spcPct val="90000"/>
              </a:lnSpc>
              <a:buFontTx/>
              <a:buNone/>
            </a:pPr>
            <a:r>
              <a:rPr lang="en-US" sz="1800"/>
              <a:t>&lt;HEAD&gt;</a:t>
            </a:r>
          </a:p>
          <a:p>
            <a:pPr>
              <a:lnSpc>
                <a:spcPct val="90000"/>
              </a:lnSpc>
              <a:buFontTx/>
              <a:buNone/>
            </a:pPr>
            <a:r>
              <a:rPr lang="en-US" sz="1800"/>
              <a:t>&lt;TITLE&gt; Example Page&lt;/TITLE&gt;</a:t>
            </a:r>
          </a:p>
          <a:p>
            <a:pPr>
              <a:lnSpc>
                <a:spcPct val="90000"/>
              </a:lnSpc>
              <a:buFontTx/>
              <a:buNone/>
            </a:pPr>
            <a:r>
              <a:rPr lang="en-US" sz="1800"/>
              <a:t>&lt;/HEAD&gt;</a:t>
            </a:r>
          </a:p>
          <a:p>
            <a:pPr>
              <a:lnSpc>
                <a:spcPct val="90000"/>
              </a:lnSpc>
              <a:buFontTx/>
              <a:buNone/>
            </a:pPr>
            <a:r>
              <a:rPr lang="en-US" sz="1800"/>
              <a:t>&lt;BODY&gt;</a:t>
            </a:r>
          </a:p>
          <a:p>
            <a:pPr>
              <a:lnSpc>
                <a:spcPct val="90000"/>
              </a:lnSpc>
              <a:buFontTx/>
              <a:buNone/>
            </a:pPr>
            <a:r>
              <a:rPr lang="en-US" sz="1800"/>
              <a:t>&lt;H1&gt; Heading 1 &lt;/H1&gt;</a:t>
            </a:r>
          </a:p>
          <a:p>
            <a:pPr>
              <a:lnSpc>
                <a:spcPct val="90000"/>
              </a:lnSpc>
              <a:buFontTx/>
              <a:buNone/>
            </a:pPr>
            <a:r>
              <a:rPr lang="en-US" sz="1800"/>
              <a:t>&lt;H2&gt; Heading 2 &lt;/H2&gt;</a:t>
            </a:r>
          </a:p>
          <a:p>
            <a:pPr>
              <a:lnSpc>
                <a:spcPct val="90000"/>
              </a:lnSpc>
              <a:buFontTx/>
              <a:buNone/>
            </a:pPr>
            <a:r>
              <a:rPr lang="en-US" sz="1800"/>
              <a:t>&lt;H3&gt; Heading 3 &lt;/H3&gt;</a:t>
            </a:r>
          </a:p>
          <a:p>
            <a:pPr>
              <a:lnSpc>
                <a:spcPct val="90000"/>
              </a:lnSpc>
              <a:buFontTx/>
              <a:buNone/>
            </a:pPr>
            <a:r>
              <a:rPr lang="en-US" sz="1800"/>
              <a:t>&lt;H4&gt; Heading 4 &lt;/H4&gt;</a:t>
            </a:r>
          </a:p>
          <a:p>
            <a:pPr>
              <a:lnSpc>
                <a:spcPct val="90000"/>
              </a:lnSpc>
              <a:buFontTx/>
              <a:buNone/>
            </a:pPr>
            <a:r>
              <a:rPr lang="en-US" sz="1800"/>
              <a:t>&lt;H5&gt; Heading 5 &lt;/H5&gt;</a:t>
            </a:r>
          </a:p>
          <a:p>
            <a:pPr>
              <a:lnSpc>
                <a:spcPct val="90000"/>
              </a:lnSpc>
              <a:buFontTx/>
              <a:buNone/>
            </a:pPr>
            <a:r>
              <a:rPr lang="en-US" sz="1800"/>
              <a:t>&lt;H6&gt; Heading 6 &lt;/H6&gt;</a:t>
            </a:r>
          </a:p>
          <a:p>
            <a:pPr>
              <a:lnSpc>
                <a:spcPct val="90000"/>
              </a:lnSpc>
              <a:buFontTx/>
              <a:buNone/>
            </a:pPr>
            <a:r>
              <a:rPr lang="en-US" sz="1800"/>
              <a:t>&lt;/BODY&gt;</a:t>
            </a:r>
          </a:p>
          <a:p>
            <a:pPr>
              <a:lnSpc>
                <a:spcPct val="90000"/>
              </a:lnSpc>
              <a:buFontTx/>
              <a:buNone/>
            </a:pPr>
            <a:r>
              <a:rPr lang="en-US" sz="1800"/>
              <a:t>&lt;/HTML&gt;</a:t>
            </a:r>
          </a:p>
          <a:p>
            <a:pPr>
              <a:lnSpc>
                <a:spcPct val="90000"/>
              </a:lnSpc>
              <a:buFontTx/>
              <a:buNone/>
            </a:pPr>
            <a:endParaRPr lang="en-US" sz="1800"/>
          </a:p>
        </p:txBody>
      </p:sp>
      <p:sp>
        <p:nvSpPr>
          <p:cNvPr id="30724" name="Rectangle 4"/>
          <p:cNvSpPr>
            <a:spLocks noGrp="1" noChangeArrowheads="1"/>
          </p:cNvSpPr>
          <p:nvPr>
            <p:ph type="body" sz="half" idx="2"/>
          </p:nvPr>
        </p:nvSpPr>
        <p:spPr>
          <a:xfrm>
            <a:off x="4652963" y="1600200"/>
            <a:ext cx="4033837" cy="4525963"/>
          </a:xfrm>
          <a:solidFill>
            <a:schemeClr val="accent1"/>
          </a:solidFill>
        </p:spPr>
        <p:txBody>
          <a:bodyPr/>
          <a:lstStyle/>
          <a:p>
            <a:pPr>
              <a:buFontTx/>
              <a:buNone/>
            </a:pPr>
            <a:endParaRPr lang="en-US" sz="3200" b="1">
              <a:solidFill>
                <a:schemeClr val="tx2"/>
              </a:solidFill>
            </a:endParaRPr>
          </a:p>
          <a:p>
            <a:pPr>
              <a:buFontTx/>
              <a:buNone/>
            </a:pPr>
            <a:endParaRPr lang="en-US" sz="3200" b="1">
              <a:solidFill>
                <a:schemeClr val="tx2"/>
              </a:solidFill>
            </a:endParaRPr>
          </a:p>
          <a:p>
            <a:pPr>
              <a:buFontTx/>
              <a:buNone/>
            </a:pPr>
            <a:r>
              <a:rPr lang="en-US" sz="3200" b="1">
                <a:solidFill>
                  <a:schemeClr val="tx2"/>
                </a:solidFill>
              </a:rPr>
              <a:t>Heading 1</a:t>
            </a:r>
          </a:p>
          <a:p>
            <a:pPr>
              <a:buFontTx/>
              <a:buNone/>
            </a:pPr>
            <a:r>
              <a:rPr lang="en-US" b="1">
                <a:solidFill>
                  <a:schemeClr val="tx2"/>
                </a:solidFill>
              </a:rPr>
              <a:t>Heading 2</a:t>
            </a:r>
          </a:p>
          <a:p>
            <a:pPr>
              <a:buFontTx/>
              <a:buNone/>
            </a:pPr>
            <a:r>
              <a:rPr lang="en-US" sz="2400" b="1">
                <a:solidFill>
                  <a:schemeClr val="tx2"/>
                </a:solidFill>
              </a:rPr>
              <a:t>Heading 3</a:t>
            </a:r>
          </a:p>
          <a:p>
            <a:pPr>
              <a:buFontTx/>
              <a:buNone/>
            </a:pPr>
            <a:r>
              <a:rPr lang="en-US" sz="2000" b="1">
                <a:solidFill>
                  <a:schemeClr val="tx2"/>
                </a:solidFill>
              </a:rPr>
              <a:t>Heading 4</a:t>
            </a:r>
          </a:p>
          <a:p>
            <a:pPr>
              <a:buFontTx/>
              <a:buNone/>
            </a:pPr>
            <a:r>
              <a:rPr lang="en-US" sz="1800" b="1">
                <a:solidFill>
                  <a:schemeClr val="tx2"/>
                </a:solidFill>
              </a:rPr>
              <a:t>Heading 5</a:t>
            </a:r>
          </a:p>
          <a:p>
            <a:pPr>
              <a:buFontTx/>
              <a:buNone/>
            </a:pPr>
            <a:r>
              <a:rPr lang="en-US" sz="1600" b="1">
                <a:solidFill>
                  <a:schemeClr val="tx2"/>
                </a:solidFill>
              </a:rPr>
              <a:t>Heading 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45A964-3269-4C86-BA8C-106F81B12321}" type="slidenum">
              <a:rPr lang="ar-SA"/>
              <a:pPr/>
              <a:t>17</a:t>
            </a:fld>
            <a:endParaRPr lang="en-US"/>
          </a:p>
        </p:txBody>
      </p:sp>
      <p:sp>
        <p:nvSpPr>
          <p:cNvPr id="31746" name="Rectangle 2"/>
          <p:cNvSpPr>
            <a:spLocks noGrp="1" noChangeArrowheads="1"/>
          </p:cNvSpPr>
          <p:nvPr>
            <p:ph type="title"/>
          </p:nvPr>
        </p:nvSpPr>
        <p:spPr>
          <a:solidFill>
            <a:schemeClr val="tx2"/>
          </a:solidFill>
        </p:spPr>
        <p:txBody>
          <a:bodyPr/>
          <a:lstStyle/>
          <a:p>
            <a:r>
              <a:rPr lang="en-US">
                <a:solidFill>
                  <a:srgbClr val="FFFF00"/>
                </a:solidFill>
              </a:rPr>
              <a:t>Paragraphs, &lt;P&gt; &lt;/P&gt;</a:t>
            </a:r>
          </a:p>
        </p:txBody>
      </p:sp>
      <p:sp>
        <p:nvSpPr>
          <p:cNvPr id="31747"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a:t>Paragraphs allow you to add text to a document in such a way that it will automatically adjust the end of line to suite the window size of the browser in which it is being displayed. Each line of text will stretch the entire length of the window.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71AA6C2-7B41-4B5F-9AB2-60C65A517939}" type="slidenum">
              <a:rPr lang="ar-SA"/>
              <a:pPr/>
              <a:t>18</a:t>
            </a:fld>
            <a:endParaRPr lang="en-US"/>
          </a:p>
        </p:txBody>
      </p:sp>
      <p:sp>
        <p:nvSpPr>
          <p:cNvPr id="32770" name="Rectangle 2"/>
          <p:cNvSpPr>
            <a:spLocks noGrp="1" noChangeArrowheads="1"/>
          </p:cNvSpPr>
          <p:nvPr>
            <p:ph type="title"/>
          </p:nvPr>
        </p:nvSpPr>
        <p:spPr>
          <a:solidFill>
            <a:schemeClr val="tx2"/>
          </a:solidFill>
        </p:spPr>
        <p:txBody>
          <a:bodyPr/>
          <a:lstStyle/>
          <a:p>
            <a:r>
              <a:rPr lang="en-US">
                <a:solidFill>
                  <a:srgbClr val="FFFF00"/>
                </a:solidFill>
              </a:rPr>
              <a:t>Paragraphs, &lt;P&gt; &lt;/P&gt;</a:t>
            </a:r>
          </a:p>
        </p:txBody>
      </p:sp>
      <p:sp>
        <p:nvSpPr>
          <p:cNvPr id="32771" name="Rectangle 3"/>
          <p:cNvSpPr>
            <a:spLocks noGrp="1" noChangeArrowheads="1"/>
          </p:cNvSpPr>
          <p:nvPr>
            <p:ph type="body" sz="half" idx="1"/>
          </p:nvPr>
        </p:nvSpPr>
        <p:spPr>
          <a:xfrm>
            <a:off x="457200" y="1600200"/>
            <a:ext cx="4033838" cy="4525963"/>
          </a:xfrm>
          <a:solidFill>
            <a:schemeClr val="accent1"/>
          </a:solidFill>
        </p:spPr>
        <p:txBody>
          <a:bodyPr/>
          <a:lstStyle/>
          <a:p>
            <a:pPr>
              <a:lnSpc>
                <a:spcPct val="90000"/>
              </a:lnSpc>
              <a:buFontTx/>
              <a:buNone/>
            </a:pPr>
            <a:r>
              <a:rPr lang="en-US" sz="1400"/>
              <a:t>&lt;HTML&gt;&lt;HEAD&gt;</a:t>
            </a:r>
          </a:p>
          <a:p>
            <a:pPr>
              <a:lnSpc>
                <a:spcPct val="90000"/>
              </a:lnSpc>
              <a:buFontTx/>
              <a:buNone/>
            </a:pPr>
            <a:r>
              <a:rPr lang="en-US" sz="1400"/>
              <a:t>&lt;TITLE&gt; Example Page&lt;/TITLE&gt;</a:t>
            </a:r>
          </a:p>
          <a:p>
            <a:pPr>
              <a:lnSpc>
                <a:spcPct val="90000"/>
              </a:lnSpc>
              <a:buFontTx/>
              <a:buNone/>
            </a:pPr>
            <a:r>
              <a:rPr lang="en-US" sz="1400"/>
              <a:t>&lt;/HEAD&gt;</a:t>
            </a:r>
          </a:p>
          <a:p>
            <a:pPr>
              <a:lnSpc>
                <a:spcPct val="90000"/>
              </a:lnSpc>
              <a:buFontTx/>
              <a:buNone/>
            </a:pPr>
            <a:r>
              <a:rPr lang="en-US" sz="1400"/>
              <a:t>&lt;BODY&gt;&lt;/H1&gt; Heading 1 &lt;/H1&gt;</a:t>
            </a:r>
          </a:p>
          <a:p>
            <a:pPr>
              <a:lnSpc>
                <a:spcPct val="90000"/>
              </a:lnSpc>
              <a:buFontTx/>
              <a:buNone/>
            </a:pPr>
            <a:r>
              <a:rPr lang="en-US" sz="1400"/>
              <a:t>&lt;P&gt; Paragraph 1, ….&lt;/P&gt;</a:t>
            </a:r>
          </a:p>
          <a:p>
            <a:pPr>
              <a:lnSpc>
                <a:spcPct val="90000"/>
              </a:lnSpc>
              <a:buFontTx/>
              <a:buNone/>
            </a:pPr>
            <a:r>
              <a:rPr lang="en-US" sz="1400"/>
              <a:t>&lt;H2&gt; Heading 2 &lt;/H2&gt;</a:t>
            </a:r>
          </a:p>
          <a:p>
            <a:pPr>
              <a:lnSpc>
                <a:spcPct val="90000"/>
              </a:lnSpc>
              <a:buFontTx/>
              <a:buNone/>
            </a:pPr>
            <a:r>
              <a:rPr lang="en-US" sz="1400"/>
              <a:t>&lt;P&gt; Paragraph 2, ….&lt;/P&gt;</a:t>
            </a:r>
          </a:p>
          <a:p>
            <a:pPr>
              <a:lnSpc>
                <a:spcPct val="90000"/>
              </a:lnSpc>
              <a:buFontTx/>
              <a:buNone/>
            </a:pPr>
            <a:r>
              <a:rPr lang="en-US" sz="1400"/>
              <a:t>&lt;H3&gt; Heading 3 &lt;/H3&gt;</a:t>
            </a:r>
          </a:p>
          <a:p>
            <a:pPr>
              <a:lnSpc>
                <a:spcPct val="90000"/>
              </a:lnSpc>
              <a:buFontTx/>
              <a:buNone/>
            </a:pPr>
            <a:r>
              <a:rPr lang="en-US" sz="1400"/>
              <a:t>&lt;P&gt; Paragraph 3, ….&lt;/P&gt;</a:t>
            </a:r>
          </a:p>
          <a:p>
            <a:pPr>
              <a:lnSpc>
                <a:spcPct val="90000"/>
              </a:lnSpc>
              <a:buFontTx/>
              <a:buNone/>
            </a:pPr>
            <a:r>
              <a:rPr lang="en-US" sz="1400"/>
              <a:t>&lt;H4&gt; Heading 4 &lt;/H4&gt;</a:t>
            </a:r>
          </a:p>
          <a:p>
            <a:pPr>
              <a:lnSpc>
                <a:spcPct val="90000"/>
              </a:lnSpc>
              <a:buFontTx/>
              <a:buNone/>
            </a:pPr>
            <a:r>
              <a:rPr lang="en-US" sz="1400"/>
              <a:t>&lt;P&gt; Paragraph 4, ….&lt;/P&gt;</a:t>
            </a:r>
          </a:p>
          <a:p>
            <a:pPr>
              <a:lnSpc>
                <a:spcPct val="90000"/>
              </a:lnSpc>
              <a:buFontTx/>
              <a:buNone/>
            </a:pPr>
            <a:r>
              <a:rPr lang="en-US" sz="1400"/>
              <a:t>&lt;H5&gt; Heading 5 &lt;/H5&gt;</a:t>
            </a:r>
          </a:p>
          <a:p>
            <a:pPr>
              <a:lnSpc>
                <a:spcPct val="90000"/>
              </a:lnSpc>
              <a:buFontTx/>
              <a:buNone/>
            </a:pPr>
            <a:r>
              <a:rPr lang="en-US" sz="1400"/>
              <a:t>&lt;P&gt; Paragraph 5, ….&lt;/P&gt;</a:t>
            </a:r>
          </a:p>
          <a:p>
            <a:pPr>
              <a:lnSpc>
                <a:spcPct val="90000"/>
              </a:lnSpc>
              <a:buFontTx/>
              <a:buNone/>
            </a:pPr>
            <a:r>
              <a:rPr lang="en-US" sz="1400"/>
              <a:t>&lt;H6&gt; Heading 6&lt;/H6&gt;</a:t>
            </a:r>
          </a:p>
          <a:p>
            <a:pPr>
              <a:lnSpc>
                <a:spcPct val="90000"/>
              </a:lnSpc>
              <a:buFontTx/>
              <a:buNone/>
            </a:pPr>
            <a:r>
              <a:rPr lang="en-US" sz="1400"/>
              <a:t>&lt;P&gt; Paragraph 6, ….&lt;/P&gt;</a:t>
            </a:r>
          </a:p>
          <a:p>
            <a:pPr>
              <a:lnSpc>
                <a:spcPct val="90000"/>
              </a:lnSpc>
              <a:buFontTx/>
              <a:buNone/>
            </a:pPr>
            <a:r>
              <a:rPr lang="en-US" sz="1400"/>
              <a:t>&lt;/BODY&gt;&lt;/HTML&gt;</a:t>
            </a:r>
          </a:p>
          <a:p>
            <a:pPr>
              <a:lnSpc>
                <a:spcPct val="90000"/>
              </a:lnSpc>
              <a:buFontTx/>
              <a:buNone/>
            </a:pPr>
            <a:endParaRPr lang="en-US" sz="14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a:p>
            <a:pPr>
              <a:lnSpc>
                <a:spcPct val="90000"/>
              </a:lnSpc>
              <a:buFontTx/>
              <a:buNone/>
            </a:pPr>
            <a:endParaRPr lang="en-US" sz="1200"/>
          </a:p>
        </p:txBody>
      </p:sp>
      <p:sp>
        <p:nvSpPr>
          <p:cNvPr id="32772" name="Rectangle 4"/>
          <p:cNvSpPr>
            <a:spLocks noGrp="1" noChangeArrowheads="1"/>
          </p:cNvSpPr>
          <p:nvPr>
            <p:ph type="body" sz="half" idx="2"/>
          </p:nvPr>
        </p:nvSpPr>
        <p:spPr>
          <a:xfrm>
            <a:off x="4652963" y="1600200"/>
            <a:ext cx="4033837" cy="4525963"/>
          </a:xfrm>
        </p:spPr>
        <p:txBody>
          <a:bodyPr/>
          <a:lstStyle/>
          <a:p>
            <a:pPr>
              <a:buFontTx/>
              <a:buNone/>
            </a:pPr>
            <a:r>
              <a:rPr lang="en-US" sz="3200" b="1">
                <a:solidFill>
                  <a:srgbClr val="990000"/>
                </a:solidFill>
              </a:rPr>
              <a:t>Heading 1</a:t>
            </a:r>
          </a:p>
          <a:p>
            <a:pPr>
              <a:buFontTx/>
              <a:buNone/>
            </a:pPr>
            <a:r>
              <a:rPr lang="en-US" sz="1400">
                <a:solidFill>
                  <a:srgbClr val="990000"/>
                </a:solidFill>
              </a:rPr>
              <a:t>Paragraph 1,….</a:t>
            </a:r>
          </a:p>
          <a:p>
            <a:pPr>
              <a:buFontTx/>
              <a:buNone/>
            </a:pPr>
            <a:r>
              <a:rPr lang="en-US" b="1">
                <a:solidFill>
                  <a:srgbClr val="990000"/>
                </a:solidFill>
              </a:rPr>
              <a:t>Heading 2</a:t>
            </a:r>
          </a:p>
          <a:p>
            <a:pPr>
              <a:buFontTx/>
              <a:buNone/>
            </a:pPr>
            <a:r>
              <a:rPr lang="en-US" sz="1400">
                <a:solidFill>
                  <a:srgbClr val="990000"/>
                </a:solidFill>
              </a:rPr>
              <a:t>Paragraph 2,….</a:t>
            </a:r>
            <a:endParaRPr lang="en-US">
              <a:solidFill>
                <a:srgbClr val="990000"/>
              </a:solidFill>
            </a:endParaRPr>
          </a:p>
          <a:p>
            <a:pPr>
              <a:buFontTx/>
              <a:buNone/>
            </a:pPr>
            <a:r>
              <a:rPr lang="en-US" sz="2400" b="1">
                <a:solidFill>
                  <a:srgbClr val="990000"/>
                </a:solidFill>
              </a:rPr>
              <a:t>Heading 3</a:t>
            </a:r>
          </a:p>
          <a:p>
            <a:pPr>
              <a:buFontTx/>
              <a:buNone/>
            </a:pPr>
            <a:r>
              <a:rPr lang="en-US" sz="1400">
                <a:solidFill>
                  <a:srgbClr val="990000"/>
                </a:solidFill>
              </a:rPr>
              <a:t>Paragraph 3,….</a:t>
            </a:r>
            <a:endParaRPr lang="en-US" sz="2400">
              <a:solidFill>
                <a:srgbClr val="990000"/>
              </a:solidFill>
            </a:endParaRPr>
          </a:p>
          <a:p>
            <a:pPr>
              <a:buFontTx/>
              <a:buNone/>
            </a:pPr>
            <a:r>
              <a:rPr lang="en-US" sz="2000" b="1">
                <a:solidFill>
                  <a:srgbClr val="990000"/>
                </a:solidFill>
              </a:rPr>
              <a:t>Heading 4</a:t>
            </a:r>
          </a:p>
          <a:p>
            <a:pPr>
              <a:buFontTx/>
              <a:buNone/>
            </a:pPr>
            <a:r>
              <a:rPr lang="en-US" sz="1400">
                <a:solidFill>
                  <a:srgbClr val="990000"/>
                </a:solidFill>
              </a:rPr>
              <a:t>Paragraph 4,….</a:t>
            </a:r>
            <a:endParaRPr lang="en-US" sz="2000">
              <a:solidFill>
                <a:srgbClr val="990000"/>
              </a:solidFill>
            </a:endParaRPr>
          </a:p>
          <a:p>
            <a:pPr>
              <a:buFontTx/>
              <a:buNone/>
            </a:pPr>
            <a:r>
              <a:rPr lang="en-US" sz="1800" b="1">
                <a:solidFill>
                  <a:srgbClr val="990000"/>
                </a:solidFill>
              </a:rPr>
              <a:t>Heading 5</a:t>
            </a:r>
          </a:p>
          <a:p>
            <a:pPr>
              <a:buFontTx/>
              <a:buNone/>
            </a:pPr>
            <a:r>
              <a:rPr lang="en-US" sz="1400">
                <a:solidFill>
                  <a:srgbClr val="990000"/>
                </a:solidFill>
              </a:rPr>
              <a:t>Paragraph 5,….</a:t>
            </a:r>
            <a:endParaRPr lang="en-US" sz="1800">
              <a:solidFill>
                <a:srgbClr val="990000"/>
              </a:solidFill>
            </a:endParaRPr>
          </a:p>
          <a:p>
            <a:pPr>
              <a:buFontTx/>
              <a:buNone/>
            </a:pPr>
            <a:r>
              <a:rPr lang="en-US" sz="1600" b="1">
                <a:solidFill>
                  <a:srgbClr val="990000"/>
                </a:solidFill>
              </a:rPr>
              <a:t>Heading 6</a:t>
            </a:r>
          </a:p>
          <a:p>
            <a:pPr>
              <a:buFontTx/>
              <a:buNone/>
            </a:pPr>
            <a:r>
              <a:rPr lang="en-US" sz="1400">
                <a:solidFill>
                  <a:srgbClr val="990000"/>
                </a:solidFill>
              </a:rPr>
              <a:t>Paragraph 6,….</a:t>
            </a:r>
            <a:endParaRPr lang="en-US" sz="1600">
              <a:solidFill>
                <a:srgbClr val="990000"/>
              </a:solidFill>
            </a:endParaRPr>
          </a:p>
          <a:p>
            <a:pPr>
              <a:buFontTx/>
              <a:buNone/>
            </a:pPr>
            <a:endParaRPr lang="en-US">
              <a:solidFill>
                <a:srgbClr val="99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0F138A-3DA1-4305-BE41-C6A9460265B6}" type="slidenum">
              <a:rPr lang="ar-SA"/>
              <a:pPr/>
              <a:t>19</a:t>
            </a:fld>
            <a:endParaRPr lang="en-US"/>
          </a:p>
        </p:txBody>
      </p:sp>
      <p:sp>
        <p:nvSpPr>
          <p:cNvPr id="33794" name="Rectangle 2"/>
          <p:cNvSpPr>
            <a:spLocks noGrp="1" noChangeArrowheads="1"/>
          </p:cNvSpPr>
          <p:nvPr>
            <p:ph type="title"/>
          </p:nvPr>
        </p:nvSpPr>
        <p:spPr>
          <a:solidFill>
            <a:schemeClr val="tx2"/>
          </a:solidFill>
        </p:spPr>
        <p:txBody>
          <a:bodyPr/>
          <a:lstStyle/>
          <a:p>
            <a:r>
              <a:rPr lang="en-US">
                <a:solidFill>
                  <a:srgbClr val="FFFF00"/>
                </a:solidFill>
              </a:rPr>
              <a:t>Break, &lt;BR&gt;</a:t>
            </a:r>
          </a:p>
        </p:txBody>
      </p:sp>
      <p:sp>
        <p:nvSpPr>
          <p:cNvPr id="33795"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sz="2800"/>
              <a:t>Line breaks allow you to decide where the text will break on a line or continue to the end of the window.</a:t>
            </a:r>
          </a:p>
          <a:p>
            <a:pPr>
              <a:buClr>
                <a:schemeClr val="bg1"/>
              </a:buClr>
              <a:buFont typeface="Wingdings" pitchFamily="2" charset="2"/>
              <a:buChar char="§"/>
            </a:pPr>
            <a:r>
              <a:rPr lang="en-US" sz="2800"/>
              <a:t>A &lt;BR&gt; is an empty Element, meaning that it may contain attributes but it does not contain content.</a:t>
            </a:r>
          </a:p>
          <a:p>
            <a:pPr>
              <a:buClr>
                <a:schemeClr val="bg1"/>
              </a:buClr>
              <a:buFont typeface="Wingdings" pitchFamily="2" charset="2"/>
              <a:buChar char="§"/>
            </a:pPr>
            <a:r>
              <a:rPr lang="en-US" sz="2800"/>
              <a:t>The &lt;BR&gt; element does not have a closing tag.</a:t>
            </a:r>
          </a:p>
          <a:p>
            <a:pPr>
              <a:buClr>
                <a:schemeClr val="bg1"/>
              </a:buClr>
              <a:buFont typeface="Wingdings" pitchFamily="2" charset="2"/>
              <a:buNone/>
            </a:pP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943005-FE7C-4E0F-BC8C-9503D41324E0}" type="slidenum">
              <a:rPr lang="ar-SA"/>
              <a:pPr/>
              <a:t>2</a:t>
            </a:fld>
            <a:endParaRPr lang="en-US"/>
          </a:p>
        </p:txBody>
      </p:sp>
      <p:sp>
        <p:nvSpPr>
          <p:cNvPr id="4098" name="Rectangle 2"/>
          <p:cNvSpPr>
            <a:spLocks noGrp="1" noChangeArrowheads="1"/>
          </p:cNvSpPr>
          <p:nvPr>
            <p:ph type="title"/>
          </p:nvPr>
        </p:nvSpPr>
        <p:spPr>
          <a:solidFill>
            <a:schemeClr val="tx1"/>
          </a:solidFill>
          <a:ln/>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US" sz="5400">
                <a:solidFill>
                  <a:srgbClr val="FFFF00"/>
                </a:solidFill>
              </a:rPr>
              <a:t>Definitions</a:t>
            </a:r>
          </a:p>
        </p:txBody>
      </p:sp>
      <p:sp>
        <p:nvSpPr>
          <p:cNvPr id="4099" name="Rectangle 3"/>
          <p:cNvSpPr>
            <a:spLocks noGrp="1" noChangeArrowheads="1"/>
          </p:cNvSpPr>
          <p:nvPr>
            <p:ph type="body" idx="1"/>
          </p:nvPr>
        </p:nvSpPr>
        <p:spPr>
          <a:xfrm>
            <a:off x="457200" y="1752600"/>
            <a:ext cx="8229600" cy="4525963"/>
          </a:xfrm>
          <a:solidFill>
            <a:schemeClr val="accent1"/>
          </a:solidFill>
          <a:ln>
            <a:solidFill>
              <a:schemeClr val="tx2"/>
            </a:solidFill>
          </a:ln>
        </p:spPr>
        <p:txBody>
          <a:bodyPr/>
          <a:lstStyle/>
          <a:p>
            <a:pPr>
              <a:lnSpc>
                <a:spcPct val="80000"/>
              </a:lnSpc>
              <a:buClr>
                <a:schemeClr val="hlink"/>
              </a:buClr>
              <a:buFont typeface="Wingdings" pitchFamily="2" charset="2"/>
              <a:buChar char="§"/>
            </a:pPr>
            <a:r>
              <a:rPr lang="en-US" dirty="0">
                <a:solidFill>
                  <a:schemeClr val="tx2"/>
                </a:solidFill>
              </a:rPr>
              <a:t>W </a:t>
            </a:r>
            <a:r>
              <a:rPr lang="en-US" dirty="0" err="1">
                <a:solidFill>
                  <a:schemeClr val="tx2"/>
                </a:solidFill>
              </a:rPr>
              <a:t>W</a:t>
            </a:r>
            <a:r>
              <a:rPr lang="en-US" dirty="0">
                <a:solidFill>
                  <a:schemeClr val="tx2"/>
                </a:solidFill>
              </a:rPr>
              <a:t> </a:t>
            </a:r>
            <a:r>
              <a:rPr lang="en-US" dirty="0" err="1">
                <a:solidFill>
                  <a:schemeClr val="tx2"/>
                </a:solidFill>
              </a:rPr>
              <a:t>W</a:t>
            </a:r>
            <a:r>
              <a:rPr lang="en-US" dirty="0">
                <a:solidFill>
                  <a:schemeClr val="tx2"/>
                </a:solidFill>
              </a:rPr>
              <a:t> – World Wide Web.</a:t>
            </a:r>
          </a:p>
          <a:p>
            <a:pPr>
              <a:lnSpc>
                <a:spcPct val="80000"/>
              </a:lnSpc>
              <a:buClr>
                <a:schemeClr val="hlink"/>
              </a:buClr>
              <a:buFont typeface="Wingdings" pitchFamily="2" charset="2"/>
              <a:buChar char="§"/>
            </a:pPr>
            <a:r>
              <a:rPr lang="en-US" dirty="0"/>
              <a:t>HTML – </a:t>
            </a:r>
            <a:r>
              <a:rPr lang="en-US" b="1" dirty="0" err="1">
                <a:solidFill>
                  <a:srgbClr val="FF0000"/>
                </a:solidFill>
              </a:rPr>
              <a:t>HyperText</a:t>
            </a:r>
            <a:r>
              <a:rPr lang="en-US" b="1" dirty="0">
                <a:solidFill>
                  <a:srgbClr val="FF0000"/>
                </a:solidFill>
              </a:rPr>
              <a:t> Markup Language</a:t>
            </a:r>
            <a:r>
              <a:rPr lang="en-US" dirty="0"/>
              <a:t> – The Language of Web Pages on the World Wide Web.</a:t>
            </a:r>
          </a:p>
          <a:p>
            <a:pPr>
              <a:lnSpc>
                <a:spcPct val="80000"/>
              </a:lnSpc>
              <a:buClr>
                <a:schemeClr val="hlink"/>
              </a:buClr>
              <a:buFont typeface="Wingdings" pitchFamily="2" charset="2"/>
              <a:buNone/>
            </a:pPr>
            <a:r>
              <a:rPr lang="en-US" dirty="0"/>
              <a:t>    </a:t>
            </a:r>
            <a:r>
              <a:rPr lang="en-US" dirty="0">
                <a:solidFill>
                  <a:srgbClr val="FF0000"/>
                </a:solidFill>
              </a:rPr>
              <a:t>HTML is a text formatting language.</a:t>
            </a:r>
          </a:p>
          <a:p>
            <a:pPr>
              <a:lnSpc>
                <a:spcPct val="80000"/>
              </a:lnSpc>
              <a:buClr>
                <a:schemeClr val="hlink"/>
              </a:buClr>
              <a:buFont typeface="Wingdings" pitchFamily="2" charset="2"/>
              <a:buChar char="§"/>
            </a:pPr>
            <a:r>
              <a:rPr lang="en-US"/>
              <a:t>Browser </a:t>
            </a:r>
            <a:r>
              <a:rPr lang="en-US" dirty="0"/>
              <a:t>– A software program which is used to show web pages.</a:t>
            </a:r>
          </a:p>
          <a:p>
            <a:pPr>
              <a:lnSpc>
                <a:spcPct val="80000"/>
              </a:lnSpc>
              <a:buClr>
                <a:schemeClr val="hlink"/>
              </a:buClr>
              <a:buFont typeface="Wingdings" pitchFamily="2" charset="2"/>
              <a:buNone/>
            </a:pPr>
            <a:r>
              <a:rPr lang="en-US" dirty="0"/>
              <a:t>								</a:t>
            </a:r>
          </a:p>
          <a:p>
            <a:pPr>
              <a:lnSpc>
                <a:spcPct val="80000"/>
              </a:lnSpc>
              <a:buClr>
                <a:schemeClr val="hlink"/>
              </a:buClr>
              <a:buFont typeface="Wingdings" pitchFamily="2" charset="2"/>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228469B-2535-4525-8CA3-25584EF23731}" type="slidenum">
              <a:rPr lang="ar-SA"/>
              <a:pPr/>
              <a:t>20</a:t>
            </a:fld>
            <a:endParaRPr lang="en-US"/>
          </a:p>
        </p:txBody>
      </p:sp>
      <p:sp>
        <p:nvSpPr>
          <p:cNvPr id="34818" name="Rectangle 2"/>
          <p:cNvSpPr>
            <a:spLocks noGrp="1" noChangeArrowheads="1"/>
          </p:cNvSpPr>
          <p:nvPr>
            <p:ph type="title"/>
          </p:nvPr>
        </p:nvSpPr>
        <p:spPr>
          <a:solidFill>
            <a:schemeClr val="tx2"/>
          </a:solidFill>
        </p:spPr>
        <p:txBody>
          <a:bodyPr/>
          <a:lstStyle/>
          <a:p>
            <a:r>
              <a:rPr lang="en-US">
                <a:solidFill>
                  <a:srgbClr val="FFFF00"/>
                </a:solidFill>
              </a:rPr>
              <a:t>Break, &lt;BR&gt;</a:t>
            </a:r>
          </a:p>
        </p:txBody>
      </p:sp>
      <p:sp>
        <p:nvSpPr>
          <p:cNvPr id="34819" name="Rectangle 3"/>
          <p:cNvSpPr>
            <a:spLocks noGrp="1" noChangeArrowheads="1"/>
          </p:cNvSpPr>
          <p:nvPr>
            <p:ph type="body" sz="half" idx="1"/>
          </p:nvPr>
        </p:nvSpPr>
        <p:spPr>
          <a:xfrm>
            <a:off x="457200" y="1600200"/>
            <a:ext cx="4033838" cy="4525963"/>
          </a:xfrm>
          <a:solidFill>
            <a:schemeClr val="accent1"/>
          </a:solidFill>
        </p:spPr>
        <p:txBody>
          <a:bodyPr/>
          <a:lstStyle/>
          <a:p>
            <a:pPr>
              <a:buFontTx/>
              <a:buNone/>
            </a:pPr>
            <a:r>
              <a:rPr lang="en-US" sz="1800"/>
              <a:t>&lt;HTML&gt;</a:t>
            </a:r>
          </a:p>
          <a:p>
            <a:pPr>
              <a:buFontTx/>
              <a:buNone/>
            </a:pPr>
            <a:r>
              <a:rPr lang="en-US" sz="1800"/>
              <a:t>&lt;HEAD&gt;</a:t>
            </a:r>
          </a:p>
          <a:p>
            <a:pPr>
              <a:buFontTx/>
              <a:buNone/>
            </a:pPr>
            <a:r>
              <a:rPr lang="en-US" sz="1800"/>
              <a:t>&lt;TITLE&gt; Example Page&lt;/TITLE&gt;</a:t>
            </a:r>
          </a:p>
          <a:p>
            <a:pPr>
              <a:buFontTx/>
              <a:buNone/>
            </a:pPr>
            <a:r>
              <a:rPr lang="en-US" sz="1800"/>
              <a:t>&lt;/HEAD&gt;</a:t>
            </a:r>
          </a:p>
          <a:p>
            <a:pPr>
              <a:buFontTx/>
              <a:buNone/>
            </a:pPr>
            <a:r>
              <a:rPr lang="en-US" sz="1800"/>
              <a:t>&lt;BODY&gt;</a:t>
            </a:r>
          </a:p>
          <a:p>
            <a:pPr>
              <a:buFontTx/>
              <a:buNone/>
            </a:pPr>
            <a:r>
              <a:rPr lang="en-US" sz="1800"/>
              <a:t>&lt;H1&gt; Heading 1 &lt;/H1&gt;</a:t>
            </a:r>
          </a:p>
          <a:p>
            <a:pPr>
              <a:buFontTx/>
              <a:buNone/>
            </a:pPr>
            <a:r>
              <a:rPr lang="en-US" sz="1800"/>
              <a:t>&lt;P&gt;Paragraph 1, &lt;BR&gt;</a:t>
            </a:r>
          </a:p>
          <a:p>
            <a:pPr>
              <a:buFontTx/>
              <a:buNone/>
            </a:pPr>
            <a:r>
              <a:rPr lang="en-US" sz="1800"/>
              <a:t>Line 2 &lt;BR&gt; Line 3 &lt;BR&gt;…. </a:t>
            </a:r>
          </a:p>
          <a:p>
            <a:pPr>
              <a:buFontTx/>
              <a:buNone/>
            </a:pPr>
            <a:r>
              <a:rPr lang="en-US" sz="1800"/>
              <a:t>&lt;/P&gt;</a:t>
            </a:r>
          </a:p>
          <a:p>
            <a:pPr>
              <a:buFontTx/>
              <a:buNone/>
            </a:pPr>
            <a:r>
              <a:rPr lang="en-US" sz="1800"/>
              <a:t>&lt;/BODY&gt;</a:t>
            </a:r>
          </a:p>
          <a:p>
            <a:pPr>
              <a:buFontTx/>
              <a:buNone/>
            </a:pPr>
            <a:r>
              <a:rPr lang="en-US" sz="1800"/>
              <a:t>&lt;/HTML&gt;</a:t>
            </a:r>
          </a:p>
          <a:p>
            <a:pPr>
              <a:buFontTx/>
              <a:buNone/>
            </a:pPr>
            <a:endParaRPr lang="en-US" sz="1800"/>
          </a:p>
          <a:p>
            <a:pPr>
              <a:buFontTx/>
              <a:buNone/>
            </a:pPr>
            <a:endParaRPr lang="en-US"/>
          </a:p>
        </p:txBody>
      </p:sp>
      <p:sp>
        <p:nvSpPr>
          <p:cNvPr id="34820" name="Rectangle 4"/>
          <p:cNvSpPr>
            <a:spLocks noGrp="1" noChangeArrowheads="1"/>
          </p:cNvSpPr>
          <p:nvPr>
            <p:ph type="body" sz="half" idx="2"/>
          </p:nvPr>
        </p:nvSpPr>
        <p:spPr>
          <a:xfrm>
            <a:off x="4652963" y="1600200"/>
            <a:ext cx="4033837" cy="4525963"/>
          </a:xfrm>
        </p:spPr>
        <p:txBody>
          <a:bodyPr/>
          <a:lstStyle/>
          <a:p>
            <a:pPr>
              <a:buFontTx/>
              <a:buNone/>
            </a:pPr>
            <a:endParaRPr lang="en-US" sz="4800" b="1">
              <a:solidFill>
                <a:srgbClr val="990000"/>
              </a:solidFill>
            </a:endParaRPr>
          </a:p>
          <a:p>
            <a:pPr>
              <a:buFontTx/>
              <a:buNone/>
            </a:pPr>
            <a:r>
              <a:rPr lang="en-US" sz="4800" b="1">
                <a:solidFill>
                  <a:srgbClr val="990000"/>
                </a:solidFill>
              </a:rPr>
              <a:t>Heading 1</a:t>
            </a:r>
          </a:p>
          <a:p>
            <a:pPr>
              <a:buFontTx/>
              <a:buNone/>
            </a:pPr>
            <a:r>
              <a:rPr lang="en-US" sz="2400">
                <a:solidFill>
                  <a:srgbClr val="990000"/>
                </a:solidFill>
              </a:rPr>
              <a:t>Paragraph 1,….</a:t>
            </a:r>
          </a:p>
          <a:p>
            <a:pPr>
              <a:buFontTx/>
              <a:buNone/>
            </a:pPr>
            <a:r>
              <a:rPr lang="en-US" sz="2400">
                <a:solidFill>
                  <a:srgbClr val="990000"/>
                </a:solidFill>
              </a:rPr>
              <a:t>Line 2</a:t>
            </a:r>
          </a:p>
          <a:p>
            <a:pPr>
              <a:buFontTx/>
              <a:buNone/>
            </a:pPr>
            <a:r>
              <a:rPr lang="en-US" sz="2400">
                <a:solidFill>
                  <a:srgbClr val="990000"/>
                </a:solidFill>
              </a:rPr>
              <a:t>Line 3</a:t>
            </a:r>
          </a:p>
          <a:p>
            <a:pPr>
              <a:buFontTx/>
              <a:buNone/>
            </a:pPr>
            <a:r>
              <a:rPr lang="en-US" sz="2400">
                <a:solidFill>
                  <a:srgbClr val="990000"/>
                </a:solidFill>
              </a:rPr>
              <a:t>….</a:t>
            </a:r>
          </a:p>
          <a:p>
            <a:pPr>
              <a:buFontTx/>
              <a:buNone/>
            </a:pPr>
            <a:endParaRPr lang="en-US" sz="2400">
              <a:solidFill>
                <a:srgbClr val="990000"/>
              </a:solidFill>
            </a:endParaRPr>
          </a:p>
          <a:p>
            <a:pPr>
              <a:buFontTx/>
              <a:buNone/>
            </a:pPr>
            <a:endParaRPr lang="en-US" sz="4400">
              <a:solidFill>
                <a:srgbClr val="990000"/>
              </a:solidFill>
            </a:endParaRPr>
          </a:p>
          <a:p>
            <a:pPr>
              <a:buFontTx/>
              <a:buNone/>
            </a:pPr>
            <a:endParaRPr lang="en-US" sz="4000">
              <a:solidFill>
                <a:srgbClr val="99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201080-980F-4C85-8875-0373648DDB47}" type="slidenum">
              <a:rPr lang="ar-SA"/>
              <a:pPr/>
              <a:t>21</a:t>
            </a:fld>
            <a:endParaRPr lang="en-US"/>
          </a:p>
        </p:txBody>
      </p:sp>
      <p:sp>
        <p:nvSpPr>
          <p:cNvPr id="38914"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a:t>
            </a:r>
            <a:r>
              <a:rPr lang="en-US" b="1">
                <a:solidFill>
                  <a:srgbClr val="FFFF00"/>
                </a:solidFill>
              </a:rPr>
              <a:t>haracter</a:t>
            </a:r>
            <a:r>
              <a:rPr lang="en-US">
                <a:solidFill>
                  <a:srgbClr val="FFFF00"/>
                </a:solidFill>
              </a:rPr>
              <a:t> F</a:t>
            </a:r>
            <a:r>
              <a:rPr lang="en-US" b="1">
                <a:solidFill>
                  <a:srgbClr val="FFFF00"/>
                </a:solidFill>
              </a:rPr>
              <a:t>ormatting</a:t>
            </a:r>
          </a:p>
        </p:txBody>
      </p:sp>
      <p:sp>
        <p:nvSpPr>
          <p:cNvPr id="38915" name="Rectangle 3"/>
          <p:cNvSpPr>
            <a:spLocks noGrp="1" noChangeArrowheads="1"/>
          </p:cNvSpPr>
          <p:nvPr>
            <p:ph type="body" idx="1"/>
          </p:nvPr>
        </p:nvSpPr>
        <p:spPr>
          <a:xfrm>
            <a:off x="304800" y="1828800"/>
            <a:ext cx="8229600" cy="4525963"/>
          </a:xfrm>
          <a:solidFill>
            <a:schemeClr val="accent1"/>
          </a:solidFill>
        </p:spPr>
        <p:txBody>
          <a:bodyPr/>
          <a:lstStyle/>
          <a:p>
            <a:pPr marL="609600" indent="-609600">
              <a:lnSpc>
                <a:spcPct val="90000"/>
              </a:lnSpc>
              <a:buClr>
                <a:schemeClr val="bg1"/>
              </a:buClr>
              <a:buFont typeface="Wingdings" pitchFamily="2" charset="2"/>
              <a:buNone/>
            </a:pPr>
            <a:r>
              <a:rPr lang="en-US" sz="2400"/>
              <a:t>In this chapter you will learn how to enhance your page with Bold, Italics, and other character formatting options.</a:t>
            </a:r>
          </a:p>
          <a:p>
            <a:pPr marL="609600" indent="-609600">
              <a:lnSpc>
                <a:spcPct val="90000"/>
              </a:lnSpc>
              <a:buClr>
                <a:schemeClr val="bg1"/>
              </a:buClr>
              <a:buFont typeface="Wingdings" pitchFamily="2" charset="2"/>
              <a:buNone/>
            </a:pPr>
            <a:r>
              <a:rPr lang="en-US" sz="2400" b="1"/>
              <a:t>Objectives</a:t>
            </a:r>
          </a:p>
          <a:p>
            <a:pPr marL="609600" indent="-609600">
              <a:lnSpc>
                <a:spcPct val="90000"/>
              </a:lnSpc>
              <a:buClr>
                <a:schemeClr val="bg1"/>
              </a:buClr>
              <a:buFont typeface="Wingdings" pitchFamily="2" charset="2"/>
              <a:buNone/>
            </a:pPr>
            <a:r>
              <a:rPr lang="en-US" sz="2400"/>
              <a:t>Upon completing this section, you should be able to</a:t>
            </a:r>
          </a:p>
          <a:p>
            <a:pPr marL="609600" indent="-609600">
              <a:lnSpc>
                <a:spcPct val="90000"/>
              </a:lnSpc>
              <a:buClr>
                <a:schemeClr val="bg1"/>
              </a:buClr>
              <a:buFont typeface="Wingdings" pitchFamily="2" charset="2"/>
              <a:buAutoNum type="arabicPeriod"/>
            </a:pPr>
            <a:r>
              <a:rPr lang="en-US" sz="2400"/>
              <a:t>Change the color and size of your text.</a:t>
            </a:r>
          </a:p>
          <a:p>
            <a:pPr marL="609600" indent="-609600">
              <a:lnSpc>
                <a:spcPct val="90000"/>
              </a:lnSpc>
              <a:buClr>
                <a:schemeClr val="bg1"/>
              </a:buClr>
              <a:buFont typeface="Wingdings" pitchFamily="2" charset="2"/>
              <a:buAutoNum type="arabicPeriod"/>
            </a:pPr>
            <a:r>
              <a:rPr lang="en-US" sz="2400"/>
              <a:t>Use Common Character Formatting Elements.</a:t>
            </a:r>
          </a:p>
          <a:p>
            <a:pPr marL="609600" indent="-609600">
              <a:lnSpc>
                <a:spcPct val="90000"/>
              </a:lnSpc>
              <a:buClr>
                <a:schemeClr val="bg1"/>
              </a:buClr>
              <a:buFont typeface="Wingdings" pitchFamily="2" charset="2"/>
              <a:buAutoNum type="arabicPeriod"/>
            </a:pPr>
            <a:r>
              <a:rPr lang="en-US" sz="2400"/>
              <a:t>Align your text.</a:t>
            </a:r>
          </a:p>
          <a:p>
            <a:pPr marL="609600" indent="-609600">
              <a:lnSpc>
                <a:spcPct val="90000"/>
              </a:lnSpc>
              <a:buClr>
                <a:schemeClr val="bg1"/>
              </a:buClr>
              <a:buFont typeface="Wingdings" pitchFamily="2" charset="2"/>
              <a:buAutoNum type="arabicPeriod"/>
            </a:pPr>
            <a:r>
              <a:rPr lang="en-US" sz="2400"/>
              <a:t>Add special characters.</a:t>
            </a:r>
          </a:p>
          <a:p>
            <a:pPr marL="609600" indent="-609600">
              <a:lnSpc>
                <a:spcPct val="90000"/>
              </a:lnSpc>
              <a:buClr>
                <a:schemeClr val="bg1"/>
              </a:buClr>
              <a:buFont typeface="Wingdings" pitchFamily="2" charset="2"/>
              <a:buAutoNum type="arabicPeriod"/>
            </a:pPr>
            <a:r>
              <a:rPr lang="en-US" sz="2400"/>
              <a:t>Use other character formatting elements.</a:t>
            </a:r>
          </a:p>
          <a:p>
            <a:pPr marL="609600" indent="-609600">
              <a:lnSpc>
                <a:spcPct val="90000"/>
              </a:lnSpc>
              <a:buClr>
                <a:schemeClr val="bg1"/>
              </a:buClr>
              <a:buFont typeface="Wingdings" pitchFamily="2" charset="2"/>
              <a:buNone/>
            </a:pPr>
            <a:endParaRPr lang="en-US" sz="2400"/>
          </a:p>
          <a:p>
            <a:pPr marL="609600" indent="-609600">
              <a:lnSpc>
                <a:spcPct val="90000"/>
              </a:lnSpc>
              <a:buClr>
                <a:schemeClr val="bg1"/>
              </a:buClr>
              <a:buFont typeface="Wingdings" pitchFamily="2" charset="2"/>
              <a:buNone/>
            </a:pPr>
            <a:endParaRPr lang="en-US" sz="2400"/>
          </a:p>
          <a:p>
            <a:pPr marL="609600" indent="-609600">
              <a:lnSpc>
                <a:spcPct val="90000"/>
              </a:lnSpc>
              <a:buClr>
                <a:schemeClr val="bg1"/>
              </a:buClr>
              <a:buFont typeface="Wingdings" pitchFamily="2" charset="2"/>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F33CDC-6A57-4E71-8F61-B3944B73A8A6}" type="slidenum">
              <a:rPr lang="ar-SA"/>
              <a:pPr/>
              <a:t>22</a:t>
            </a:fld>
            <a:endParaRPr lang="en-US"/>
          </a:p>
        </p:txBody>
      </p:sp>
      <p:sp>
        <p:nvSpPr>
          <p:cNvPr id="39938" name="Rectangle 2"/>
          <p:cNvSpPr>
            <a:spLocks noGrp="1" noChangeArrowheads="1"/>
          </p:cNvSpPr>
          <p:nvPr>
            <p:ph type="title"/>
          </p:nvPr>
        </p:nvSpPr>
        <p:spPr>
          <a:xfrm>
            <a:off x="533400" y="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a:solidFill>
                  <a:srgbClr val="FFFF00"/>
                </a:solidFill>
              </a:rPr>
              <a:t>Bold, Italic and other Character Formatting Elements</a:t>
            </a:r>
          </a:p>
        </p:txBody>
      </p:sp>
      <p:sp>
        <p:nvSpPr>
          <p:cNvPr id="39939" name="Rectangle 3"/>
          <p:cNvSpPr>
            <a:spLocks noGrp="1" noChangeArrowheads="1"/>
          </p:cNvSpPr>
          <p:nvPr>
            <p:ph type="body" idx="1"/>
          </p:nvPr>
        </p:nvSpPr>
        <p:spPr>
          <a:xfrm>
            <a:off x="228600" y="1371600"/>
            <a:ext cx="8915400" cy="5486400"/>
          </a:xfrm>
          <a:solidFill>
            <a:schemeClr val="accent1"/>
          </a:solidFill>
        </p:spPr>
        <p:txBody>
          <a:bodyPr/>
          <a:lstStyle/>
          <a:p>
            <a:pPr>
              <a:buClr>
                <a:schemeClr val="bg1"/>
              </a:buClr>
              <a:buFont typeface="Wingdings" pitchFamily="2" charset="2"/>
              <a:buChar char="§"/>
            </a:pPr>
            <a:r>
              <a:rPr lang="en-US" sz="2400" b="1" dirty="0">
                <a:solidFill>
                  <a:srgbClr val="FF0000"/>
                </a:solidFill>
              </a:rPr>
              <a:t>&lt;FONT SIZE=“+2”&gt;</a:t>
            </a:r>
            <a:r>
              <a:rPr lang="en-US" sz="2400" dirty="0">
                <a:solidFill>
                  <a:srgbClr val="FF0000"/>
                </a:solidFill>
              </a:rPr>
              <a:t> Two sizes bigger</a:t>
            </a:r>
            <a:r>
              <a:rPr lang="en-US" sz="2400" b="1" dirty="0">
                <a:solidFill>
                  <a:srgbClr val="FF0000"/>
                </a:solidFill>
              </a:rPr>
              <a:t>&lt;/FONT&gt;</a:t>
            </a:r>
          </a:p>
          <a:p>
            <a:pPr>
              <a:buClr>
                <a:schemeClr val="bg1"/>
              </a:buClr>
              <a:buFont typeface="Wingdings" pitchFamily="2" charset="2"/>
              <a:buChar char="§"/>
            </a:pPr>
            <a:r>
              <a:rPr lang="en-US" sz="2400" dirty="0"/>
              <a:t>The size attribute can be set as an absolute value from 1 to 7 or as a relative value using the “+” or “-” sign. Normal text size is 3 (from -2 to +4).</a:t>
            </a:r>
          </a:p>
          <a:p>
            <a:pPr>
              <a:buClr>
                <a:schemeClr val="bg1"/>
              </a:buClr>
              <a:buFont typeface="Wingdings" pitchFamily="2" charset="2"/>
              <a:buChar char="§"/>
            </a:pPr>
            <a:r>
              <a:rPr lang="en-US" sz="2400" b="1" dirty="0">
                <a:solidFill>
                  <a:srgbClr val="FF0000"/>
                </a:solidFill>
              </a:rPr>
              <a:t>&lt;B&gt; Bold &lt;/B&gt;         </a:t>
            </a:r>
          </a:p>
          <a:p>
            <a:pPr>
              <a:buClr>
                <a:schemeClr val="bg1"/>
              </a:buClr>
              <a:buFont typeface="Wingdings" pitchFamily="2" charset="2"/>
              <a:buChar char="§"/>
            </a:pPr>
            <a:r>
              <a:rPr lang="en-US" sz="2400" b="1" dirty="0">
                <a:solidFill>
                  <a:srgbClr val="FF0000"/>
                </a:solidFill>
              </a:rPr>
              <a:t> &lt;I&gt; </a:t>
            </a:r>
            <a:r>
              <a:rPr lang="en-US" sz="2400" b="1" i="1" dirty="0">
                <a:solidFill>
                  <a:srgbClr val="FF0000"/>
                </a:solidFill>
              </a:rPr>
              <a:t>Italic</a:t>
            </a:r>
            <a:r>
              <a:rPr lang="en-US" sz="2400" b="1" dirty="0">
                <a:solidFill>
                  <a:srgbClr val="FF0000"/>
                </a:solidFill>
              </a:rPr>
              <a:t> &lt;/I&gt;</a:t>
            </a:r>
          </a:p>
          <a:p>
            <a:pPr>
              <a:buClr>
                <a:schemeClr val="bg1"/>
              </a:buClr>
              <a:buFont typeface="Wingdings" pitchFamily="2" charset="2"/>
              <a:buChar char="§"/>
            </a:pPr>
            <a:r>
              <a:rPr lang="en-US" sz="2400" b="1" dirty="0">
                <a:solidFill>
                  <a:srgbClr val="FF0000"/>
                </a:solidFill>
              </a:rPr>
              <a:t>&lt;U&gt;</a:t>
            </a:r>
            <a:r>
              <a:rPr lang="en-US" sz="2400" b="1" u="sng" dirty="0">
                <a:solidFill>
                  <a:srgbClr val="FF0000"/>
                </a:solidFill>
              </a:rPr>
              <a:t> Underline </a:t>
            </a:r>
            <a:r>
              <a:rPr lang="en-US" sz="2400" b="1" dirty="0">
                <a:solidFill>
                  <a:srgbClr val="FF0000"/>
                </a:solidFill>
              </a:rPr>
              <a:t>&lt;/U&gt;</a:t>
            </a:r>
          </a:p>
          <a:p>
            <a:pPr>
              <a:buClr>
                <a:schemeClr val="bg1"/>
              </a:buClr>
              <a:buFont typeface="Wingdings" pitchFamily="2" charset="2"/>
              <a:buChar char="§"/>
            </a:pPr>
            <a:r>
              <a:rPr lang="en-US" sz="2400" dirty="0"/>
              <a:t>Color = “#RRGGBB” The COLOR attribute of the FONT element. E.g.,</a:t>
            </a:r>
            <a:r>
              <a:rPr lang="en-US" sz="2400" dirty="0">
                <a:solidFill>
                  <a:schemeClr val="hlink"/>
                </a:solidFill>
              </a:rPr>
              <a:t> </a:t>
            </a:r>
            <a:r>
              <a:rPr lang="en-US" sz="2400" b="1" dirty="0">
                <a:solidFill>
                  <a:srgbClr val="FF0000"/>
                </a:solidFill>
              </a:rPr>
              <a:t>&lt;FONT COLOR=“#RRGGBB”&gt;this text has color&lt;/FONT&gt;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7CF2F27-4275-4680-8874-A62382811DDF}" type="slidenum">
              <a:rPr lang="ar-SA"/>
              <a:pPr/>
              <a:t>23</a:t>
            </a:fld>
            <a:endParaRPr lang="en-US"/>
          </a:p>
        </p:txBody>
      </p:sp>
      <p:sp>
        <p:nvSpPr>
          <p:cNvPr id="4198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a:solidFill>
                  <a:srgbClr val="FFFF00"/>
                </a:solidFill>
              </a:rPr>
              <a:t>Bold, Italic and other Character Formatting Elements</a:t>
            </a:r>
          </a:p>
        </p:txBody>
      </p:sp>
      <p:sp>
        <p:nvSpPr>
          <p:cNvPr id="41987" name="Rectangle 3"/>
          <p:cNvSpPr>
            <a:spLocks noGrp="1" noChangeArrowheads="1"/>
          </p:cNvSpPr>
          <p:nvPr>
            <p:ph type="body" sz="half" idx="1"/>
          </p:nvPr>
        </p:nvSpPr>
        <p:spPr>
          <a:xfrm>
            <a:off x="457200" y="1752600"/>
            <a:ext cx="4033838" cy="4525963"/>
          </a:xfrm>
          <a:solidFill>
            <a:schemeClr val="accent1"/>
          </a:solidFill>
        </p:spPr>
        <p:txBody>
          <a:bodyPr/>
          <a:lstStyle/>
          <a:p>
            <a:pPr>
              <a:lnSpc>
                <a:spcPct val="90000"/>
              </a:lnSpc>
              <a:buFontTx/>
              <a:buNone/>
            </a:pPr>
            <a:r>
              <a:rPr lang="en-US" sz="2000" dirty="0"/>
              <a:t>&lt;P&gt; &lt;FONT SIZE=“+1”&gt; One Size Larger &lt;/FONT&gt; - Normal –</a:t>
            </a:r>
          </a:p>
          <a:p>
            <a:pPr>
              <a:lnSpc>
                <a:spcPct val="90000"/>
              </a:lnSpc>
              <a:buFontTx/>
              <a:buNone/>
            </a:pPr>
            <a:r>
              <a:rPr lang="en-US" sz="2000" dirty="0"/>
              <a:t>&lt;FONT SIZE=“-1”&gt; One Size Smaller &lt;/FONT&gt; &lt;BR&gt;</a:t>
            </a:r>
          </a:p>
          <a:p>
            <a:pPr>
              <a:lnSpc>
                <a:spcPct val="90000"/>
              </a:lnSpc>
              <a:buFontTx/>
              <a:buNone/>
            </a:pPr>
            <a:r>
              <a:rPr lang="en-US" sz="2000" dirty="0"/>
              <a:t>&lt;B&gt; Bold&lt;/B&gt; - &lt;I&gt; italics&lt;/I&gt; - &lt;U&gt; Underlined &lt;/U&gt; -</a:t>
            </a:r>
          </a:p>
          <a:p>
            <a:pPr>
              <a:lnSpc>
                <a:spcPct val="90000"/>
              </a:lnSpc>
              <a:buFontTx/>
              <a:buNone/>
            </a:pPr>
            <a:r>
              <a:rPr lang="en-US" sz="2000" dirty="0"/>
              <a:t>&lt;FONT COLOR=“#FF0000”&gt; Colored &lt;/FONT&gt; &lt;BR&gt;</a:t>
            </a:r>
          </a:p>
          <a:p>
            <a:pPr>
              <a:lnSpc>
                <a:spcPct val="90000"/>
              </a:lnSpc>
              <a:buFontTx/>
              <a:buNone/>
            </a:pPr>
            <a:endParaRPr lang="en-US" sz="2000" dirty="0"/>
          </a:p>
        </p:txBody>
      </p:sp>
      <p:sp>
        <p:nvSpPr>
          <p:cNvPr id="41988" name="Rectangle 4"/>
          <p:cNvSpPr>
            <a:spLocks noGrp="1" noChangeArrowheads="1"/>
          </p:cNvSpPr>
          <p:nvPr>
            <p:ph type="body" sz="half" idx="2"/>
          </p:nvPr>
        </p:nvSpPr>
        <p:spPr>
          <a:xfrm>
            <a:off x="4648200" y="1752600"/>
            <a:ext cx="4033838" cy="4525963"/>
          </a:xfrm>
        </p:spPr>
        <p:txBody>
          <a:bodyPr/>
          <a:lstStyle/>
          <a:p>
            <a:pPr>
              <a:lnSpc>
                <a:spcPct val="90000"/>
              </a:lnSpc>
              <a:buFontTx/>
              <a:buNone/>
            </a:pPr>
            <a:r>
              <a:rPr lang="en-US" sz="2000" dirty="0">
                <a:solidFill>
                  <a:srgbClr val="990000"/>
                </a:solidFill>
              </a:rPr>
              <a:t>One Size Larger - Normal – One Size Smaller </a:t>
            </a:r>
            <a:br>
              <a:rPr lang="en-US" sz="2000" dirty="0">
                <a:solidFill>
                  <a:srgbClr val="990000"/>
                </a:solidFill>
              </a:rPr>
            </a:br>
            <a:r>
              <a:rPr lang="en-US" sz="2000" b="1" dirty="0">
                <a:solidFill>
                  <a:srgbClr val="990000"/>
                </a:solidFill>
              </a:rPr>
              <a:t>Bold</a:t>
            </a:r>
            <a:r>
              <a:rPr lang="en-US" sz="2000" dirty="0">
                <a:solidFill>
                  <a:srgbClr val="990000"/>
                </a:solidFill>
              </a:rPr>
              <a:t> - </a:t>
            </a:r>
            <a:r>
              <a:rPr lang="en-US" sz="2000" i="1" dirty="0">
                <a:solidFill>
                  <a:srgbClr val="990000"/>
                </a:solidFill>
              </a:rPr>
              <a:t>italics</a:t>
            </a:r>
            <a:r>
              <a:rPr lang="en-US" sz="2000" dirty="0">
                <a:solidFill>
                  <a:srgbClr val="990000"/>
                </a:solidFill>
              </a:rPr>
              <a:t> - </a:t>
            </a:r>
            <a:r>
              <a:rPr lang="en-US" sz="2000" u="sng" dirty="0">
                <a:solidFill>
                  <a:srgbClr val="990000"/>
                </a:solidFill>
              </a:rPr>
              <a:t>Underlined </a:t>
            </a:r>
            <a:r>
              <a:rPr lang="en-US" sz="2000" dirty="0">
                <a:solidFill>
                  <a:srgbClr val="990000"/>
                </a:solidFill>
              </a:rPr>
              <a:t>- </a:t>
            </a:r>
            <a:r>
              <a:rPr lang="en-US" sz="2000" dirty="0">
                <a:solidFill>
                  <a:srgbClr val="FF0000"/>
                </a:solidFill>
              </a:rPr>
              <a:t>Colored </a:t>
            </a:r>
            <a:br>
              <a:rPr lang="en-US" sz="2000" dirty="0">
                <a:solidFill>
                  <a:srgbClr val="990000"/>
                </a:solidFill>
              </a:rPr>
            </a:br>
            <a:br>
              <a:rPr lang="en-US" sz="2000" dirty="0">
                <a:solidFill>
                  <a:srgbClr val="990000"/>
                </a:solidFill>
              </a:rPr>
            </a:br>
            <a:endParaRPr lang="en-US" sz="2000" dirty="0">
              <a:solidFill>
                <a:srgbClr val="99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D0B7B51-C5CC-498F-A260-842ACC7CB062}" type="slidenum">
              <a:rPr lang="ar-SA"/>
              <a:pPr/>
              <a:t>24</a:t>
            </a:fld>
            <a:endParaRPr lang="en-US"/>
          </a:p>
        </p:txBody>
      </p:sp>
      <p:sp>
        <p:nvSpPr>
          <p:cNvPr id="4301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Alignment</a:t>
            </a:r>
          </a:p>
        </p:txBody>
      </p:sp>
      <p:sp>
        <p:nvSpPr>
          <p:cNvPr id="43011"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dirty="0"/>
              <a:t>Some elements have attributes for alignment (ALIGN) e.g. </a:t>
            </a:r>
            <a:r>
              <a:rPr lang="en-US" dirty="0">
                <a:solidFill>
                  <a:srgbClr val="FF0000"/>
                </a:solidFill>
              </a:rPr>
              <a:t>Headings, Paragraphs</a:t>
            </a:r>
            <a:r>
              <a:rPr lang="en-US" dirty="0"/>
              <a:t>. </a:t>
            </a:r>
          </a:p>
          <a:p>
            <a:pPr>
              <a:buClr>
                <a:schemeClr val="bg1"/>
              </a:buClr>
              <a:buFont typeface="Wingdings" pitchFamily="2" charset="2"/>
              <a:buChar char="§"/>
            </a:pPr>
            <a:r>
              <a:rPr lang="en-US" dirty="0"/>
              <a:t>The Three alignment values are : LEFT, RIGHT, CENTER.</a:t>
            </a:r>
          </a:p>
          <a:p>
            <a:pPr>
              <a:buClr>
                <a:schemeClr val="bg1"/>
              </a:buClr>
              <a:buFont typeface="Wingdings" pitchFamily="2" charset="2"/>
              <a:buChar char="§"/>
            </a:pPr>
            <a:r>
              <a:rPr lang="en-US" dirty="0">
                <a:solidFill>
                  <a:srgbClr val="FF0000"/>
                </a:solidFill>
              </a:rPr>
              <a:t>&lt;CENTER&gt;&lt;/CENTER&gt;</a:t>
            </a:r>
            <a:r>
              <a:rPr lang="en-US" dirty="0"/>
              <a:t> Will center elements.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D97FCE-3F8C-46B5-A81D-612A5057E696}" type="slidenum">
              <a:rPr lang="ar-SA"/>
              <a:pPr/>
              <a:t>25</a:t>
            </a:fld>
            <a:endParaRPr lang="en-US"/>
          </a:p>
        </p:txBody>
      </p:sp>
      <p:sp>
        <p:nvSpPr>
          <p:cNvPr id="44034" name="Rectangle 2"/>
          <p:cNvSpPr>
            <a:spLocks noGrp="1" noChangeArrowheads="1"/>
          </p:cNvSpPr>
          <p:nvPr>
            <p:ph type="title"/>
          </p:nvPr>
        </p:nvSpPr>
        <p:spPr>
          <a:xfrm>
            <a:off x="381000" y="4572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Alignment</a:t>
            </a:r>
          </a:p>
        </p:txBody>
      </p:sp>
      <p:sp>
        <p:nvSpPr>
          <p:cNvPr id="44035" name="Rectangle 3"/>
          <p:cNvSpPr>
            <a:spLocks noGrp="1" noChangeArrowheads="1"/>
          </p:cNvSpPr>
          <p:nvPr>
            <p:ph type="body" idx="1"/>
          </p:nvPr>
        </p:nvSpPr>
        <p:spPr>
          <a:xfrm>
            <a:off x="304800" y="2057400"/>
            <a:ext cx="8229600" cy="4525963"/>
          </a:xfrm>
          <a:solidFill>
            <a:schemeClr val="accent1"/>
          </a:solidFill>
        </p:spPr>
        <p:txBody>
          <a:bodyPr/>
          <a:lstStyle/>
          <a:p>
            <a:pPr>
              <a:buClr>
                <a:schemeClr val="bg1"/>
              </a:buClr>
              <a:buFont typeface="Wingdings" pitchFamily="2" charset="2"/>
              <a:buChar char="§"/>
            </a:pPr>
            <a:r>
              <a:rPr lang="en-US" b="1">
                <a:solidFill>
                  <a:srgbClr val="FF0000"/>
                </a:solidFill>
              </a:rPr>
              <a:t>&lt;DIV ALIGN=“value”&gt;&lt;/DIV&gt;</a:t>
            </a:r>
            <a:r>
              <a:rPr lang="en-US"/>
              <a:t> Represents a division in the document and can contain most other element type. The alignment attribute of the DIV element is well supported.</a:t>
            </a:r>
          </a:p>
          <a:p>
            <a:pPr>
              <a:buClr>
                <a:schemeClr val="bg1"/>
              </a:buClr>
              <a:buFont typeface="Wingdings" pitchFamily="2" charset="2"/>
              <a:buChar char="§"/>
            </a:pPr>
            <a:r>
              <a:rPr lang="en-US" b="1">
                <a:solidFill>
                  <a:srgbClr val="FF0000"/>
                </a:solidFill>
              </a:rPr>
              <a:t>&lt;TABLE&gt;&lt;/TABLE&gt;</a:t>
            </a:r>
            <a:r>
              <a:rPr lang="en-US" b="1">
                <a:solidFill>
                  <a:schemeClr val="hlink"/>
                </a:solidFill>
              </a:rPr>
              <a:t> </a:t>
            </a:r>
            <a:r>
              <a:rPr lang="en-US"/>
              <a:t>Inside a TABLE, alignment can be set for each individual cell.</a:t>
            </a:r>
            <a:endParaRPr lang="en-US" b="1">
              <a:solidFill>
                <a:schemeClr val="hlink"/>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6189BC0-E563-4CC2-BA9F-2892952CB1AE}" type="slidenum">
              <a:rPr lang="ar-SA"/>
              <a:pPr/>
              <a:t>26</a:t>
            </a:fld>
            <a:endParaRPr lang="en-US"/>
          </a:p>
        </p:txBody>
      </p:sp>
      <p:sp>
        <p:nvSpPr>
          <p:cNvPr id="59394"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I</a:t>
            </a:r>
            <a:r>
              <a:rPr lang="en-US" b="1">
                <a:solidFill>
                  <a:srgbClr val="FFFF00"/>
                </a:solidFill>
              </a:rPr>
              <a:t>mages</a:t>
            </a:r>
          </a:p>
        </p:txBody>
      </p:sp>
      <p:sp>
        <p:nvSpPr>
          <p:cNvPr id="59395" name="Rectangle 3"/>
          <p:cNvSpPr>
            <a:spLocks noGrp="1" noChangeArrowheads="1"/>
          </p:cNvSpPr>
          <p:nvPr>
            <p:ph type="body" idx="1"/>
          </p:nvPr>
        </p:nvSpPr>
        <p:spPr>
          <a:solidFill>
            <a:schemeClr val="accent1"/>
          </a:solidFill>
        </p:spPr>
        <p:txBody>
          <a:bodyPr/>
          <a:lstStyle/>
          <a:p>
            <a:pPr marL="609600" indent="-609600">
              <a:buFontTx/>
              <a:buNone/>
            </a:pPr>
            <a:r>
              <a:rPr lang="en-US"/>
              <a:t>In this chapter you will learn about images and how to place images in your pages.</a:t>
            </a:r>
          </a:p>
          <a:p>
            <a:pPr marL="609600" indent="-609600">
              <a:buClr>
                <a:schemeClr val="bg1"/>
              </a:buClr>
              <a:buFont typeface="Wingdings" pitchFamily="2" charset="2"/>
              <a:buNone/>
            </a:pPr>
            <a:r>
              <a:rPr lang="en-US" b="1"/>
              <a:t>Objectives</a:t>
            </a:r>
          </a:p>
          <a:p>
            <a:pPr marL="609600" indent="-609600">
              <a:buClr>
                <a:schemeClr val="bg1"/>
              </a:buClr>
              <a:buFont typeface="Wingdings" pitchFamily="2" charset="2"/>
              <a:buNone/>
            </a:pPr>
            <a:r>
              <a:rPr lang="en-US"/>
              <a:t>Upon completing this section, you should be able to</a:t>
            </a:r>
          </a:p>
          <a:p>
            <a:pPr marL="609600" indent="-609600">
              <a:buClr>
                <a:schemeClr val="bg1"/>
              </a:buClr>
              <a:buFont typeface="Wingdings" pitchFamily="2" charset="2"/>
              <a:buAutoNum type="arabicPeriod"/>
            </a:pPr>
            <a:r>
              <a:rPr lang="en-US"/>
              <a:t>Add images to your pages.</a:t>
            </a:r>
            <a:endParaRPr lang="en-US"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8AC1D54-3237-46C8-9D08-CA7D7F696E81}" type="slidenum">
              <a:rPr lang="ar-SA"/>
              <a:pPr/>
              <a:t>27</a:t>
            </a:fld>
            <a:endParaRPr lang="en-US"/>
          </a:p>
        </p:txBody>
      </p:sp>
      <p:sp>
        <p:nvSpPr>
          <p:cNvPr id="60418"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I</a:t>
            </a:r>
            <a:r>
              <a:rPr lang="en-US" b="1">
                <a:solidFill>
                  <a:srgbClr val="FFFF00"/>
                </a:solidFill>
              </a:rPr>
              <a:t>mages</a:t>
            </a:r>
          </a:p>
        </p:txBody>
      </p:sp>
      <p:sp>
        <p:nvSpPr>
          <p:cNvPr id="60419" name="Rectangle 3"/>
          <p:cNvSpPr>
            <a:spLocks noGrp="1" noChangeArrowheads="1"/>
          </p:cNvSpPr>
          <p:nvPr>
            <p:ph type="body" idx="1"/>
          </p:nvPr>
        </p:nvSpPr>
        <p:spPr>
          <a:solidFill>
            <a:schemeClr val="accent1"/>
          </a:solidFill>
        </p:spPr>
        <p:txBody>
          <a:bodyPr/>
          <a:lstStyle/>
          <a:p>
            <a:pPr>
              <a:lnSpc>
                <a:spcPct val="80000"/>
              </a:lnSpc>
              <a:buClr>
                <a:schemeClr val="bg1"/>
              </a:buClr>
              <a:buFont typeface="Wingdings" pitchFamily="2" charset="2"/>
              <a:buChar char="§"/>
            </a:pPr>
            <a:r>
              <a:rPr lang="en-US" sz="2800" b="1">
                <a:solidFill>
                  <a:srgbClr val="FF0000"/>
                </a:solidFill>
              </a:rPr>
              <a:t>&lt;IMG&gt;</a:t>
            </a:r>
            <a:r>
              <a:rPr lang="en-US" sz="2800"/>
              <a:t>This element defines a graphic image on the page. </a:t>
            </a:r>
          </a:p>
          <a:p>
            <a:pPr>
              <a:lnSpc>
                <a:spcPct val="80000"/>
              </a:lnSpc>
              <a:buClr>
                <a:schemeClr val="bg1"/>
              </a:buClr>
              <a:buFont typeface="Wingdings" pitchFamily="2" charset="2"/>
              <a:buChar char="§"/>
            </a:pPr>
            <a:r>
              <a:rPr lang="en-US" sz="2800" b="1">
                <a:solidFill>
                  <a:srgbClr val="FF0000"/>
                </a:solidFill>
              </a:rPr>
              <a:t>Image File</a:t>
            </a:r>
            <a:r>
              <a:rPr lang="en-US" sz="2800" b="1"/>
              <a:t> (SRC:</a:t>
            </a:r>
            <a:r>
              <a:rPr lang="en-US" sz="2800" b="1">
                <a:solidFill>
                  <a:srgbClr val="FF0000"/>
                </a:solidFill>
              </a:rPr>
              <a:t>source</a:t>
            </a:r>
            <a:r>
              <a:rPr lang="en-US" sz="2800" b="1"/>
              <a:t>):</a:t>
            </a:r>
            <a:r>
              <a:rPr lang="en-US" sz="2800"/>
              <a:t> This value will be a URL (location of the image) E.g. </a:t>
            </a:r>
            <a:r>
              <a:rPr lang="en-US" sz="2800">
                <a:hlinkClick r:id="rId2"/>
              </a:rPr>
              <a:t>http://www.domain.com/dir/file.ext</a:t>
            </a:r>
            <a:r>
              <a:rPr lang="en-US" sz="2800"/>
              <a:t> or /dir/file.txt.</a:t>
            </a:r>
          </a:p>
          <a:p>
            <a:pPr>
              <a:lnSpc>
                <a:spcPct val="80000"/>
              </a:lnSpc>
              <a:buClr>
                <a:schemeClr val="bg1"/>
              </a:buClr>
              <a:buFont typeface="Wingdings" pitchFamily="2" charset="2"/>
              <a:buChar char="§"/>
            </a:pPr>
            <a:r>
              <a:rPr lang="en-US" sz="2800" b="1">
                <a:solidFill>
                  <a:srgbClr val="FF0000"/>
                </a:solidFill>
              </a:rPr>
              <a:t>Alternate Text (ALT)</a:t>
            </a:r>
            <a:r>
              <a:rPr lang="en-US" sz="2800" b="1"/>
              <a:t>:</a:t>
            </a:r>
            <a:r>
              <a:rPr lang="en-US" sz="2800"/>
              <a:t> This is a text field that describes an image or acts as a label. It is displayed when they position the cursor over a graphic image.</a:t>
            </a:r>
          </a:p>
          <a:p>
            <a:pPr>
              <a:lnSpc>
                <a:spcPct val="80000"/>
              </a:lnSpc>
              <a:buClr>
                <a:schemeClr val="bg1"/>
              </a:buClr>
              <a:buFont typeface="Wingdings" pitchFamily="2" charset="2"/>
              <a:buChar char="§"/>
            </a:pPr>
            <a:r>
              <a:rPr lang="en-US" sz="2800" b="1">
                <a:solidFill>
                  <a:srgbClr val="FF0000"/>
                </a:solidFill>
              </a:rPr>
              <a:t>Alignment (ALIGN):</a:t>
            </a:r>
            <a:r>
              <a:rPr lang="en-US" sz="2800"/>
              <a:t> This allows you to align the image on your page.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7C790B-C69E-48D5-AD6B-89A7D1E13D00}" type="slidenum">
              <a:rPr lang="ar-SA"/>
              <a:pPr/>
              <a:t>28</a:t>
            </a:fld>
            <a:endParaRPr lang="en-US"/>
          </a:p>
        </p:txBody>
      </p:sp>
      <p:sp>
        <p:nvSpPr>
          <p:cNvPr id="61442"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I</a:t>
            </a:r>
            <a:r>
              <a:rPr lang="en-US" b="1">
                <a:solidFill>
                  <a:srgbClr val="FFFF00"/>
                </a:solidFill>
              </a:rPr>
              <a:t>mages</a:t>
            </a:r>
          </a:p>
        </p:txBody>
      </p:sp>
      <p:sp>
        <p:nvSpPr>
          <p:cNvPr id="61443" name="Rectangle 3"/>
          <p:cNvSpPr>
            <a:spLocks noGrp="1" noChangeArrowheads="1"/>
          </p:cNvSpPr>
          <p:nvPr>
            <p:ph type="body" idx="1"/>
          </p:nvPr>
        </p:nvSpPr>
        <p:spPr>
          <a:xfrm>
            <a:off x="381000" y="1600200"/>
            <a:ext cx="8229600" cy="4876800"/>
          </a:xfrm>
          <a:solidFill>
            <a:schemeClr val="accent1"/>
          </a:solidFill>
        </p:spPr>
        <p:txBody>
          <a:bodyPr/>
          <a:lstStyle/>
          <a:p>
            <a:pPr>
              <a:lnSpc>
                <a:spcPct val="90000"/>
              </a:lnSpc>
              <a:buClr>
                <a:schemeClr val="bg1"/>
              </a:buClr>
              <a:buFont typeface="Wingdings" pitchFamily="2" charset="2"/>
              <a:buChar char="§"/>
            </a:pPr>
            <a:r>
              <a:rPr lang="en-US" sz="2600" b="1">
                <a:solidFill>
                  <a:srgbClr val="FF0000"/>
                </a:solidFill>
              </a:rPr>
              <a:t>Width (WIDTH):</a:t>
            </a:r>
            <a:r>
              <a:rPr lang="en-US" sz="2600"/>
              <a:t> is the width of the image in pixels.</a:t>
            </a:r>
          </a:p>
          <a:p>
            <a:pPr>
              <a:lnSpc>
                <a:spcPct val="90000"/>
              </a:lnSpc>
              <a:buClr>
                <a:schemeClr val="bg1"/>
              </a:buClr>
              <a:buFont typeface="Wingdings" pitchFamily="2" charset="2"/>
              <a:buChar char="§"/>
            </a:pPr>
            <a:r>
              <a:rPr lang="en-US" sz="2600" b="1">
                <a:solidFill>
                  <a:srgbClr val="FF0000"/>
                </a:solidFill>
              </a:rPr>
              <a:t>Height (HEIGHT):</a:t>
            </a:r>
            <a:r>
              <a:rPr lang="en-US" sz="2600"/>
              <a:t> is the height of the image in pixels.</a:t>
            </a:r>
          </a:p>
          <a:p>
            <a:pPr>
              <a:lnSpc>
                <a:spcPct val="90000"/>
              </a:lnSpc>
              <a:buClr>
                <a:schemeClr val="bg1"/>
              </a:buClr>
              <a:buFont typeface="Wingdings" pitchFamily="2" charset="2"/>
              <a:buChar char="§"/>
            </a:pPr>
            <a:r>
              <a:rPr lang="en-US" sz="2600" b="1">
                <a:solidFill>
                  <a:srgbClr val="FF0000"/>
                </a:solidFill>
              </a:rPr>
              <a:t>Border (BORDER</a:t>
            </a:r>
            <a:r>
              <a:rPr lang="en-US" sz="2600" b="1"/>
              <a:t>):</a:t>
            </a:r>
            <a:r>
              <a:rPr lang="en-US" sz="2600"/>
              <a:t> is for a border around the image, specified in pixels.</a:t>
            </a:r>
          </a:p>
          <a:p>
            <a:pPr>
              <a:lnSpc>
                <a:spcPct val="90000"/>
              </a:lnSpc>
              <a:buClr>
                <a:schemeClr val="bg1"/>
              </a:buClr>
              <a:buFont typeface="Wingdings" pitchFamily="2" charset="2"/>
              <a:buChar char="§"/>
            </a:pPr>
            <a:r>
              <a:rPr lang="en-US" sz="2600" b="1">
                <a:solidFill>
                  <a:srgbClr val="FF0000"/>
                </a:solidFill>
              </a:rPr>
              <a:t>HSPACE</a:t>
            </a:r>
            <a:r>
              <a:rPr lang="en-US" sz="2600" b="1"/>
              <a:t>:</a:t>
            </a:r>
            <a:r>
              <a:rPr lang="en-US" sz="2600"/>
              <a:t> is for Horizontal Space on both sides of the image specified in pixels. A setting of 5 will put 5 pixels of invisible space on both sides of the image.</a:t>
            </a:r>
          </a:p>
          <a:p>
            <a:pPr>
              <a:lnSpc>
                <a:spcPct val="90000"/>
              </a:lnSpc>
              <a:buClr>
                <a:schemeClr val="bg1"/>
              </a:buClr>
              <a:buFont typeface="Wingdings" pitchFamily="2" charset="2"/>
              <a:buChar char="§"/>
            </a:pPr>
            <a:r>
              <a:rPr lang="en-US" sz="2600" b="1">
                <a:solidFill>
                  <a:srgbClr val="FF0000"/>
                </a:solidFill>
              </a:rPr>
              <a:t>VSPACE</a:t>
            </a:r>
            <a:r>
              <a:rPr lang="en-US" sz="2600" b="1"/>
              <a:t>:</a:t>
            </a:r>
            <a:r>
              <a:rPr lang="en-US" sz="2600"/>
              <a:t> is for Vertical Space on top and bottom of the image specified in pixels. A setting of 5 will put 5 pixels of invisible space above and bellow the image.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C357C25-7931-4217-84C1-5C5B1B5B4362}" type="slidenum">
              <a:rPr lang="ar-SA"/>
              <a:pPr/>
              <a:t>29</a:t>
            </a:fld>
            <a:endParaRPr lang="en-US"/>
          </a:p>
        </p:txBody>
      </p:sp>
      <p:sp>
        <p:nvSpPr>
          <p:cNvPr id="130052" name="Rectangle 4"/>
          <p:cNvSpPr>
            <a:spLocks noGrp="1" noChangeArrowheads="1"/>
          </p:cNvSpPr>
          <p:nvPr>
            <p:ph type="title"/>
          </p:nvPr>
        </p:nvSpPr>
        <p:spPr>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Some Examples on images</a:t>
            </a:r>
          </a:p>
        </p:txBody>
      </p:sp>
      <p:sp>
        <p:nvSpPr>
          <p:cNvPr id="130053" name="Rectangle 5"/>
          <p:cNvSpPr>
            <a:spLocks noGrp="1" noChangeArrowheads="1"/>
          </p:cNvSpPr>
          <p:nvPr>
            <p:ph type="body" idx="1"/>
          </p:nvPr>
        </p:nvSpPr>
        <p:spPr>
          <a:xfrm>
            <a:off x="457200" y="1600200"/>
            <a:ext cx="8229600" cy="4953000"/>
          </a:xfrm>
          <a:solidFill>
            <a:schemeClr val="accent1"/>
          </a:solidFill>
          <a:ln/>
        </p:spPr>
        <p:txBody>
          <a:bodyPr/>
          <a:lstStyle/>
          <a:p>
            <a:pPr marL="609600" indent="-609600">
              <a:lnSpc>
                <a:spcPct val="90000"/>
              </a:lnSpc>
              <a:buFontTx/>
              <a:buNone/>
            </a:pPr>
            <a:r>
              <a:rPr lang="en-US" b="1"/>
              <a:t>1) &lt;IMG SRC=“jordan.gif“ border=4&gt;</a:t>
            </a:r>
          </a:p>
          <a:p>
            <a:pPr marL="609600" indent="-609600">
              <a:lnSpc>
                <a:spcPct val="90000"/>
              </a:lnSpc>
              <a:buFontTx/>
              <a:buNone/>
            </a:pPr>
            <a:r>
              <a:rPr lang="en-US" b="1"/>
              <a:t>2) &lt;IMG SRC=" jordan.gif" width="60" height="60"&gt;</a:t>
            </a:r>
          </a:p>
          <a:p>
            <a:pPr marL="609600" indent="-609600">
              <a:lnSpc>
                <a:spcPct val="90000"/>
              </a:lnSpc>
              <a:buFontTx/>
              <a:buNone/>
            </a:pPr>
            <a:r>
              <a:rPr lang="en-US" b="1"/>
              <a:t>3) &lt;IMG SRC=“jordan.gif" ALT="This is a text that goes with the image"&gt;</a:t>
            </a:r>
          </a:p>
          <a:p>
            <a:pPr marL="609600" indent="-609600">
              <a:lnSpc>
                <a:spcPct val="90000"/>
              </a:lnSpc>
              <a:buFontTx/>
              <a:buNone/>
            </a:pPr>
            <a:r>
              <a:rPr lang="en-US" b="1"/>
              <a:t>4) &lt;IMG SRC=" jordan.gif</a:t>
            </a:r>
            <a:r>
              <a:rPr lang="ar-SA" b="1"/>
              <a:t> </a:t>
            </a:r>
            <a:r>
              <a:rPr lang="en-US" b="1"/>
              <a:t>“ Hspace="30" Vspace="10"</a:t>
            </a:r>
            <a:r>
              <a:rPr lang="en-US"/>
              <a:t> </a:t>
            </a:r>
            <a:r>
              <a:rPr lang="ar-SA" b="1"/>
              <a:t> </a:t>
            </a:r>
            <a:r>
              <a:rPr lang="en-US" b="1"/>
              <a:t>border=20&gt; </a:t>
            </a:r>
          </a:p>
          <a:p>
            <a:pPr marL="609600" indent="-609600">
              <a:lnSpc>
                <a:spcPct val="90000"/>
              </a:lnSpc>
              <a:buFontTx/>
              <a:buNone/>
            </a:pPr>
            <a:r>
              <a:rPr lang="en-US" b="1"/>
              <a:t>5)</a:t>
            </a:r>
            <a:r>
              <a:rPr lang="it-IT" b="1"/>
              <a:t> &lt; </a:t>
            </a:r>
            <a:r>
              <a:rPr lang="en-US" b="1"/>
              <a:t>IMG SRC</a:t>
            </a:r>
            <a:r>
              <a:rPr lang="it-IT" b="1"/>
              <a:t> =" </a:t>
            </a:r>
            <a:r>
              <a:rPr lang="en-US" b="1"/>
              <a:t>jordan</a:t>
            </a:r>
            <a:r>
              <a:rPr lang="it-IT" b="1"/>
              <a:t>.gif“ align="left"&gt;</a:t>
            </a:r>
          </a:p>
          <a:p>
            <a:pPr marL="609600" indent="-609600">
              <a:lnSpc>
                <a:spcPct val="90000"/>
              </a:lnSpc>
              <a:buFontTx/>
              <a:buNone/>
            </a:pPr>
            <a:r>
              <a:rPr lang="it-IT" b="1"/>
              <a:t>blast blast blast blast blast</a:t>
            </a:r>
            <a:endParaRPr lang="en-US" b="1"/>
          </a:p>
          <a:p>
            <a:pPr marL="609600" indent="-609600">
              <a:lnSpc>
                <a:spcPct val="90000"/>
              </a:lnSpc>
              <a:buFontTx/>
              <a:buNone/>
            </a:pPr>
            <a:endParaRPr lang="en-US" b="1">
              <a:solidFill>
                <a:srgbClr val="0000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62FE47-6345-49AD-A16E-135B403BE77F}" type="slidenum">
              <a:rPr lang="ar-SA"/>
              <a:pPr/>
              <a:t>3</a:t>
            </a:fld>
            <a:endParaRPr lang="en-US"/>
          </a:p>
        </p:txBody>
      </p:sp>
      <p:sp>
        <p:nvSpPr>
          <p:cNvPr id="5122" name="Rectangle 2"/>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5123" name="Rectangle 3"/>
          <p:cNvSpPr>
            <a:spLocks noGrp="1" noChangeArrowheads="1"/>
          </p:cNvSpPr>
          <p:nvPr>
            <p:ph type="body" idx="1"/>
          </p:nvPr>
        </p:nvSpPr>
        <p:spPr>
          <a:xfrm>
            <a:off x="609600" y="609600"/>
            <a:ext cx="7772400" cy="5257800"/>
          </a:xfrm>
          <a:solidFill>
            <a:schemeClr val="accent1"/>
          </a:solidFill>
        </p:spPr>
        <p:txBody>
          <a:bodyPr/>
          <a:lstStyle/>
          <a:p>
            <a:pPr>
              <a:buClr>
                <a:schemeClr val="hlink"/>
              </a:buClr>
              <a:buFont typeface="Wingdings" pitchFamily="2" charset="2"/>
              <a:buChar char="§"/>
            </a:pPr>
            <a:r>
              <a:rPr lang="en-US" sz="3600"/>
              <a:t>“Normal text” surrounded by bracketed </a:t>
            </a:r>
            <a:r>
              <a:rPr lang="en-US" sz="3600" i="1"/>
              <a:t>tags</a:t>
            </a:r>
            <a:r>
              <a:rPr lang="en-US" sz="3600"/>
              <a:t> that tell browsers how to display web pages</a:t>
            </a:r>
          </a:p>
          <a:p>
            <a:pPr>
              <a:buClr>
                <a:schemeClr val="hlink"/>
              </a:buClr>
              <a:buFont typeface="Wingdings" pitchFamily="2" charset="2"/>
              <a:buChar char="§"/>
            </a:pPr>
            <a:r>
              <a:rPr lang="en-US" sz="3600"/>
              <a:t>Pages end with “.htm” or “.html”</a:t>
            </a:r>
          </a:p>
          <a:p>
            <a:pPr>
              <a:buClr>
                <a:schemeClr val="hlink"/>
              </a:buClr>
              <a:buFont typeface="Wingdings" pitchFamily="2" charset="2"/>
              <a:buChar char="§"/>
            </a:pPr>
            <a:r>
              <a:rPr lang="en-US" sz="3600"/>
              <a:t>HTML Editor – A word processor that has been specialized to make the writing of HTML documents more effortless.</a:t>
            </a:r>
          </a:p>
          <a:p>
            <a:pPr>
              <a:buFontTx/>
              <a:buNone/>
            </a:pPr>
            <a:endParaRPr lang="en-US" sz="360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EECB39-6A25-4270-ADF1-38A8895E8D0E}" type="slidenum">
              <a:rPr lang="ar-SA"/>
              <a:pPr/>
              <a:t>30</a:t>
            </a:fld>
            <a:endParaRPr lang="en-US"/>
          </a:p>
        </p:txBody>
      </p:sp>
      <p:sp>
        <p:nvSpPr>
          <p:cNvPr id="128002" name="Rectangle 2"/>
          <p:cNvSpPr>
            <a:spLocks noGrp="1" noChangeArrowheads="1"/>
          </p:cNvSpPr>
          <p:nvPr>
            <p:ph type="title"/>
          </p:nvPr>
        </p:nvSpPr>
        <p:spPr>
          <a:solidFill>
            <a:schemeClr val="tx2"/>
          </a:solidFill>
        </p:spPr>
        <p:txBody>
          <a:bodyPr/>
          <a:lstStyle/>
          <a:p>
            <a:r>
              <a:rPr lang="en-US" b="1">
                <a:solidFill>
                  <a:srgbClr val="FFFF00"/>
                </a:solidFill>
              </a:rPr>
              <a:t>HOW TO MAKE A LINK</a:t>
            </a:r>
          </a:p>
        </p:txBody>
      </p:sp>
      <p:sp>
        <p:nvSpPr>
          <p:cNvPr id="128003" name="Rectangle 3"/>
          <p:cNvSpPr>
            <a:spLocks noGrp="1" noChangeArrowheads="1"/>
          </p:cNvSpPr>
          <p:nvPr>
            <p:ph type="body" idx="1"/>
          </p:nvPr>
        </p:nvSpPr>
        <p:spPr>
          <a:xfrm>
            <a:off x="457200" y="1600200"/>
            <a:ext cx="8229600" cy="4953000"/>
          </a:xfrm>
          <a:solidFill>
            <a:schemeClr val="accent1"/>
          </a:solidFill>
        </p:spPr>
        <p:txBody>
          <a:bodyPr/>
          <a:lstStyle/>
          <a:p>
            <a:pPr>
              <a:lnSpc>
                <a:spcPct val="80000"/>
              </a:lnSpc>
              <a:buFontTx/>
              <a:buNone/>
            </a:pPr>
            <a:r>
              <a:rPr lang="en-US" sz="2400" b="1">
                <a:latin typeface="Times New Roman" pitchFamily="18" charset="0"/>
                <a:cs typeface="Times New Roman" pitchFamily="18" charset="0"/>
              </a:rPr>
              <a:t>1) The tags used to produce links are the </a:t>
            </a:r>
            <a:r>
              <a:rPr lang="en-US" sz="2400" b="1">
                <a:solidFill>
                  <a:srgbClr val="990000"/>
                </a:solidFill>
                <a:latin typeface="Times New Roman" pitchFamily="18" charset="0"/>
                <a:cs typeface="Times New Roman" pitchFamily="18" charset="0"/>
              </a:rPr>
              <a:t>&lt;A&gt;</a:t>
            </a:r>
          </a:p>
          <a:p>
            <a:pPr>
              <a:lnSpc>
                <a:spcPct val="80000"/>
              </a:lnSpc>
              <a:buFontTx/>
              <a:buNone/>
            </a:pPr>
            <a:r>
              <a:rPr lang="en-US" sz="2400" b="1">
                <a:latin typeface="Times New Roman" pitchFamily="18" charset="0"/>
                <a:cs typeface="Times New Roman" pitchFamily="18" charset="0"/>
              </a:rPr>
              <a:t>and </a:t>
            </a:r>
            <a:r>
              <a:rPr lang="en-US" sz="2400" b="1">
                <a:solidFill>
                  <a:srgbClr val="990000"/>
                </a:solidFill>
                <a:latin typeface="Times New Roman" pitchFamily="18" charset="0"/>
                <a:cs typeface="Times New Roman" pitchFamily="18" charset="0"/>
              </a:rPr>
              <a:t>&lt;/A&gt;.</a:t>
            </a:r>
            <a:r>
              <a:rPr lang="en-US" sz="2400" b="1">
                <a:latin typeface="Times New Roman" pitchFamily="18" charset="0"/>
                <a:cs typeface="Times New Roman" pitchFamily="18" charset="0"/>
              </a:rPr>
              <a:t> The </a:t>
            </a:r>
            <a:r>
              <a:rPr lang="en-US" sz="2400" b="1">
                <a:solidFill>
                  <a:srgbClr val="990000"/>
                </a:solidFill>
                <a:latin typeface="Times New Roman" pitchFamily="18" charset="0"/>
                <a:cs typeface="Times New Roman" pitchFamily="18" charset="0"/>
              </a:rPr>
              <a:t>&lt;A&gt;</a:t>
            </a:r>
            <a:r>
              <a:rPr lang="en-US" sz="2400" b="1">
                <a:latin typeface="Times New Roman" pitchFamily="18" charset="0"/>
                <a:cs typeface="Times New Roman" pitchFamily="18" charset="0"/>
              </a:rPr>
              <a:t> tells where the link should start and</a:t>
            </a:r>
          </a:p>
          <a:p>
            <a:pPr>
              <a:lnSpc>
                <a:spcPct val="80000"/>
              </a:lnSpc>
              <a:buFontTx/>
              <a:buNone/>
            </a:pPr>
            <a:r>
              <a:rPr lang="en-US" sz="2400" b="1">
                <a:latin typeface="Times New Roman" pitchFamily="18" charset="0"/>
                <a:cs typeface="Times New Roman" pitchFamily="18" charset="0"/>
              </a:rPr>
              <a:t>the </a:t>
            </a:r>
            <a:r>
              <a:rPr lang="en-US" sz="2400" b="1">
                <a:solidFill>
                  <a:srgbClr val="990000"/>
                </a:solidFill>
                <a:latin typeface="Times New Roman" pitchFamily="18" charset="0"/>
                <a:cs typeface="Times New Roman" pitchFamily="18" charset="0"/>
              </a:rPr>
              <a:t>&lt;/A&gt;</a:t>
            </a:r>
            <a:r>
              <a:rPr lang="en-US" sz="2400" b="1">
                <a:latin typeface="Times New Roman" pitchFamily="18" charset="0"/>
                <a:cs typeface="Times New Roman" pitchFamily="18" charset="0"/>
              </a:rPr>
              <a:t> indicates where the link ends. Everything between </a:t>
            </a:r>
          </a:p>
          <a:p>
            <a:pPr>
              <a:lnSpc>
                <a:spcPct val="80000"/>
              </a:lnSpc>
              <a:buFontTx/>
              <a:buNone/>
            </a:pPr>
            <a:r>
              <a:rPr lang="en-US" sz="2400" b="1">
                <a:latin typeface="Times New Roman" pitchFamily="18" charset="0"/>
                <a:cs typeface="Times New Roman" pitchFamily="18" charset="0"/>
              </a:rPr>
              <a:t>these two will work as a link.</a:t>
            </a:r>
            <a:br>
              <a:rPr lang="en-US" sz="2400" b="1">
                <a:latin typeface="Times New Roman" pitchFamily="18" charset="0"/>
                <a:cs typeface="Times New Roman" pitchFamily="18" charset="0"/>
              </a:rPr>
            </a:br>
            <a:endParaRPr lang="en-US" sz="2400" b="1">
              <a:latin typeface="Times New Roman" pitchFamily="18" charset="0"/>
              <a:cs typeface="Times New Roman" pitchFamily="18" charset="0"/>
            </a:endParaRPr>
          </a:p>
          <a:p>
            <a:pPr>
              <a:lnSpc>
                <a:spcPct val="80000"/>
              </a:lnSpc>
              <a:buFontTx/>
              <a:buNone/>
            </a:pPr>
            <a:r>
              <a:rPr lang="en-US" sz="2400" b="1"/>
              <a:t>2) The example below shows how to make the word</a:t>
            </a:r>
          </a:p>
          <a:p>
            <a:pPr>
              <a:lnSpc>
                <a:spcPct val="80000"/>
              </a:lnSpc>
              <a:buFontTx/>
              <a:buNone/>
            </a:pPr>
            <a:r>
              <a:rPr lang="en-US" sz="2400" b="1">
                <a:solidFill>
                  <a:srgbClr val="FF0000"/>
                </a:solidFill>
              </a:rPr>
              <a:t>Here </a:t>
            </a:r>
            <a:r>
              <a:rPr lang="en-US" sz="2400" b="1"/>
              <a:t>work as a link to yahoo.</a:t>
            </a:r>
            <a:br>
              <a:rPr lang="en-US" sz="2400" b="1"/>
            </a:br>
            <a:endParaRPr lang="en-US" sz="2400" b="1"/>
          </a:p>
          <a:p>
            <a:pPr>
              <a:lnSpc>
                <a:spcPct val="80000"/>
              </a:lnSpc>
              <a:buFontTx/>
              <a:buNone/>
            </a:pPr>
            <a:r>
              <a:rPr lang="en-US" sz="2400" b="1"/>
              <a:t>Click &lt;</a:t>
            </a:r>
            <a:r>
              <a:rPr lang="en-US" sz="2400" b="1">
                <a:solidFill>
                  <a:srgbClr val="990000"/>
                </a:solidFill>
              </a:rPr>
              <a:t>A</a:t>
            </a:r>
            <a:r>
              <a:rPr lang="en-US" sz="2400" b="1"/>
              <a:t> </a:t>
            </a:r>
            <a:r>
              <a:rPr lang="en-US" sz="2400" b="1">
                <a:solidFill>
                  <a:srgbClr val="990000"/>
                </a:solidFill>
              </a:rPr>
              <a:t>HREF</a:t>
            </a:r>
            <a:r>
              <a:rPr lang="en-US" sz="2400" b="1"/>
              <a:t>="</a:t>
            </a:r>
            <a:r>
              <a:rPr lang="en-US" sz="2400" b="1">
                <a:solidFill>
                  <a:srgbClr val="0000CC"/>
                </a:solidFill>
              </a:rPr>
              <a:t>http://www.yahoo.com</a:t>
            </a:r>
            <a:r>
              <a:rPr lang="en-US" sz="2400" b="1"/>
              <a:t>"&gt;</a:t>
            </a:r>
            <a:r>
              <a:rPr lang="en-US" sz="2400" b="1">
                <a:solidFill>
                  <a:srgbClr val="FF0000"/>
                </a:solidFill>
              </a:rPr>
              <a:t>here</a:t>
            </a:r>
            <a:r>
              <a:rPr lang="en-US" sz="2400" b="1"/>
              <a:t>&lt;/A&gt; to</a:t>
            </a:r>
          </a:p>
          <a:p>
            <a:pPr>
              <a:lnSpc>
                <a:spcPct val="80000"/>
              </a:lnSpc>
              <a:buFontTx/>
              <a:buNone/>
            </a:pPr>
            <a:r>
              <a:rPr lang="en-US" sz="2400" b="1"/>
              <a:t>go to yahoo.</a:t>
            </a:r>
            <a:br>
              <a:rPr lang="en-US" sz="2400" b="1"/>
            </a:br>
            <a:endParaRPr lang="en-US" sz="2400" b="1"/>
          </a:p>
          <a:p>
            <a:pPr>
              <a:lnSpc>
                <a:spcPct val="80000"/>
              </a:lnSpc>
              <a:buFontTx/>
              <a:buNone/>
            </a:pPr>
            <a:br>
              <a:rPr lang="en-US" sz="2400" b="1"/>
            </a:br>
            <a:br>
              <a:rPr lang="en-US" sz="2400" b="1"/>
            </a:br>
            <a:endParaRPr lang="en-US" sz="24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07DE93-05B2-4052-85B2-44174A98649A}" type="slidenum">
              <a:rPr lang="ar-SA"/>
              <a:pPr/>
              <a:t>31</a:t>
            </a:fld>
            <a:endParaRPr lang="en-US"/>
          </a:p>
        </p:txBody>
      </p:sp>
      <p:sp>
        <p:nvSpPr>
          <p:cNvPr id="129027" name="Rectangle 3"/>
          <p:cNvSpPr>
            <a:spLocks noGrp="1" noChangeArrowheads="1"/>
          </p:cNvSpPr>
          <p:nvPr>
            <p:ph type="body" idx="1"/>
          </p:nvPr>
        </p:nvSpPr>
        <p:spPr>
          <a:xfrm>
            <a:off x="381000" y="1341438"/>
            <a:ext cx="8229600" cy="5516562"/>
          </a:xfrm>
        </p:spPr>
        <p:txBody>
          <a:bodyPr/>
          <a:lstStyle/>
          <a:p>
            <a:pPr>
              <a:lnSpc>
                <a:spcPct val="90000"/>
              </a:lnSpc>
              <a:buFontTx/>
              <a:buNone/>
            </a:pPr>
            <a:br>
              <a:rPr lang="en-US" sz="2400"/>
            </a:br>
            <a:r>
              <a:rPr lang="en-US" sz="2400" b="1"/>
              <a:t>&lt;body LINK="#C0C0C0" VLINK="#808080" ALINK="#FF0000"&gt;</a:t>
            </a:r>
          </a:p>
          <a:p>
            <a:pPr>
              <a:lnSpc>
                <a:spcPct val="90000"/>
              </a:lnSpc>
            </a:pPr>
            <a:r>
              <a:rPr lang="en-US" sz="2400" b="1">
                <a:solidFill>
                  <a:srgbClr val="0000CC"/>
                </a:solidFill>
              </a:rPr>
              <a:t>LINK - standard link - to a page the visitor hasn't been to yet. (standard color is blue - #0000FF).</a:t>
            </a:r>
            <a:br>
              <a:rPr lang="en-US" sz="2400" b="1">
                <a:solidFill>
                  <a:srgbClr val="0000CC"/>
                </a:solidFill>
              </a:rPr>
            </a:br>
            <a:r>
              <a:rPr lang="en-US" sz="2400" b="1">
                <a:solidFill>
                  <a:srgbClr val="FF33CC"/>
                </a:solidFill>
              </a:rPr>
              <a:t>VLINK - visited link - to a page the visitor has been to before. (standard color is purple - #800080).</a:t>
            </a:r>
            <a:br>
              <a:rPr lang="en-US" sz="2400" b="1">
                <a:solidFill>
                  <a:srgbClr val="FF33CC"/>
                </a:solidFill>
              </a:rPr>
            </a:br>
            <a:r>
              <a:rPr lang="en-US" sz="2400" b="1">
                <a:solidFill>
                  <a:srgbClr val="FF0000"/>
                </a:solidFill>
              </a:rPr>
              <a:t>ALINK - active link - the color of the link when the mouse is on it. (standard color is red - #FF0000).</a:t>
            </a:r>
          </a:p>
          <a:p>
            <a:pPr>
              <a:lnSpc>
                <a:spcPct val="90000"/>
              </a:lnSpc>
              <a:buFontTx/>
              <a:buNone/>
            </a:pPr>
            <a:r>
              <a:rPr lang="en-US" sz="2400" b="1">
                <a:solidFill>
                  <a:srgbClr val="FF0000"/>
                </a:solidFill>
              </a:rPr>
              <a:t>If the programmer what to change the color </a:t>
            </a:r>
          </a:p>
          <a:p>
            <a:pPr>
              <a:lnSpc>
                <a:spcPct val="90000"/>
              </a:lnSpc>
            </a:pPr>
            <a:r>
              <a:rPr lang="en-US" sz="2400" b="1"/>
              <a:t>Click &lt;a href="http://www.yahoo.com"&gt;&lt;font color="FF00CC"&gt;here&lt;/font&gt;&lt;/a&gt; to go to yahoo.</a:t>
            </a:r>
            <a:r>
              <a:rPr lang="en-US" sz="2400"/>
              <a:t> </a:t>
            </a:r>
          </a:p>
        </p:txBody>
      </p:sp>
      <p:sp>
        <p:nvSpPr>
          <p:cNvPr id="129028" name="Rectangle 4"/>
          <p:cNvSpPr>
            <a:spLocks noGrp="1" noChangeArrowheads="1"/>
          </p:cNvSpPr>
          <p:nvPr>
            <p:ph type="title"/>
          </p:nvPr>
        </p:nvSpPr>
        <p:spPr>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b="1">
                <a:solidFill>
                  <a:srgbClr val="FFFF00"/>
                </a:solidFill>
              </a:rPr>
              <a:t>More on LINKs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9A23B95-E0E4-447A-85CA-1F8591D0F537}" type="slidenum">
              <a:rPr lang="ar-SA"/>
              <a:pPr/>
              <a:t>32</a:t>
            </a:fld>
            <a:endParaRPr lang="en-US"/>
          </a:p>
        </p:txBody>
      </p:sp>
      <p:sp>
        <p:nvSpPr>
          <p:cNvPr id="70658" name="Rectangle 2"/>
          <p:cNvSpPr>
            <a:spLocks noGrp="1" noChangeArrowheads="1"/>
          </p:cNvSpPr>
          <p:nvPr>
            <p:ph type="title"/>
          </p:nvPr>
        </p:nvSpPr>
        <p:spPr>
          <a:xfrm>
            <a:off x="460375" y="274638"/>
            <a:ext cx="7929563"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t>
            </a:r>
            <a:r>
              <a:rPr lang="en-US" b="1">
                <a:solidFill>
                  <a:srgbClr val="FFFF00"/>
                </a:solidFill>
              </a:rPr>
              <a:t>ables</a:t>
            </a:r>
          </a:p>
        </p:txBody>
      </p:sp>
      <p:sp>
        <p:nvSpPr>
          <p:cNvPr id="70659" name="Rectangle 3"/>
          <p:cNvSpPr>
            <a:spLocks noGrp="1" noChangeArrowheads="1"/>
          </p:cNvSpPr>
          <p:nvPr>
            <p:ph type="body" idx="1"/>
          </p:nvPr>
        </p:nvSpPr>
        <p:spPr>
          <a:solidFill>
            <a:schemeClr val="tx1"/>
          </a:solidFill>
        </p:spPr>
        <p:txBody>
          <a:bodyPr/>
          <a:lstStyle/>
          <a:p>
            <a:pPr marL="609600" indent="-609600">
              <a:buFontTx/>
              <a:buNone/>
            </a:pPr>
            <a:r>
              <a:rPr lang="en-US" sz="2400">
                <a:solidFill>
                  <a:srgbClr val="FFFF00"/>
                </a:solidFill>
              </a:rPr>
              <a:t>In this chapter you will learn that tables have many uses in </a:t>
            </a:r>
          </a:p>
          <a:p>
            <a:pPr marL="609600" indent="-609600">
              <a:buFontTx/>
              <a:buNone/>
            </a:pPr>
            <a:r>
              <a:rPr lang="en-US" sz="2400">
                <a:solidFill>
                  <a:srgbClr val="FFFF00"/>
                </a:solidFill>
              </a:rPr>
              <a:t>HTML. </a:t>
            </a:r>
          </a:p>
          <a:p>
            <a:pPr marL="609600" indent="-609600">
              <a:buFontTx/>
              <a:buNone/>
            </a:pPr>
            <a:r>
              <a:rPr lang="en-US" sz="2400">
                <a:solidFill>
                  <a:srgbClr val="FFFF00"/>
                </a:solidFill>
              </a:rPr>
              <a:t>Objectives:</a:t>
            </a:r>
          </a:p>
          <a:p>
            <a:pPr marL="609600" indent="-609600">
              <a:buFontTx/>
              <a:buNone/>
            </a:pPr>
            <a:r>
              <a:rPr lang="en-US" sz="2400">
                <a:solidFill>
                  <a:srgbClr val="FFFF00"/>
                </a:solidFill>
              </a:rPr>
              <a:t>Upon completing this section, you should be able to:</a:t>
            </a:r>
          </a:p>
          <a:p>
            <a:pPr marL="609600" indent="-609600">
              <a:buClr>
                <a:schemeClr val="bg1"/>
              </a:buClr>
              <a:buFont typeface="Monotype Sorts" charset="0"/>
              <a:buAutoNum type="arabicPeriod"/>
            </a:pPr>
            <a:r>
              <a:rPr lang="en-US" sz="2400">
                <a:solidFill>
                  <a:srgbClr val="FFFF00"/>
                </a:solidFill>
              </a:rPr>
              <a:t>Insert a table.</a:t>
            </a:r>
          </a:p>
          <a:p>
            <a:pPr marL="609600" indent="-609600">
              <a:buClr>
                <a:schemeClr val="bg1"/>
              </a:buClr>
              <a:buFont typeface="Monotype Sorts" charset="0"/>
              <a:buAutoNum type="arabicPeriod"/>
            </a:pPr>
            <a:r>
              <a:rPr lang="en-US" sz="2400">
                <a:solidFill>
                  <a:srgbClr val="FFFF00"/>
                </a:solidFill>
              </a:rPr>
              <a:t>Explain a table’s attributes.</a:t>
            </a:r>
          </a:p>
          <a:p>
            <a:pPr marL="609600" indent="-609600">
              <a:buClr>
                <a:schemeClr val="bg1"/>
              </a:buClr>
              <a:buFont typeface="Monotype Sorts" charset="0"/>
              <a:buAutoNum type="arabicPeriod"/>
            </a:pPr>
            <a:r>
              <a:rPr lang="en-US" sz="2400">
                <a:solidFill>
                  <a:srgbClr val="FFFF00"/>
                </a:solidFill>
              </a:rPr>
              <a:t>Edit a table.</a:t>
            </a:r>
          </a:p>
          <a:p>
            <a:pPr marL="609600" indent="-609600">
              <a:buClr>
                <a:schemeClr val="bg1"/>
              </a:buClr>
              <a:buFont typeface="Monotype Sorts" charset="0"/>
              <a:buAutoNum type="arabicPeriod"/>
            </a:pPr>
            <a:r>
              <a:rPr lang="en-US" sz="2400">
                <a:solidFill>
                  <a:srgbClr val="FFFF00"/>
                </a:solidFill>
              </a:rPr>
              <a:t>Add a table header.</a:t>
            </a:r>
          </a:p>
          <a:p>
            <a:pPr marL="609600" indent="-609600">
              <a:buFontTx/>
              <a:buNone/>
            </a:pPr>
            <a:endParaRPr lang="en-US" sz="2400">
              <a:solidFill>
                <a:srgbClr val="FFFF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64AC47E-337D-4C12-979B-CDBD1517F657}" type="slidenum">
              <a:rPr lang="ar-SA"/>
              <a:pPr/>
              <a:t>33</a:t>
            </a:fld>
            <a:endParaRPr lang="en-US"/>
          </a:p>
        </p:txBody>
      </p:sp>
      <p:sp>
        <p:nvSpPr>
          <p:cNvPr id="71682" name="Rectangle 2"/>
          <p:cNvSpPr>
            <a:spLocks noGrp="1" noChangeArrowheads="1"/>
          </p:cNvSpPr>
          <p:nvPr>
            <p:ph type="title"/>
          </p:nvPr>
        </p:nvSpPr>
        <p:spPr>
          <a:xfrm>
            <a:off x="457200" y="274638"/>
            <a:ext cx="8229600" cy="9445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a:t>
            </a:r>
          </a:p>
        </p:txBody>
      </p:sp>
      <p:sp>
        <p:nvSpPr>
          <p:cNvPr id="71683" name="Rectangle 3"/>
          <p:cNvSpPr>
            <a:spLocks noGrp="1" noChangeArrowheads="1"/>
          </p:cNvSpPr>
          <p:nvPr>
            <p:ph type="body" idx="1"/>
          </p:nvPr>
        </p:nvSpPr>
        <p:spPr>
          <a:solidFill>
            <a:schemeClr val="tx1"/>
          </a:solidFill>
        </p:spPr>
        <p:txBody>
          <a:bodyPr/>
          <a:lstStyle/>
          <a:p>
            <a:pPr marL="609600" indent="-609600">
              <a:lnSpc>
                <a:spcPct val="90000"/>
              </a:lnSpc>
              <a:buClr>
                <a:schemeClr val="bg1"/>
              </a:buClr>
              <a:buFont typeface="Wingdings" pitchFamily="2" charset="2"/>
              <a:buChar char="§"/>
            </a:pPr>
            <a:r>
              <a:rPr lang="en-US" sz="2800">
                <a:solidFill>
                  <a:srgbClr val="FFFF00"/>
                </a:solidFill>
              </a:rPr>
              <a:t>The &lt;TABLE&gt;&lt;/TABLE&gt; element has four sub-elements:</a:t>
            </a:r>
          </a:p>
          <a:p>
            <a:pPr marL="609600" indent="-609600">
              <a:lnSpc>
                <a:spcPct val="90000"/>
              </a:lnSpc>
              <a:buClr>
                <a:schemeClr val="bg1"/>
              </a:buClr>
              <a:buFont typeface="Monotype Sorts" charset="0"/>
              <a:buAutoNum type="arabicPeriod"/>
            </a:pPr>
            <a:r>
              <a:rPr lang="en-US" sz="2800">
                <a:solidFill>
                  <a:srgbClr val="FFFF00"/>
                </a:solidFill>
              </a:rPr>
              <a:t>Table Row&lt;TR&gt;&lt;/TR&gt;.</a:t>
            </a:r>
          </a:p>
          <a:p>
            <a:pPr marL="609600" indent="-609600">
              <a:lnSpc>
                <a:spcPct val="90000"/>
              </a:lnSpc>
              <a:buClr>
                <a:schemeClr val="bg1"/>
              </a:buClr>
              <a:buFont typeface="Monotype Sorts" charset="0"/>
              <a:buAutoNum type="arabicPeriod"/>
            </a:pPr>
            <a:r>
              <a:rPr lang="en-US" sz="2800">
                <a:solidFill>
                  <a:srgbClr val="FFFF00"/>
                </a:solidFill>
              </a:rPr>
              <a:t>Table Header &lt;TH&gt;&lt;/TH&gt;.</a:t>
            </a:r>
          </a:p>
          <a:p>
            <a:pPr marL="609600" indent="-609600">
              <a:lnSpc>
                <a:spcPct val="90000"/>
              </a:lnSpc>
              <a:buClr>
                <a:schemeClr val="bg1"/>
              </a:buClr>
              <a:buFont typeface="Monotype Sorts" charset="0"/>
              <a:buAutoNum type="arabicPeriod"/>
            </a:pPr>
            <a:r>
              <a:rPr lang="en-US" sz="2800">
                <a:solidFill>
                  <a:srgbClr val="FFFF00"/>
                </a:solidFill>
              </a:rPr>
              <a:t>Table Data &lt;TD&gt;&lt;/TD&gt;.</a:t>
            </a:r>
          </a:p>
          <a:p>
            <a:pPr marL="609600" indent="-609600">
              <a:lnSpc>
                <a:spcPct val="90000"/>
              </a:lnSpc>
              <a:buClr>
                <a:schemeClr val="bg1"/>
              </a:buClr>
              <a:buFont typeface="Monotype Sorts" charset="0"/>
              <a:buAutoNum type="arabicPeriod"/>
            </a:pPr>
            <a:r>
              <a:rPr lang="en-US" sz="2800">
                <a:solidFill>
                  <a:srgbClr val="FFFF00"/>
                </a:solidFill>
              </a:rPr>
              <a:t>Caption &lt;CAPTION&gt;&lt;/CAPTION&gt;.</a:t>
            </a:r>
          </a:p>
          <a:p>
            <a:pPr marL="609600" indent="-609600">
              <a:lnSpc>
                <a:spcPct val="90000"/>
              </a:lnSpc>
              <a:buClr>
                <a:schemeClr val="bg1"/>
              </a:buClr>
              <a:buFont typeface="Wingdings" pitchFamily="2" charset="2"/>
              <a:buChar char="§"/>
            </a:pPr>
            <a:r>
              <a:rPr lang="en-US" sz="2800">
                <a:solidFill>
                  <a:srgbClr val="FFFF00"/>
                </a:solidFill>
              </a:rPr>
              <a:t>The table row elements usually contain table header elements or table data elements.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AAF461-40A7-4A66-AFE4-C604FA9E5AC5}" type="slidenum">
              <a:rPr lang="ar-SA"/>
              <a:pPr/>
              <a:t>34</a:t>
            </a:fld>
            <a:endParaRPr lang="en-US"/>
          </a:p>
        </p:txBody>
      </p:sp>
      <p:sp>
        <p:nvSpPr>
          <p:cNvPr id="72706" name="Rectangle 2"/>
          <p:cNvSpPr>
            <a:spLocks noGrp="1" noChangeArrowheads="1"/>
          </p:cNvSpPr>
          <p:nvPr>
            <p:ph type="title"/>
          </p:nvPr>
        </p:nvSpPr>
        <p:spPr>
          <a:xfrm>
            <a:off x="457200" y="3048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a:t>
            </a:r>
          </a:p>
        </p:txBody>
      </p:sp>
      <p:sp>
        <p:nvSpPr>
          <p:cNvPr id="72707" name="Rectangle 3"/>
          <p:cNvSpPr>
            <a:spLocks noGrp="1" noChangeArrowheads="1"/>
          </p:cNvSpPr>
          <p:nvPr>
            <p:ph type="body" idx="1"/>
          </p:nvPr>
        </p:nvSpPr>
        <p:spPr>
          <a:xfrm>
            <a:off x="685800" y="1371600"/>
            <a:ext cx="7772400" cy="4876800"/>
          </a:xfrm>
          <a:solidFill>
            <a:schemeClr val="accent1"/>
          </a:solidFill>
        </p:spPr>
        <p:txBody>
          <a:bodyPr/>
          <a:lstStyle/>
          <a:p>
            <a:pPr>
              <a:lnSpc>
                <a:spcPct val="90000"/>
              </a:lnSpc>
              <a:buClr>
                <a:schemeClr val="bg1"/>
              </a:buClr>
              <a:buFont typeface="Wingdings" pitchFamily="2" charset="2"/>
              <a:buNone/>
            </a:pPr>
            <a:r>
              <a:rPr lang="en-US" sz="2000" b="1"/>
              <a:t>&lt;table border=“1”&gt;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solidFill>
                  <a:srgbClr val="0000CC"/>
                </a:solidFill>
              </a:rPr>
              <a:t>&lt;th&gt; Column 1 header &lt;/th&gt;</a:t>
            </a:r>
          </a:p>
          <a:p>
            <a:pPr>
              <a:lnSpc>
                <a:spcPct val="90000"/>
              </a:lnSpc>
              <a:buClr>
                <a:schemeClr val="bg1"/>
              </a:buClr>
              <a:buFont typeface="Wingdings" pitchFamily="2" charset="2"/>
              <a:buNone/>
            </a:pPr>
            <a:r>
              <a:rPr lang="en-US" sz="2000" b="1">
                <a:solidFill>
                  <a:srgbClr val="0000CC"/>
                </a:solidFill>
              </a:rPr>
              <a:t>&lt;th&gt; Column 2 header &lt;/th&gt;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solidFill>
                  <a:srgbClr val="990000"/>
                </a:solidFill>
              </a:rPr>
              <a:t>&lt;tr&gt;</a:t>
            </a:r>
          </a:p>
          <a:p>
            <a:pPr>
              <a:lnSpc>
                <a:spcPct val="90000"/>
              </a:lnSpc>
              <a:buClr>
                <a:schemeClr val="bg1"/>
              </a:buClr>
              <a:buFont typeface="Wingdings" pitchFamily="2" charset="2"/>
              <a:buNone/>
            </a:pPr>
            <a:r>
              <a:rPr lang="en-US" sz="2000" b="1">
                <a:solidFill>
                  <a:srgbClr val="0000CC"/>
                </a:solidFill>
              </a:rPr>
              <a:t>&lt;td&gt; Row1, Col1 &lt;/td&gt;</a:t>
            </a:r>
          </a:p>
          <a:p>
            <a:pPr>
              <a:lnSpc>
                <a:spcPct val="90000"/>
              </a:lnSpc>
              <a:buClr>
                <a:schemeClr val="bg1"/>
              </a:buClr>
              <a:buFont typeface="Wingdings" pitchFamily="2" charset="2"/>
              <a:buNone/>
            </a:pPr>
            <a:r>
              <a:rPr lang="en-US" sz="2000" b="1">
                <a:solidFill>
                  <a:srgbClr val="0000CC"/>
                </a:solidFill>
              </a:rPr>
              <a:t>&lt;td&gt; Row1, Col2 &lt;/td&gt;</a:t>
            </a:r>
          </a:p>
          <a:p>
            <a:pPr>
              <a:lnSpc>
                <a:spcPct val="90000"/>
              </a:lnSpc>
              <a:buClr>
                <a:schemeClr val="bg1"/>
              </a:buClr>
              <a:buFont typeface="Wingdings" pitchFamily="2" charset="2"/>
              <a:buNone/>
            </a:pPr>
            <a:r>
              <a:rPr lang="en-US" sz="2000" b="1">
                <a:solidFill>
                  <a:srgbClr val="990000"/>
                </a:solidFill>
              </a:rPr>
              <a:t>&lt;/tr&gt;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solidFill>
                  <a:srgbClr val="0000CC"/>
                </a:solidFill>
              </a:rPr>
              <a:t>&lt;td&gt; Row2, Col1 &lt;/td&gt;</a:t>
            </a:r>
          </a:p>
          <a:p>
            <a:pPr>
              <a:lnSpc>
                <a:spcPct val="90000"/>
              </a:lnSpc>
              <a:buClr>
                <a:schemeClr val="bg1"/>
              </a:buClr>
              <a:buFont typeface="Wingdings" pitchFamily="2" charset="2"/>
              <a:buNone/>
            </a:pPr>
            <a:r>
              <a:rPr lang="en-US" sz="2000" b="1">
                <a:solidFill>
                  <a:srgbClr val="0000CC"/>
                </a:solidFill>
              </a:rPr>
              <a:t>&lt;td&gt; Row2, Col2 &lt;/td&gt;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t>&lt;/table&gt;</a:t>
            </a:r>
            <a:endParaRPr lang="en-US"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022939D9-361B-400E-8D3A-E27C113896FD}" type="slidenum">
              <a:rPr lang="ar-SA"/>
              <a:pPr/>
              <a:t>35</a:t>
            </a:fld>
            <a:endParaRPr lang="en-US"/>
          </a:p>
        </p:txBody>
      </p:sp>
      <p:sp>
        <p:nvSpPr>
          <p:cNvPr id="73730"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a:t>
            </a:r>
          </a:p>
        </p:txBody>
      </p:sp>
      <p:graphicFrame>
        <p:nvGraphicFramePr>
          <p:cNvPr id="73746" name="Group 18"/>
          <p:cNvGraphicFramePr>
            <a:graphicFrameLocks noGrp="1"/>
          </p:cNvGraphicFramePr>
          <p:nvPr>
            <p:ph type="tbl" idx="1"/>
          </p:nvPr>
        </p:nvGraphicFramePr>
        <p:xfrm>
          <a:off x="1182688" y="2438400"/>
          <a:ext cx="6778625" cy="2333626"/>
        </p:xfrm>
        <a:graphic>
          <a:graphicData uri="http://schemas.openxmlformats.org/drawingml/2006/table">
            <a:tbl>
              <a:tblPr/>
              <a:tblGrid>
                <a:gridCol w="3429000">
                  <a:extLst>
                    <a:ext uri="{9D8B030D-6E8A-4147-A177-3AD203B41FA5}">
                      <a16:colId xmlns:a16="http://schemas.microsoft.com/office/drawing/2014/main" val="20000"/>
                    </a:ext>
                  </a:extLst>
                </a:gridCol>
                <a:gridCol w="3349625">
                  <a:extLst>
                    <a:ext uri="{9D8B030D-6E8A-4147-A177-3AD203B41FA5}">
                      <a16:colId xmlns:a16="http://schemas.microsoft.com/office/drawing/2014/main" val="20001"/>
                    </a:ext>
                  </a:extLst>
                </a:gridCol>
              </a:tblGrid>
              <a:tr h="1039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84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cs typeface="Arial"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9306A90-ADEE-4525-92A5-CBD24AF87090}" type="slidenum">
              <a:rPr lang="ar-SA"/>
              <a:pPr/>
              <a:t>36</a:t>
            </a:fld>
            <a:endParaRPr lang="en-US"/>
          </a:p>
        </p:txBody>
      </p:sp>
      <p:sp>
        <p:nvSpPr>
          <p:cNvPr id="74754" name="Rectangle 2"/>
          <p:cNvSpPr>
            <a:spLocks noGrp="1" noChangeArrowheads="1"/>
          </p:cNvSpPr>
          <p:nvPr>
            <p:ph type="title"/>
          </p:nvPr>
        </p:nvSpPr>
        <p:spPr>
          <a:xfrm>
            <a:off x="606425" y="274638"/>
            <a:ext cx="793115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Tables Attributes</a:t>
            </a:r>
          </a:p>
        </p:txBody>
      </p:sp>
      <p:sp>
        <p:nvSpPr>
          <p:cNvPr id="74755" name="Rectangle 3"/>
          <p:cNvSpPr>
            <a:spLocks noGrp="1" noChangeArrowheads="1"/>
          </p:cNvSpPr>
          <p:nvPr>
            <p:ph type="body" idx="1"/>
          </p:nvPr>
        </p:nvSpPr>
        <p:spPr>
          <a:xfrm>
            <a:off x="457200" y="1600200"/>
            <a:ext cx="8229600" cy="4953000"/>
          </a:xfrm>
          <a:solidFill>
            <a:schemeClr val="accent1"/>
          </a:solidFill>
        </p:spPr>
        <p:txBody>
          <a:bodyPr/>
          <a:lstStyle/>
          <a:p>
            <a:pPr>
              <a:buClr>
                <a:schemeClr val="bg1"/>
              </a:buClr>
              <a:buFont typeface="Wingdings" pitchFamily="2" charset="2"/>
              <a:buChar char="§"/>
            </a:pPr>
            <a:r>
              <a:rPr lang="en-US" sz="2800" b="1">
                <a:solidFill>
                  <a:srgbClr val="FF0000"/>
                </a:solidFill>
              </a:rPr>
              <a:t>BGColor</a:t>
            </a:r>
            <a:r>
              <a:rPr lang="en-US" sz="2800" b="1"/>
              <a:t>:</a:t>
            </a:r>
            <a:r>
              <a:rPr lang="en-US" sz="2800"/>
              <a:t> Some browsers support background colors in a table.</a:t>
            </a:r>
          </a:p>
          <a:p>
            <a:pPr>
              <a:buClr>
                <a:schemeClr val="bg1"/>
              </a:buClr>
              <a:buFont typeface="Wingdings" pitchFamily="2" charset="2"/>
              <a:buChar char="§"/>
            </a:pPr>
            <a:r>
              <a:rPr lang="en-US" sz="2800" b="1">
                <a:solidFill>
                  <a:srgbClr val="FF0000"/>
                </a:solidFill>
              </a:rPr>
              <a:t>Width</a:t>
            </a:r>
            <a:r>
              <a:rPr lang="en-US" sz="2800" b="1"/>
              <a:t>:</a:t>
            </a:r>
            <a:r>
              <a:rPr lang="en-US" sz="2800"/>
              <a:t> you can specify the table width as an absolute number of pixels or a percentage of the document width. You can set the width for the table cells as well.</a:t>
            </a:r>
          </a:p>
          <a:p>
            <a:pPr>
              <a:buClr>
                <a:schemeClr val="bg1"/>
              </a:buClr>
              <a:buFont typeface="Wingdings" pitchFamily="2" charset="2"/>
              <a:buChar char="§"/>
            </a:pPr>
            <a:r>
              <a:rPr lang="en-US" sz="2800" b="1">
                <a:solidFill>
                  <a:srgbClr val="FF0000"/>
                </a:solidFill>
              </a:rPr>
              <a:t>Border</a:t>
            </a:r>
            <a:r>
              <a:rPr lang="en-US" sz="2800" b="1"/>
              <a:t>:</a:t>
            </a:r>
            <a:r>
              <a:rPr lang="en-US" sz="2800"/>
              <a:t> You can choose a numerical value for the border width, which specifies the border in pixels.</a:t>
            </a:r>
          </a:p>
          <a:p>
            <a:pPr>
              <a:buClr>
                <a:schemeClr val="bg1"/>
              </a:buClr>
              <a:buFont typeface="Wingdings" pitchFamily="2" charset="2"/>
              <a:buChar char="§"/>
            </a:pPr>
            <a:r>
              <a:rPr lang="en-US" sz="2800" b="1">
                <a:solidFill>
                  <a:srgbClr val="FF0000"/>
                </a:solidFill>
              </a:rPr>
              <a:t>CellSpacing</a:t>
            </a:r>
            <a:r>
              <a:rPr lang="en-US" sz="2800" b="1"/>
              <a:t>:</a:t>
            </a:r>
            <a:r>
              <a:rPr lang="en-US" sz="2800"/>
              <a:t> Cell Spacing represents the space between cells and is specified in pixels.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89D98A7-FD05-400C-9CA9-98FB766F973C}" type="slidenum">
              <a:rPr lang="ar-SA"/>
              <a:pPr/>
              <a:t>37</a:t>
            </a:fld>
            <a:endParaRPr lang="en-US"/>
          </a:p>
        </p:txBody>
      </p:sp>
      <p:sp>
        <p:nvSpPr>
          <p:cNvPr id="75778" name="Rectangle 2"/>
          <p:cNvSpPr>
            <a:spLocks noGrp="1" noChangeArrowheads="1"/>
          </p:cNvSpPr>
          <p:nvPr>
            <p:ph type="title"/>
          </p:nvPr>
        </p:nvSpPr>
        <p:spPr>
          <a:xfrm>
            <a:off x="457200" y="274638"/>
            <a:ext cx="8229600" cy="685800"/>
          </a:xfrm>
          <a:solidFill>
            <a:schemeClr val="tx1"/>
          </a:solidFill>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US">
                <a:solidFill>
                  <a:srgbClr val="FFFF00"/>
                </a:solidFill>
              </a:rPr>
              <a:t>Table Attributes</a:t>
            </a:r>
          </a:p>
        </p:txBody>
      </p:sp>
      <p:sp>
        <p:nvSpPr>
          <p:cNvPr id="75779" name="Rectangle 3"/>
          <p:cNvSpPr>
            <a:spLocks noGrp="1" noChangeArrowheads="1"/>
          </p:cNvSpPr>
          <p:nvPr>
            <p:ph type="body" idx="1"/>
          </p:nvPr>
        </p:nvSpPr>
        <p:spPr>
          <a:xfrm>
            <a:off x="685800" y="1371600"/>
            <a:ext cx="8077200" cy="5029200"/>
          </a:xfrm>
          <a:solidFill>
            <a:schemeClr val="accent1"/>
          </a:solidFill>
        </p:spPr>
        <p:txBody>
          <a:bodyPr/>
          <a:lstStyle/>
          <a:p>
            <a:pPr>
              <a:buClr>
                <a:schemeClr val="bg1"/>
              </a:buClr>
              <a:buFont typeface="Wingdings" pitchFamily="2" charset="2"/>
              <a:buChar char="§"/>
            </a:pPr>
            <a:r>
              <a:rPr lang="en-US" b="1">
                <a:solidFill>
                  <a:srgbClr val="FF0000"/>
                </a:solidFill>
              </a:rPr>
              <a:t>CellPadding</a:t>
            </a:r>
            <a:r>
              <a:rPr lang="en-US" b="1"/>
              <a:t>:</a:t>
            </a:r>
            <a:r>
              <a:rPr lang="en-US"/>
              <a:t> Cell Padding is the space between the cell border and the cell contents and is specified in pixels.</a:t>
            </a:r>
          </a:p>
          <a:p>
            <a:pPr>
              <a:buClr>
                <a:schemeClr val="bg1"/>
              </a:buClr>
              <a:buFont typeface="Wingdings" pitchFamily="2" charset="2"/>
              <a:buChar char="§"/>
            </a:pPr>
            <a:r>
              <a:rPr lang="en-US" b="1">
                <a:solidFill>
                  <a:srgbClr val="FF0000"/>
                </a:solidFill>
              </a:rPr>
              <a:t>Align</a:t>
            </a:r>
            <a:r>
              <a:rPr lang="en-US" b="1"/>
              <a:t>:</a:t>
            </a:r>
            <a:r>
              <a:rPr lang="en-US"/>
              <a:t> tables can have left, right, or center alignment. </a:t>
            </a:r>
          </a:p>
          <a:p>
            <a:pPr>
              <a:buClr>
                <a:schemeClr val="bg1"/>
              </a:buClr>
              <a:buFont typeface="Wingdings" pitchFamily="2" charset="2"/>
              <a:buChar char="§"/>
            </a:pPr>
            <a:r>
              <a:rPr lang="en-US" b="1">
                <a:solidFill>
                  <a:srgbClr val="FF0000"/>
                </a:solidFill>
              </a:rPr>
              <a:t>Background</a:t>
            </a:r>
            <a:r>
              <a:rPr lang="en-US" b="1"/>
              <a:t>:</a:t>
            </a:r>
            <a:r>
              <a:rPr lang="en-US"/>
              <a:t> Background Image, will be titled in IE3.0 and above.</a:t>
            </a:r>
          </a:p>
          <a:p>
            <a:pPr>
              <a:buClr>
                <a:schemeClr val="bg1"/>
              </a:buClr>
              <a:buFont typeface="Wingdings" pitchFamily="2" charset="2"/>
              <a:buChar char="§"/>
            </a:pPr>
            <a:r>
              <a:rPr lang="en-US">
                <a:solidFill>
                  <a:srgbClr val="FF0000"/>
                </a:solidFill>
              </a:rPr>
              <a:t>BorderColor, BorderColorDark</a:t>
            </a:r>
            <a:r>
              <a:rPr lang="en-US"/>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AEA01DD-2D7B-4490-8669-A83C6C9C14B5}" type="slidenum">
              <a:rPr lang="ar-SA"/>
              <a:pPr/>
              <a:t>38</a:t>
            </a:fld>
            <a:endParaRPr lang="en-US"/>
          </a:p>
        </p:txBody>
      </p:sp>
      <p:sp>
        <p:nvSpPr>
          <p:cNvPr id="7680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 Caption</a:t>
            </a:r>
          </a:p>
        </p:txBody>
      </p:sp>
      <p:sp>
        <p:nvSpPr>
          <p:cNvPr id="76803" name="Rectangle 3"/>
          <p:cNvSpPr>
            <a:spLocks noGrp="1" noChangeArrowheads="1"/>
          </p:cNvSpPr>
          <p:nvPr>
            <p:ph type="body" idx="1"/>
          </p:nvPr>
        </p:nvSpPr>
        <p:spPr>
          <a:xfrm>
            <a:off x="457200" y="1752600"/>
            <a:ext cx="8229600" cy="4525963"/>
          </a:xfrm>
          <a:solidFill>
            <a:schemeClr val="accent1"/>
          </a:solidFill>
        </p:spPr>
        <p:txBody>
          <a:bodyPr/>
          <a:lstStyle/>
          <a:p>
            <a:pPr>
              <a:buClr>
                <a:schemeClr val="bg1"/>
              </a:buClr>
              <a:buFont typeface="Wingdings" pitchFamily="2" charset="2"/>
              <a:buChar char="§"/>
            </a:pPr>
            <a:r>
              <a:rPr lang="en-US" sz="2800"/>
              <a:t>A table caption allows you to specify a line of text that will appear centered above or bellow the table.</a:t>
            </a:r>
          </a:p>
          <a:p>
            <a:pPr>
              <a:buClr>
                <a:schemeClr val="bg1"/>
              </a:buClr>
              <a:buFont typeface="Wingdings" pitchFamily="2" charset="2"/>
              <a:buNone/>
            </a:pPr>
            <a:r>
              <a:rPr lang="en-US" sz="2400" b="1">
                <a:solidFill>
                  <a:srgbClr val="FF0000"/>
                </a:solidFill>
              </a:rPr>
              <a:t>&lt;TABLE BORDER=1 CELLPADDING=2&gt;</a:t>
            </a:r>
          </a:p>
          <a:p>
            <a:pPr>
              <a:buClr>
                <a:schemeClr val="bg1"/>
              </a:buClr>
              <a:buFont typeface="Wingdings" pitchFamily="2" charset="2"/>
              <a:buNone/>
            </a:pPr>
            <a:r>
              <a:rPr lang="en-US" sz="2400" b="1">
                <a:solidFill>
                  <a:srgbClr val="FF0000"/>
                </a:solidFill>
              </a:rPr>
              <a:t>&lt;CAPTION ALIGN=“BOTTOM”&gt; Label For My Table &lt;/CAPTION&gt;</a:t>
            </a:r>
          </a:p>
          <a:p>
            <a:pPr>
              <a:buClr>
                <a:schemeClr val="bg1"/>
              </a:buClr>
              <a:buFont typeface="Wingdings" pitchFamily="2" charset="2"/>
              <a:buChar char="§"/>
            </a:pPr>
            <a:endParaRPr lang="en-US" sz="2800"/>
          </a:p>
          <a:p>
            <a:pPr>
              <a:buClr>
                <a:schemeClr val="bg1"/>
              </a:buClr>
              <a:buFont typeface="Wingdings" pitchFamily="2" charset="2"/>
              <a:buChar char="§"/>
            </a:pPr>
            <a:r>
              <a:rPr lang="en-US" sz="2800"/>
              <a:t>The Caption element has one attribute ALIGN that can be either TOP (Above the table) or BOTTOM (below the table).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8D597C6-FB48-48D5-9E27-96191F58730C}" type="slidenum">
              <a:rPr lang="ar-SA"/>
              <a:pPr/>
              <a:t>39</a:t>
            </a:fld>
            <a:endParaRPr lang="en-US"/>
          </a:p>
        </p:txBody>
      </p:sp>
      <p:sp>
        <p:nvSpPr>
          <p:cNvPr id="7782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Table Header</a:t>
            </a:r>
          </a:p>
        </p:txBody>
      </p:sp>
      <p:sp>
        <p:nvSpPr>
          <p:cNvPr id="77827" name="Rectangle 3"/>
          <p:cNvSpPr>
            <a:spLocks noGrp="1" noChangeArrowheads="1"/>
          </p:cNvSpPr>
          <p:nvPr>
            <p:ph type="body" idx="1"/>
          </p:nvPr>
        </p:nvSpPr>
        <p:spPr>
          <a:xfrm>
            <a:off x="457200" y="1905000"/>
            <a:ext cx="8229600" cy="3505200"/>
          </a:xfrm>
          <a:solidFill>
            <a:schemeClr val="accent1"/>
          </a:solidFill>
        </p:spPr>
        <p:txBody>
          <a:bodyPr/>
          <a:lstStyle/>
          <a:p>
            <a:pPr>
              <a:buClr>
                <a:schemeClr val="accent2"/>
              </a:buClr>
              <a:buFont typeface="Wingdings" pitchFamily="2" charset="2"/>
              <a:buChar char="§"/>
            </a:pPr>
            <a:r>
              <a:rPr lang="en-US"/>
              <a:t>Table Data cells are represented by the TD element. Cells can also be TH (Table Header) elements which results in the contents of the table header cells appearing </a:t>
            </a:r>
            <a:r>
              <a:rPr lang="en-US">
                <a:solidFill>
                  <a:srgbClr val="990000"/>
                </a:solidFill>
              </a:rPr>
              <a:t>centered and in bold text</a:t>
            </a:r>
            <a:r>
              <a:rPr 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066B150-9E62-4CB7-B8C1-19FAA7B72459}" type="slidenum">
              <a:rPr lang="ar-SA"/>
              <a:pPr/>
              <a:t>4</a:t>
            </a:fld>
            <a:endParaRPr lang="en-US"/>
          </a:p>
        </p:txBody>
      </p:sp>
      <p:sp>
        <p:nvSpPr>
          <p:cNvPr id="8194" name="Rectangle 2"/>
          <p:cNvSpPr>
            <a:spLocks noGrp="1" noChangeArrowheads="1"/>
          </p:cNvSpPr>
          <p:nvPr>
            <p:ph type="title"/>
          </p:nvPr>
        </p:nvSpPr>
        <p:spPr>
          <a:xfrm>
            <a:off x="228600" y="304800"/>
            <a:ext cx="8229600" cy="1143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Tags</a:t>
            </a:r>
          </a:p>
        </p:txBody>
      </p:sp>
      <p:sp>
        <p:nvSpPr>
          <p:cNvPr id="8195" name="Rectangle 3"/>
          <p:cNvSpPr>
            <a:spLocks noGrp="1" noChangeArrowheads="1"/>
          </p:cNvSpPr>
          <p:nvPr>
            <p:ph type="body" idx="1"/>
          </p:nvPr>
        </p:nvSpPr>
        <p:spPr>
          <a:xfrm>
            <a:off x="381000" y="1905000"/>
            <a:ext cx="8229600" cy="4525963"/>
          </a:xfrm>
          <a:solidFill>
            <a:schemeClr val="accent1"/>
          </a:solidFill>
        </p:spPr>
        <p:txBody>
          <a:bodyPr/>
          <a:lstStyle/>
          <a:p>
            <a:pPr>
              <a:buClr>
                <a:schemeClr val="hlink"/>
              </a:buClr>
              <a:buFont typeface="Wingdings" pitchFamily="2" charset="2"/>
              <a:buChar char="§"/>
            </a:pPr>
            <a:r>
              <a:rPr lang="en-US" sz="3600"/>
              <a:t>Codes enclosed in brackets</a:t>
            </a:r>
          </a:p>
          <a:p>
            <a:pPr>
              <a:buClr>
                <a:schemeClr val="hlink"/>
              </a:buClr>
              <a:buFont typeface="Wingdings" pitchFamily="2" charset="2"/>
              <a:buChar char="§"/>
            </a:pPr>
            <a:r>
              <a:rPr lang="en-US" sz="3600"/>
              <a:t>Usually paired</a:t>
            </a:r>
          </a:p>
          <a:p>
            <a:pPr lvl="1">
              <a:buClr>
                <a:schemeClr val="hlink"/>
              </a:buClr>
              <a:buFont typeface="Wingdings" pitchFamily="2" charset="2"/>
              <a:buNone/>
            </a:pPr>
            <a:r>
              <a:rPr lang="en-US" sz="3600">
                <a:solidFill>
                  <a:srgbClr val="FF0000"/>
                </a:solidFill>
              </a:rPr>
              <a:t>&lt;TITLE&gt;</a:t>
            </a:r>
            <a:r>
              <a:rPr lang="en-US" sz="3600"/>
              <a:t>My Web Page</a:t>
            </a:r>
            <a:r>
              <a:rPr lang="en-US" sz="3600">
                <a:solidFill>
                  <a:srgbClr val="FF0000"/>
                </a:solidFill>
              </a:rPr>
              <a:t>&lt;/TITLE&gt;</a:t>
            </a:r>
          </a:p>
          <a:p>
            <a:pPr>
              <a:buClr>
                <a:schemeClr val="hlink"/>
              </a:buClr>
              <a:buFont typeface="Wingdings" pitchFamily="2" charset="2"/>
              <a:buChar char="§"/>
            </a:pPr>
            <a:r>
              <a:rPr lang="en-US" sz="4000" b="1" i="1">
                <a:solidFill>
                  <a:srgbClr val="0000CC"/>
                </a:solidFill>
              </a:rPr>
              <a:t>Not</a:t>
            </a:r>
            <a:r>
              <a:rPr lang="en-US" sz="3600"/>
              <a:t> case sensitive</a:t>
            </a:r>
          </a:p>
          <a:p>
            <a:pPr lvl="1">
              <a:buClr>
                <a:schemeClr val="hlink"/>
              </a:buClr>
              <a:buFont typeface="Wingdings" pitchFamily="2" charset="2"/>
              <a:buNone/>
            </a:pPr>
            <a:r>
              <a:rPr lang="en-US" sz="3600">
                <a:solidFill>
                  <a:srgbClr val="FF0000"/>
                </a:solidFill>
              </a:rPr>
              <a:t>&lt;TITLE&gt; = &lt;title&gt; = &lt;TITLE&gt;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5D2AAF-5657-4191-88BB-8D9499645F91}" type="slidenum">
              <a:rPr lang="ar-SA"/>
              <a:pPr/>
              <a:t>40</a:t>
            </a:fld>
            <a:endParaRPr lang="en-US"/>
          </a:p>
        </p:txBody>
      </p:sp>
      <p:sp>
        <p:nvSpPr>
          <p:cNvPr id="78850" name="Rectangle 2"/>
          <p:cNvSpPr>
            <a:spLocks noGrp="1" noChangeArrowheads="1"/>
          </p:cNvSpPr>
          <p:nvPr>
            <p:ph type="title"/>
          </p:nvPr>
        </p:nvSpPr>
        <p:spPr>
          <a:xfrm>
            <a:off x="457200" y="274638"/>
            <a:ext cx="8229600" cy="1020762"/>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4000" b="1">
                <a:solidFill>
                  <a:srgbClr val="FFFF00"/>
                </a:solidFill>
              </a:rPr>
              <a:t>Table Data and Table Header Attributes</a:t>
            </a:r>
          </a:p>
        </p:txBody>
      </p:sp>
      <p:sp>
        <p:nvSpPr>
          <p:cNvPr id="78851" name="Rectangle 3"/>
          <p:cNvSpPr>
            <a:spLocks noGrp="1" noChangeArrowheads="1"/>
          </p:cNvSpPr>
          <p:nvPr>
            <p:ph type="body" idx="1"/>
          </p:nvPr>
        </p:nvSpPr>
        <p:spPr>
          <a:xfrm>
            <a:off x="152400" y="1676400"/>
            <a:ext cx="8305800" cy="4495800"/>
          </a:xfrm>
          <a:solidFill>
            <a:schemeClr val="accent1"/>
          </a:solidFill>
        </p:spPr>
        <p:txBody>
          <a:bodyPr/>
          <a:lstStyle/>
          <a:p>
            <a:pPr>
              <a:buClr>
                <a:schemeClr val="accent2"/>
              </a:buClr>
              <a:buFont typeface="Wingdings" pitchFamily="2" charset="2"/>
              <a:buChar char="§"/>
            </a:pPr>
            <a:r>
              <a:rPr lang="en-US" sz="2400" b="1">
                <a:solidFill>
                  <a:srgbClr val="FF0000"/>
                </a:solidFill>
              </a:rPr>
              <a:t>Colspan:</a:t>
            </a:r>
            <a:r>
              <a:rPr lang="en-US" sz="2400"/>
              <a:t> Specifies how many cell columns of the table this cell should span.</a:t>
            </a:r>
          </a:p>
          <a:p>
            <a:pPr>
              <a:buClr>
                <a:schemeClr val="accent2"/>
              </a:buClr>
              <a:buFont typeface="Wingdings" pitchFamily="2" charset="2"/>
              <a:buChar char="§"/>
            </a:pPr>
            <a:r>
              <a:rPr lang="en-US" sz="2400" b="1">
                <a:solidFill>
                  <a:srgbClr val="FF0000"/>
                </a:solidFill>
              </a:rPr>
              <a:t>Rowspan</a:t>
            </a:r>
            <a:r>
              <a:rPr lang="en-US" sz="2400" b="1" i="1"/>
              <a:t>:</a:t>
            </a:r>
            <a:r>
              <a:rPr lang="en-US" sz="2400"/>
              <a:t> Specifies how many cell rows of the table this cell should span.</a:t>
            </a:r>
          </a:p>
          <a:p>
            <a:pPr>
              <a:buClr>
                <a:schemeClr val="accent2"/>
              </a:buClr>
              <a:buFont typeface="Wingdings" pitchFamily="2" charset="2"/>
              <a:buChar char="§"/>
            </a:pPr>
            <a:r>
              <a:rPr lang="en-US" sz="2400" b="1">
                <a:solidFill>
                  <a:srgbClr val="FF0000"/>
                </a:solidFill>
              </a:rPr>
              <a:t>Align</a:t>
            </a:r>
            <a:r>
              <a:rPr lang="en-US" sz="2400" b="1" i="1"/>
              <a:t>:</a:t>
            </a:r>
            <a:r>
              <a:rPr lang="en-US" sz="2400"/>
              <a:t> cell data can have left, right, or center alignment.</a:t>
            </a:r>
          </a:p>
          <a:p>
            <a:pPr>
              <a:buClr>
                <a:schemeClr val="accent2"/>
              </a:buClr>
              <a:buFont typeface="Wingdings" pitchFamily="2" charset="2"/>
              <a:buChar char="§"/>
            </a:pPr>
            <a:r>
              <a:rPr lang="en-US" sz="2400" b="1">
                <a:solidFill>
                  <a:srgbClr val="FF0000"/>
                </a:solidFill>
              </a:rPr>
              <a:t>Valign</a:t>
            </a:r>
            <a:r>
              <a:rPr lang="en-US" sz="2400" b="1" i="1"/>
              <a:t>:</a:t>
            </a:r>
            <a:r>
              <a:rPr lang="en-US" sz="2400"/>
              <a:t> cell data can have top, middle, or bottom alignment.</a:t>
            </a:r>
          </a:p>
          <a:p>
            <a:pPr>
              <a:buClr>
                <a:schemeClr val="accent2"/>
              </a:buClr>
              <a:buFont typeface="Wingdings" pitchFamily="2" charset="2"/>
              <a:buChar char="§"/>
            </a:pPr>
            <a:r>
              <a:rPr lang="en-US" sz="2400" b="1">
                <a:solidFill>
                  <a:srgbClr val="FF0000"/>
                </a:solidFill>
              </a:rPr>
              <a:t>Width</a:t>
            </a:r>
            <a:r>
              <a:rPr lang="en-US" sz="2400" b="1" i="1"/>
              <a:t>:</a:t>
            </a:r>
            <a:r>
              <a:rPr lang="en-US" sz="2400"/>
              <a:t> you can specify the width as an absolute number of pixels or a percentage of the document width.</a:t>
            </a:r>
          </a:p>
          <a:p>
            <a:pPr>
              <a:buClr>
                <a:schemeClr val="accent2"/>
              </a:buClr>
              <a:buFont typeface="Wingdings" pitchFamily="2" charset="2"/>
              <a:buChar char="§"/>
            </a:pPr>
            <a:r>
              <a:rPr lang="en-US" sz="2400" b="1">
                <a:solidFill>
                  <a:srgbClr val="FF0000"/>
                </a:solidFill>
              </a:rPr>
              <a:t>Height</a:t>
            </a:r>
            <a:r>
              <a:rPr lang="en-US" sz="2400" b="1" i="1"/>
              <a:t>:</a:t>
            </a:r>
            <a:r>
              <a:rPr lang="en-US" sz="2400"/>
              <a:t> You can specify the height as an absolute number of pixels or a percentage of the document height.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94F0449-79D5-4AB1-B286-57AB10E8A2A5}" type="slidenum">
              <a:rPr lang="ar-SA"/>
              <a:pPr/>
              <a:t>41</a:t>
            </a:fld>
            <a:endParaRPr lang="en-US"/>
          </a:p>
        </p:txBody>
      </p:sp>
      <p:sp>
        <p:nvSpPr>
          <p:cNvPr id="139267" name="Rectangle 3"/>
          <p:cNvSpPr>
            <a:spLocks noGrp="1" noChangeArrowheads="1"/>
          </p:cNvSpPr>
          <p:nvPr>
            <p:ph type="body" idx="1"/>
          </p:nvPr>
        </p:nvSpPr>
        <p:spPr>
          <a:xfrm>
            <a:off x="152400" y="1143000"/>
            <a:ext cx="8991600" cy="3048000"/>
          </a:xfrm>
          <a:solidFill>
            <a:schemeClr val="accent1"/>
          </a:solidFill>
        </p:spPr>
        <p:txBody>
          <a:bodyPr/>
          <a:lstStyle/>
          <a:p>
            <a:pPr>
              <a:lnSpc>
                <a:spcPct val="80000"/>
              </a:lnSpc>
              <a:buFontTx/>
              <a:buNone/>
            </a:pPr>
            <a:r>
              <a:rPr lang="en-US" sz="2000" b="1"/>
              <a:t>&lt;TABLE BORDER=1 width=50%&gt;</a:t>
            </a:r>
          </a:p>
          <a:p>
            <a:pPr>
              <a:lnSpc>
                <a:spcPct val="80000"/>
              </a:lnSpc>
              <a:buFontTx/>
              <a:buNone/>
            </a:pPr>
            <a:r>
              <a:rPr lang="en-US" sz="2000" b="1"/>
              <a:t>&lt;CAPTION&gt;  &lt;h1&gt;Spare Parts &lt;h1&gt; &lt;/Caption&gt;</a:t>
            </a:r>
          </a:p>
          <a:p>
            <a:pPr>
              <a:lnSpc>
                <a:spcPct val="80000"/>
              </a:lnSpc>
              <a:buFontTx/>
              <a:buNone/>
            </a:pPr>
            <a:r>
              <a:rPr lang="en-US" sz="2000" b="1"/>
              <a:t>&lt;TR&gt;&lt;TH&gt;Stock Number&lt;/TH&gt;&lt;TH&gt;Description&lt;/TH&gt;&lt;TH&gt;List Price&lt;/TH&gt;&lt;/TR&gt;</a:t>
            </a:r>
          </a:p>
          <a:p>
            <a:pPr>
              <a:lnSpc>
                <a:spcPct val="80000"/>
              </a:lnSpc>
              <a:buFontTx/>
              <a:buNone/>
            </a:pPr>
            <a:r>
              <a:rPr lang="en-US" sz="2000" b="1"/>
              <a:t>&lt;TR&gt;&lt;TD bgcolor=red&gt;3476-AB&lt;/TD&gt;&lt;TD&gt;76mm Socket&lt;/TD&gt;&lt;TD&gt;45.00&lt;/TD&gt;&lt;/TR&gt;</a:t>
            </a:r>
          </a:p>
          <a:p>
            <a:pPr>
              <a:lnSpc>
                <a:spcPct val="80000"/>
              </a:lnSpc>
              <a:buFontTx/>
              <a:buNone/>
            </a:pPr>
            <a:r>
              <a:rPr lang="en-US" sz="2000" b="1"/>
              <a:t>&lt;TR&gt;&lt;TD &gt;3478-AB&lt;/TD&gt;&lt;TD&gt;&lt;font color=blue&gt;78mm Socket&lt;/font&gt; &lt;/TD&gt;&lt;TD&gt;47.50&lt;/TD&gt;&lt;/TR&gt;</a:t>
            </a:r>
          </a:p>
          <a:p>
            <a:pPr>
              <a:lnSpc>
                <a:spcPct val="80000"/>
              </a:lnSpc>
              <a:buFontTx/>
              <a:buNone/>
            </a:pPr>
            <a:r>
              <a:rPr lang="en-US" sz="2000" b="1"/>
              <a:t>&lt;TR&gt;&lt;TD&gt;3480-AB&lt;/TD&gt;&lt;TD&gt;80mm Socket&lt;/TD&gt;&lt;TD&gt;50.00&lt;/TD&gt;&lt;/TR&gt;</a:t>
            </a:r>
          </a:p>
          <a:p>
            <a:pPr>
              <a:lnSpc>
                <a:spcPct val="80000"/>
              </a:lnSpc>
              <a:buFontTx/>
              <a:buNone/>
            </a:pPr>
            <a:r>
              <a:rPr lang="en-US" sz="2000" b="1"/>
              <a:t>&lt;/TABLE&gt;</a:t>
            </a:r>
          </a:p>
          <a:p>
            <a:pPr>
              <a:lnSpc>
                <a:spcPct val="80000"/>
              </a:lnSpc>
              <a:buFontTx/>
              <a:buNone/>
            </a:pPr>
            <a:endParaRPr lang="en-US" sz="2000" b="1"/>
          </a:p>
        </p:txBody>
      </p:sp>
      <p:sp>
        <p:nvSpPr>
          <p:cNvPr id="139268" name="Rectangle 4"/>
          <p:cNvSpPr>
            <a:spLocks noGrp="1" noChangeArrowheads="1"/>
          </p:cNvSpPr>
          <p:nvPr>
            <p:ph type="title"/>
          </p:nvPr>
        </p:nvSpPr>
        <p:spPr>
          <a:xfrm>
            <a:off x="457200" y="152400"/>
            <a:ext cx="8229600" cy="792163"/>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Basic Table Code</a:t>
            </a:r>
          </a:p>
        </p:txBody>
      </p:sp>
      <p:pic>
        <p:nvPicPr>
          <p:cNvPr id="139272" name="Picture 8"/>
          <p:cNvPicPr>
            <a:picLocks noChangeAspect="1" noChangeArrowheads="1"/>
          </p:cNvPicPr>
          <p:nvPr/>
        </p:nvPicPr>
        <p:blipFill>
          <a:blip r:embed="rId2"/>
          <a:srcRect/>
          <a:stretch>
            <a:fillRect/>
          </a:stretch>
        </p:blipFill>
        <p:spPr bwMode="auto">
          <a:xfrm>
            <a:off x="381000" y="4570413"/>
            <a:ext cx="6477000" cy="2287587"/>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8327FC-304E-425B-9DF9-73B0DF63AE53}" type="slidenum">
              <a:rPr lang="ar-SA"/>
              <a:pPr/>
              <a:t>42</a:t>
            </a:fld>
            <a:endParaRPr lang="en-US"/>
          </a:p>
        </p:txBody>
      </p:sp>
      <p:sp>
        <p:nvSpPr>
          <p:cNvPr id="79874" name="Rectangle 2"/>
          <p:cNvSpPr>
            <a:spLocks noGrp="1" noChangeArrowheads="1"/>
          </p:cNvSpPr>
          <p:nvPr>
            <p:ph type="title"/>
          </p:nvPr>
        </p:nvSpPr>
        <p:spPr>
          <a:xfrm>
            <a:off x="606425" y="274638"/>
            <a:ext cx="7931150" cy="6858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200" b="1">
                <a:solidFill>
                  <a:srgbClr val="FFFF00"/>
                </a:solidFill>
              </a:rPr>
              <a:t>Table Data and Table Header Attributes</a:t>
            </a:r>
          </a:p>
        </p:txBody>
      </p:sp>
      <p:sp>
        <p:nvSpPr>
          <p:cNvPr id="79875" name="Rectangle 3"/>
          <p:cNvSpPr>
            <a:spLocks noGrp="1" noChangeArrowheads="1"/>
          </p:cNvSpPr>
          <p:nvPr>
            <p:ph type="body" idx="1"/>
          </p:nvPr>
        </p:nvSpPr>
        <p:spPr>
          <a:xfrm>
            <a:off x="304800" y="1143000"/>
            <a:ext cx="8839200" cy="5410200"/>
          </a:xfrm>
          <a:solidFill>
            <a:schemeClr val="accent1"/>
          </a:solidFill>
        </p:spPr>
        <p:txBody>
          <a:bodyPr/>
          <a:lstStyle/>
          <a:p>
            <a:pPr>
              <a:buFontTx/>
              <a:buNone/>
            </a:pPr>
            <a:r>
              <a:rPr lang="en-US"/>
              <a:t>&lt;Table border=1 cellpadding =2&gt;</a:t>
            </a:r>
          </a:p>
          <a:p>
            <a:pPr>
              <a:buFontTx/>
              <a:buNone/>
            </a:pPr>
            <a:r>
              <a:rPr lang="en-US" b="1">
                <a:solidFill>
                  <a:srgbClr val="FF0000"/>
                </a:solidFill>
              </a:rPr>
              <a:t>&lt;tr&gt; &lt;</a:t>
            </a:r>
            <a:r>
              <a:rPr lang="en-US" b="1">
                <a:solidFill>
                  <a:srgbClr val="0000CC"/>
                </a:solidFill>
              </a:rPr>
              <a:t>th</a:t>
            </a:r>
            <a:r>
              <a:rPr lang="en-US" b="1">
                <a:solidFill>
                  <a:srgbClr val="FF0000"/>
                </a:solidFill>
              </a:rPr>
              <a:t>&gt; Column 1 Header&lt;</a:t>
            </a:r>
            <a:r>
              <a:rPr lang="en-US" b="1">
                <a:solidFill>
                  <a:srgbClr val="0000CC"/>
                </a:solidFill>
              </a:rPr>
              <a:t>/th</a:t>
            </a:r>
            <a:r>
              <a:rPr lang="en-US" b="1">
                <a:solidFill>
                  <a:srgbClr val="FF0000"/>
                </a:solidFill>
              </a:rPr>
              <a:t>&gt; &lt;</a:t>
            </a:r>
            <a:r>
              <a:rPr lang="en-US" b="1">
                <a:solidFill>
                  <a:srgbClr val="0000CC"/>
                </a:solidFill>
              </a:rPr>
              <a:t>th</a:t>
            </a:r>
            <a:r>
              <a:rPr lang="en-US" b="1">
                <a:solidFill>
                  <a:srgbClr val="FF0000"/>
                </a:solidFill>
              </a:rPr>
              <a:t>&gt; Column 2 Header&lt;</a:t>
            </a:r>
            <a:r>
              <a:rPr lang="en-US" b="1">
                <a:solidFill>
                  <a:srgbClr val="0000CC"/>
                </a:solidFill>
              </a:rPr>
              <a:t>/th</a:t>
            </a:r>
            <a:r>
              <a:rPr lang="en-US" b="1">
                <a:solidFill>
                  <a:srgbClr val="FF0000"/>
                </a:solidFill>
              </a:rPr>
              <a:t>&gt; &lt;/tr&gt;</a:t>
            </a:r>
          </a:p>
          <a:p>
            <a:pPr>
              <a:buFontTx/>
              <a:buNone/>
            </a:pPr>
            <a:r>
              <a:rPr lang="en-US" b="1">
                <a:solidFill>
                  <a:srgbClr val="0000CC"/>
                </a:solidFill>
              </a:rPr>
              <a:t>&lt;tr&gt; &lt;td </a:t>
            </a:r>
            <a:r>
              <a:rPr lang="en-US" b="1">
                <a:solidFill>
                  <a:srgbClr val="FF0000"/>
                </a:solidFill>
              </a:rPr>
              <a:t>colspan=2</a:t>
            </a:r>
            <a:r>
              <a:rPr lang="en-US" b="1">
                <a:solidFill>
                  <a:srgbClr val="0000CC"/>
                </a:solidFill>
              </a:rPr>
              <a:t>&gt; Row 1 Col 1&lt;/td&gt; &lt;/tr&gt;</a:t>
            </a:r>
          </a:p>
          <a:p>
            <a:pPr>
              <a:buFontTx/>
              <a:buNone/>
            </a:pPr>
            <a:r>
              <a:rPr lang="en-US" b="1"/>
              <a:t>&lt;tr&gt; &lt;td </a:t>
            </a:r>
            <a:r>
              <a:rPr lang="en-US" b="1">
                <a:solidFill>
                  <a:srgbClr val="0000CC"/>
                </a:solidFill>
              </a:rPr>
              <a:t>rowspan=2</a:t>
            </a:r>
            <a:r>
              <a:rPr lang="en-US" b="1"/>
              <a:t>&gt;Row 2 Col 1&lt;/td&gt; </a:t>
            </a:r>
          </a:p>
          <a:p>
            <a:pPr>
              <a:buFontTx/>
              <a:buNone/>
            </a:pPr>
            <a:r>
              <a:rPr lang="en-US" b="1"/>
              <a:t>&lt;td&gt; Row 2 Col2&lt;/td&gt; &lt;/tr&gt;</a:t>
            </a:r>
          </a:p>
          <a:p>
            <a:pPr>
              <a:buFontTx/>
              <a:buNone/>
            </a:pPr>
            <a:r>
              <a:rPr lang="en-US" b="1">
                <a:solidFill>
                  <a:srgbClr val="FF3399"/>
                </a:solidFill>
              </a:rPr>
              <a:t>&lt;tr&gt; &lt;td&gt; Row 3 Col2&lt;/td&gt; &lt;/tr&gt;</a:t>
            </a:r>
          </a:p>
          <a:p>
            <a:pPr>
              <a:buFontTx/>
              <a:buNone/>
            </a:pPr>
            <a:r>
              <a:rPr lang="en-US" b="1"/>
              <a:t>&lt;/table&gt;</a:t>
            </a:r>
          </a:p>
          <a:p>
            <a:pPr>
              <a:buFontTx/>
              <a:buNone/>
            </a:pPr>
            <a:endParaRPr lang="en-US"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E69EDA2E-C5D4-447A-8BE3-8E02431EF370}" type="slidenum">
              <a:rPr lang="ar-SA"/>
              <a:pPr/>
              <a:t>43</a:t>
            </a:fld>
            <a:endParaRPr lang="en-US"/>
          </a:p>
        </p:txBody>
      </p:sp>
      <p:sp>
        <p:nvSpPr>
          <p:cNvPr id="80898" name="Rectangle 2"/>
          <p:cNvSpPr>
            <a:spLocks noGrp="1" noChangeArrowheads="1"/>
          </p:cNvSpPr>
          <p:nvPr>
            <p:ph type="title"/>
          </p:nvPr>
        </p:nvSpPr>
        <p:spPr>
          <a:xfrm>
            <a:off x="606425" y="320675"/>
            <a:ext cx="8077200" cy="1020763"/>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sz="3600">
                <a:solidFill>
                  <a:srgbClr val="FFFF00"/>
                </a:solidFill>
              </a:rPr>
              <a:t>Table Data and Table Header Attributes</a:t>
            </a:r>
          </a:p>
        </p:txBody>
      </p:sp>
      <p:graphicFrame>
        <p:nvGraphicFramePr>
          <p:cNvPr id="80923" name="Group 27"/>
          <p:cNvGraphicFramePr>
            <a:graphicFrameLocks noGrp="1"/>
          </p:cNvGraphicFramePr>
          <p:nvPr>
            <p:ph type="tbl" idx="1"/>
          </p:nvPr>
        </p:nvGraphicFramePr>
        <p:xfrm>
          <a:off x="533400" y="1985963"/>
          <a:ext cx="7929563" cy="3217864"/>
        </p:xfrm>
        <a:graphic>
          <a:graphicData uri="http://schemas.openxmlformats.org/drawingml/2006/table">
            <a:tbl>
              <a:tblPr/>
              <a:tblGrid>
                <a:gridCol w="3965575">
                  <a:extLst>
                    <a:ext uri="{9D8B030D-6E8A-4147-A177-3AD203B41FA5}">
                      <a16:colId xmlns:a16="http://schemas.microsoft.com/office/drawing/2014/main" val="20000"/>
                    </a:ext>
                  </a:extLst>
                </a:gridCol>
                <a:gridCol w="3963988">
                  <a:extLst>
                    <a:ext uri="{9D8B030D-6E8A-4147-A177-3AD203B41FA5}">
                      <a16:colId xmlns:a16="http://schemas.microsoft.com/office/drawing/2014/main" val="20001"/>
                    </a:ext>
                  </a:extLst>
                </a:gridCol>
              </a:tblGrid>
              <a:tr h="758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Column 1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Column 2 Header</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0"/>
                  </a:ext>
                </a:extLst>
              </a:tr>
              <a:tr h="801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Row 1 Col 1</a:t>
                      </a:r>
                    </a:p>
                  </a:txBody>
                  <a:tcPr horzOverflow="overflow">
                    <a:lnL w="28575" cap="flat" cmpd="sng" algn="ctr">
                      <a:solidFill>
                        <a:schemeClr val="bg2"/>
                      </a:solidFill>
                      <a:prstDash val="solid"/>
                      <a:round/>
                      <a:headEnd type="none" w="sm" len="sm"/>
                      <a:tailEnd type="none" w="sm" len="sm"/>
                    </a:lnL>
                    <a:lnR>
                      <a:noFill/>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a:noFill/>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solidFill>
                      <a:srgbClr val="FFFF00"/>
                    </a:solidFill>
                  </a:tcPr>
                </a:tc>
                <a:extLst>
                  <a:ext uri="{0D108BD9-81ED-4DB2-BD59-A6C34878D82A}">
                    <a16:rowId xmlns:a16="http://schemas.microsoft.com/office/drawing/2014/main" val="10001"/>
                  </a:ext>
                </a:extLst>
              </a:tr>
              <a:tr h="941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 b="0" i="0" u="none" strike="noStrike" cap="none" normalizeH="0" baseline="0">
                        <a:ln>
                          <a:noFill/>
                        </a:ln>
                        <a:solidFill>
                          <a:srgbClr val="0000CC"/>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CC"/>
                          </a:solidFill>
                          <a:effectLst/>
                          <a:latin typeface="Arial" charset="0"/>
                          <a:cs typeface="Arial" charset="0"/>
                        </a:rPr>
                        <a:t>Row 2 Col 1</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CC"/>
                          </a:solidFill>
                          <a:effectLst/>
                          <a:latin typeface="Arial" charset="0"/>
                          <a:cs typeface="Arial" charset="0"/>
                        </a:rPr>
                        <a:t>Row 2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15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a:noFill/>
                    </a:lnT>
                    <a:lnB w="28575"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cs typeface="Arial" charset="0"/>
                        </a:rPr>
                        <a:t>Row 3 Col 2</a:t>
                      </a:r>
                    </a:p>
                  </a:txBody>
                  <a:tcPr horzOverflow="overflow">
                    <a:lnL w="28575" cap="flat" cmpd="sng" algn="ctr">
                      <a:solidFill>
                        <a:schemeClr val="bg2"/>
                      </a:solidFill>
                      <a:prstDash val="solid"/>
                      <a:round/>
                      <a:headEnd type="none" w="sm" len="sm"/>
                      <a:tailEnd type="none" w="sm" len="sm"/>
                    </a:lnL>
                    <a:lnR w="28575" cap="flat" cmpd="sng" algn="ctr">
                      <a:solidFill>
                        <a:schemeClr val="bg2"/>
                      </a:solidFill>
                      <a:prstDash val="solid"/>
                      <a:round/>
                      <a:headEnd type="none" w="sm" len="sm"/>
                      <a:tailEnd type="none" w="sm" len="sm"/>
                    </a:lnR>
                    <a:lnT w="28575" cap="flat" cmpd="sng" algn="ctr">
                      <a:solidFill>
                        <a:schemeClr val="bg2"/>
                      </a:solidFill>
                      <a:prstDash val="solid"/>
                      <a:round/>
                      <a:headEnd type="none" w="sm" len="sm"/>
                      <a:tailEnd type="none" w="sm" len="sm"/>
                    </a:lnT>
                    <a:lnB w="28575"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F708CD-2A60-44CF-8098-15FA6AEC6348}" type="slidenum">
              <a:rPr lang="ar-SA"/>
              <a:pPr/>
              <a:t>44</a:t>
            </a:fld>
            <a:endParaRPr lang="en-US"/>
          </a:p>
        </p:txBody>
      </p:sp>
      <p:sp>
        <p:nvSpPr>
          <p:cNvPr id="135170" name="Rectangle 2"/>
          <p:cNvSpPr>
            <a:spLocks noGrp="1" noChangeArrowheads="1"/>
          </p:cNvSpPr>
          <p:nvPr>
            <p:ph type="title"/>
          </p:nvPr>
        </p:nvSpPr>
        <p:spPr>
          <a:xfrm>
            <a:off x="381000" y="152400"/>
            <a:ext cx="8229600" cy="762000"/>
          </a:xfrm>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br>
              <a:rPr lang="en-US" sz="4000" b="1">
                <a:solidFill>
                  <a:srgbClr val="FFFF00"/>
                </a:solidFill>
              </a:rPr>
            </a:br>
            <a:r>
              <a:rPr lang="en-US" sz="4000" b="1">
                <a:solidFill>
                  <a:srgbClr val="FFFF00"/>
                </a:solidFill>
              </a:rPr>
              <a:t>Special Things to Note</a:t>
            </a:r>
            <a:br>
              <a:rPr lang="en-US" sz="4000" b="1">
                <a:solidFill>
                  <a:srgbClr val="FFFF00"/>
                </a:solidFill>
              </a:rPr>
            </a:br>
            <a:endParaRPr lang="en-US" sz="4000" b="1">
              <a:solidFill>
                <a:srgbClr val="FFFF00"/>
              </a:solidFill>
            </a:endParaRPr>
          </a:p>
        </p:txBody>
      </p:sp>
      <p:sp>
        <p:nvSpPr>
          <p:cNvPr id="135171" name="Rectangle 3"/>
          <p:cNvSpPr>
            <a:spLocks noGrp="1" noChangeArrowheads="1"/>
          </p:cNvSpPr>
          <p:nvPr>
            <p:ph type="body" idx="1"/>
          </p:nvPr>
        </p:nvSpPr>
        <p:spPr>
          <a:xfrm>
            <a:off x="457200" y="1219200"/>
            <a:ext cx="8229600" cy="5638800"/>
          </a:xfrm>
          <a:solidFill>
            <a:schemeClr val="accent1"/>
          </a:solidFill>
        </p:spPr>
        <p:txBody>
          <a:bodyPr/>
          <a:lstStyle/>
          <a:p>
            <a:pPr>
              <a:lnSpc>
                <a:spcPct val="80000"/>
              </a:lnSpc>
            </a:pPr>
            <a:r>
              <a:rPr lang="en-US" sz="2100" b="1"/>
              <a:t>TH, TD and TR should always have end tags.</a:t>
            </a:r>
            <a:br>
              <a:rPr lang="en-US" sz="2100"/>
            </a:br>
            <a:r>
              <a:rPr lang="en-US" sz="2100"/>
              <a:t>Although the end tags are formally optional, many browsers will mess up the formatting of the table if you omit the end tags. In particular, you should </a:t>
            </a:r>
            <a:r>
              <a:rPr lang="en-US" sz="2100" b="1" i="1"/>
              <a:t>always</a:t>
            </a:r>
            <a:r>
              <a:rPr lang="en-US" sz="2100"/>
              <a:t> use end tags if you have a TABLE within a TABLE -- in this situation, the table parser gets hopelessly confused if you don't close your TH, TD and TR elements.  </a:t>
            </a:r>
          </a:p>
          <a:p>
            <a:pPr>
              <a:lnSpc>
                <a:spcPct val="80000"/>
              </a:lnSpc>
            </a:pPr>
            <a:r>
              <a:rPr lang="en-US" sz="2100" b="1"/>
              <a:t>A default TABLE has no borders</a:t>
            </a:r>
            <a:br>
              <a:rPr lang="en-US" sz="2100"/>
            </a:br>
            <a:r>
              <a:rPr lang="en-US" sz="2100"/>
              <a:t>By default, tables are drawn without border lines. You need the BORDER attribute to draw the lines. </a:t>
            </a:r>
          </a:p>
          <a:p>
            <a:pPr>
              <a:lnSpc>
                <a:spcPct val="80000"/>
              </a:lnSpc>
            </a:pPr>
            <a:r>
              <a:rPr lang="en-US" sz="2100" b="1"/>
              <a:t>By default, a table is flush with the left margin</a:t>
            </a:r>
            <a:br>
              <a:rPr lang="en-US" sz="2100"/>
            </a:br>
            <a:r>
              <a:rPr lang="en-US" sz="2100"/>
              <a:t>TABLEs  are plopped over on the left margin. If you want centered tables, You can either: place the table inside a DIV element with attribute ALIGN="center".</a:t>
            </a:r>
            <a:br>
              <a:rPr lang="en-US" sz="2100"/>
            </a:br>
            <a:r>
              <a:rPr lang="en-US" sz="2100"/>
              <a:t>Most current browsers also supports table alignment, using the ALIGN attribute. Allowed values are "left", "right", or "center", for example: &lt;TABLE ALIGN="left"&gt;. The values "left" and "right" float the table to the left or right of the page, with text flow allowed around the table. This is entirely equivalent to IMG alignment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C2B1A0E-AD0C-4019-9B1C-8724351D3A43}" type="slidenum">
              <a:rPr lang="ar-SA"/>
              <a:pPr/>
              <a:t>45</a:t>
            </a:fld>
            <a:endParaRPr lang="en-US"/>
          </a:p>
        </p:txBody>
      </p:sp>
      <p:sp>
        <p:nvSpPr>
          <p:cNvPr id="145411" name="Rectangle 3"/>
          <p:cNvSpPr>
            <a:spLocks noGrp="1" noChangeArrowheads="1"/>
          </p:cNvSpPr>
          <p:nvPr>
            <p:ph type="body" idx="1"/>
          </p:nvPr>
        </p:nvSpPr>
        <p:spPr>
          <a:xfrm>
            <a:off x="304800" y="1600200"/>
            <a:ext cx="8305800" cy="5105400"/>
          </a:xfrm>
        </p:spPr>
        <p:txBody>
          <a:bodyPr/>
          <a:lstStyle/>
          <a:p>
            <a:pPr lvl="2">
              <a:buFontTx/>
              <a:buNone/>
            </a:pPr>
            <a:r>
              <a:rPr lang="en-US" b="1">
                <a:solidFill>
                  <a:srgbClr val="FF0000"/>
                </a:solidFill>
              </a:rPr>
              <a:t>&lt;TABLE BORDER width=“750”&gt;</a:t>
            </a:r>
            <a:r>
              <a:rPr lang="en-US" b="1"/>
              <a:t> </a:t>
            </a:r>
          </a:p>
          <a:p>
            <a:pPr lvl="2">
              <a:buFontTx/>
              <a:buNone/>
            </a:pPr>
            <a:r>
              <a:rPr lang="en-US" b="1"/>
              <a:t>&lt;TR&gt; &lt;TD colspan=“4” align=“center”&gt;Page Banner&lt;/TD&gt;&lt;/TR&gt;   </a:t>
            </a:r>
          </a:p>
          <a:p>
            <a:pPr lvl="2">
              <a:buFontTx/>
              <a:buNone/>
            </a:pPr>
            <a:endParaRPr lang="en-US" b="1"/>
          </a:p>
          <a:p>
            <a:pPr lvl="2">
              <a:buFontTx/>
              <a:buNone/>
            </a:pPr>
            <a:r>
              <a:rPr lang="en-US" b="1"/>
              <a:t>&lt;TR&gt; &lt;TD </a:t>
            </a:r>
            <a:r>
              <a:rPr lang="en-US" b="1">
                <a:solidFill>
                  <a:srgbClr val="0000FF"/>
                </a:solidFill>
              </a:rPr>
              <a:t>rowspan=“2”</a:t>
            </a:r>
            <a:r>
              <a:rPr lang="en-US" b="1"/>
              <a:t> width=“25%”&gt;Nav Links&lt;/TD&gt;</a:t>
            </a:r>
            <a:r>
              <a:rPr lang="en-US" b="1">
                <a:solidFill>
                  <a:srgbClr val="0000CC"/>
                </a:solidFill>
              </a:rPr>
              <a:t>&lt;TD</a:t>
            </a:r>
            <a:r>
              <a:rPr lang="en-US" b="1"/>
              <a:t> </a:t>
            </a:r>
            <a:r>
              <a:rPr lang="en-US" b="1">
                <a:solidFill>
                  <a:srgbClr val="0000CC"/>
                </a:solidFill>
              </a:rPr>
              <a:t>colspan=“2”&gt;Feature</a:t>
            </a:r>
            <a:r>
              <a:rPr lang="en-US" b="1"/>
              <a:t> </a:t>
            </a:r>
            <a:r>
              <a:rPr lang="en-US" b="1">
                <a:solidFill>
                  <a:srgbClr val="0000CC"/>
                </a:solidFill>
              </a:rPr>
              <a:t>Article&lt;/TD</a:t>
            </a:r>
            <a:r>
              <a:rPr lang="en-US" b="1"/>
              <a:t>&gt; &lt;TD </a:t>
            </a:r>
            <a:r>
              <a:rPr lang="en-US" b="1">
                <a:solidFill>
                  <a:srgbClr val="0000FF"/>
                </a:solidFill>
              </a:rPr>
              <a:t>rowspan=“2”</a:t>
            </a:r>
            <a:r>
              <a:rPr lang="en-US" b="1"/>
              <a:t> width=“25%”&gt;Linked Ads&lt;/TD&gt;&lt;/TR&gt;</a:t>
            </a:r>
          </a:p>
          <a:p>
            <a:pPr lvl="2">
              <a:buFontTx/>
              <a:buNone/>
            </a:pPr>
            <a:endParaRPr lang="en-US" b="1"/>
          </a:p>
          <a:p>
            <a:pPr lvl="2">
              <a:buFontTx/>
              <a:buNone/>
            </a:pPr>
            <a:r>
              <a:rPr lang="en-US" b="1"/>
              <a:t>	&lt;TR&gt;&lt;TD </a:t>
            </a:r>
            <a:r>
              <a:rPr lang="en-US" b="1">
                <a:solidFill>
                  <a:srgbClr val="FF3300"/>
                </a:solidFill>
              </a:rPr>
              <a:t>width=“25%”</a:t>
            </a:r>
            <a:r>
              <a:rPr lang="en-US" b="1"/>
              <a:t>&gt;News Column 1 &lt;/TD&gt; &lt;TD </a:t>
            </a:r>
            <a:r>
              <a:rPr lang="en-US" b="1">
                <a:solidFill>
                  <a:srgbClr val="FF3300"/>
                </a:solidFill>
              </a:rPr>
              <a:t>width=“25%”</a:t>
            </a:r>
            <a:r>
              <a:rPr lang="en-US" b="1"/>
              <a:t>&gt;&lt;News Column 2 &lt;/TD&gt;&lt;/TR&gt;</a:t>
            </a:r>
          </a:p>
          <a:p>
            <a:pPr lvl="2">
              <a:buFontTx/>
              <a:buNone/>
            </a:pPr>
            <a:r>
              <a:rPr lang="en-US" b="1">
                <a:solidFill>
                  <a:srgbClr val="FF0000"/>
                </a:solidFill>
              </a:rPr>
              <a:t>&lt;/TABLE&gt;</a:t>
            </a:r>
          </a:p>
          <a:p>
            <a:pPr>
              <a:buFontTx/>
              <a:buNone/>
            </a:pPr>
            <a:endParaRPr lang="en-US" sz="2400" b="1">
              <a:solidFill>
                <a:srgbClr val="FF0000"/>
              </a:solidFill>
            </a:endParaRPr>
          </a:p>
        </p:txBody>
      </p:sp>
      <p:sp>
        <p:nvSpPr>
          <p:cNvPr id="145412" name="Rectangle 4"/>
          <p:cNvSpPr>
            <a:spLocks noGrp="1" noChangeArrowheads="1"/>
          </p:cNvSpPr>
          <p:nvPr>
            <p:ph type="title"/>
          </p:nvPr>
        </p:nvSpPr>
        <p:spPr>
          <a:xfrm>
            <a:off x="457200" y="0"/>
            <a:ext cx="8229600" cy="11430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What will be the output?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B7A97DA-E447-45BA-8F69-D7D0ADD7F01B}" type="slidenum">
              <a:rPr lang="ar-SA"/>
              <a:pPr/>
              <a:t>46</a:t>
            </a:fld>
            <a:endParaRPr lang="en-US"/>
          </a:p>
        </p:txBody>
      </p:sp>
      <p:pic>
        <p:nvPicPr>
          <p:cNvPr id="146436" name="Picture 4" descr="Fig05-26"/>
          <p:cNvPicPr>
            <a:picLocks noGrp="1" noChangeAspect="1" noChangeArrowheads="1"/>
          </p:cNvPicPr>
          <p:nvPr>
            <p:ph type="body" idx="1"/>
          </p:nvPr>
        </p:nvPicPr>
        <p:blipFill>
          <a:blip r:embed="rId2"/>
          <a:srcRect/>
          <a:stretch>
            <a:fillRect/>
          </a:stretch>
        </p:blipFill>
        <p:spPr>
          <a:xfrm>
            <a:off x="0" y="1219200"/>
            <a:ext cx="9144000" cy="6340475"/>
          </a:xfrm>
          <a:noFill/>
          <a:ln/>
        </p:spPr>
      </p:pic>
      <p:sp>
        <p:nvSpPr>
          <p:cNvPr id="146437" name="Rectangle 5"/>
          <p:cNvSpPr>
            <a:spLocks noGrp="1" noChangeArrowheads="1"/>
          </p:cNvSpPr>
          <p:nvPr>
            <p:ph type="title"/>
          </p:nvPr>
        </p:nvSpPr>
        <p:spPr>
          <a:xfrm>
            <a:off x="533400" y="0"/>
            <a:ext cx="8229600" cy="944563"/>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The Output</a:t>
            </a:r>
            <a:endParaRPr lang="en-US" b="1">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F83AE67-9CBB-4AD9-920E-6945C06D0C66}" type="slidenum">
              <a:rPr lang="ar-SA"/>
              <a:pPr/>
              <a:t>5</a:t>
            </a:fld>
            <a:endParaRPr lang="en-US"/>
          </a:p>
        </p:txBody>
      </p:sp>
      <p:sp>
        <p:nvSpPr>
          <p:cNvPr id="13314" name="Rectangle 2"/>
          <p:cNvSpPr>
            <a:spLocks noGrp="1" noChangeArrowheads="1"/>
          </p:cNvSpPr>
          <p:nvPr>
            <p:ph type="title"/>
          </p:nvPr>
        </p:nvSpPr>
        <p:spPr>
          <a:xfrm>
            <a:off x="381000" y="152400"/>
            <a:ext cx="8382000" cy="1447800"/>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p:spPr>
        <p:txBody>
          <a:bodyPr lIns="90488" tIns="44450" rIns="90488" bIns="44450" anchor="b">
            <a:flatTx/>
          </a:bodyPr>
          <a:lstStyle/>
          <a:p>
            <a:r>
              <a:rPr lang="en-US">
                <a:solidFill>
                  <a:srgbClr val="FFFF00"/>
                </a:solidFill>
              </a:rPr>
              <a:t>Creating a Basic Starting Document</a:t>
            </a:r>
          </a:p>
        </p:txBody>
      </p:sp>
      <p:sp>
        <p:nvSpPr>
          <p:cNvPr id="13315" name="Rectangle 3"/>
          <p:cNvSpPr>
            <a:spLocks noGrp="1" noChangeArrowheads="1"/>
          </p:cNvSpPr>
          <p:nvPr>
            <p:ph type="body" idx="1"/>
          </p:nvPr>
        </p:nvSpPr>
        <p:spPr>
          <a:xfrm>
            <a:off x="381000" y="1981200"/>
            <a:ext cx="8229600" cy="4572000"/>
          </a:xfrm>
          <a:solidFill>
            <a:schemeClr val="accent1"/>
          </a:solidFill>
          <a:ln/>
        </p:spPr>
        <p:txBody>
          <a:bodyPr lIns="90488" tIns="44450" rIns="90488" bIns="44450"/>
          <a:lstStyle/>
          <a:p>
            <a:pPr marL="571500" lvl="1">
              <a:buFontTx/>
              <a:buNone/>
            </a:pPr>
            <a:r>
              <a:rPr lang="en-US" sz="3200" dirty="0"/>
              <a:t>&lt;HTML&gt;</a:t>
            </a:r>
          </a:p>
          <a:p>
            <a:pPr marL="571500" lvl="1">
              <a:buFontTx/>
              <a:buNone/>
            </a:pPr>
            <a:r>
              <a:rPr lang="en-US" sz="3200" dirty="0">
                <a:solidFill>
                  <a:srgbClr val="FF0000"/>
                </a:solidFill>
              </a:rPr>
              <a:t>&lt;HEAD&gt;</a:t>
            </a:r>
          </a:p>
          <a:p>
            <a:pPr marL="571500" lvl="1" algn="ctr">
              <a:buFontTx/>
              <a:buNone/>
            </a:pPr>
            <a:r>
              <a:rPr lang="en-US" sz="3200" dirty="0">
                <a:solidFill>
                  <a:srgbClr val="008000"/>
                </a:solidFill>
              </a:rPr>
              <a:t>&lt;TITLE&gt; Engineering University&lt;/TITLE&gt;</a:t>
            </a:r>
          </a:p>
          <a:p>
            <a:pPr marL="571500" lvl="1">
              <a:buFontTx/>
              <a:buNone/>
            </a:pPr>
            <a:r>
              <a:rPr lang="en-US" sz="3200" dirty="0">
                <a:solidFill>
                  <a:srgbClr val="FF0000"/>
                </a:solidFill>
              </a:rPr>
              <a:t>&lt;/HEAD&gt;</a:t>
            </a:r>
          </a:p>
          <a:p>
            <a:pPr marL="571500" lvl="1">
              <a:buFontTx/>
              <a:buNone/>
            </a:pPr>
            <a:r>
              <a:rPr lang="en-US" sz="3200" dirty="0">
                <a:solidFill>
                  <a:srgbClr val="990000"/>
                </a:solidFill>
              </a:rPr>
              <a:t>&lt;BODY&gt;</a:t>
            </a:r>
          </a:p>
          <a:p>
            <a:pPr marL="571500" lvl="1">
              <a:buFontTx/>
              <a:buNone/>
            </a:pPr>
            <a:r>
              <a:rPr lang="en-US" sz="3200" dirty="0"/>
              <a:t>	This is what is displayed.</a:t>
            </a:r>
          </a:p>
          <a:p>
            <a:pPr marL="571500" lvl="1">
              <a:buFontTx/>
              <a:buNone/>
            </a:pPr>
            <a:r>
              <a:rPr lang="en-US" sz="3200" dirty="0">
                <a:solidFill>
                  <a:srgbClr val="990000"/>
                </a:solidFill>
              </a:rPr>
              <a:t>&lt;/BODY&gt;</a:t>
            </a:r>
          </a:p>
          <a:p>
            <a:pPr marL="571500" lvl="1">
              <a:buFontTx/>
              <a:buNone/>
            </a:pPr>
            <a:r>
              <a:rPr lang="en-US" sz="3200" dirty="0"/>
              <a:t>&lt;/HTML&gt;</a:t>
            </a:r>
          </a:p>
          <a:p>
            <a:pPr marL="571500" lvl="1">
              <a:buFontTx/>
              <a:buNone/>
            </a:pPr>
            <a:r>
              <a:rPr lang="en-US" sz="3200" dirty="0"/>
              <a:t>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46EB49B-8AC1-4480-9490-1763C1405C8F}" type="slidenum">
              <a:rPr lang="ar-SA"/>
              <a:pPr/>
              <a:t>6</a:t>
            </a:fld>
            <a:endParaRPr lang="en-US"/>
          </a:p>
        </p:txBody>
      </p:sp>
      <p:sp>
        <p:nvSpPr>
          <p:cNvPr id="15362"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Creating a Basic Starting Document</a:t>
            </a:r>
          </a:p>
        </p:txBody>
      </p:sp>
      <p:sp>
        <p:nvSpPr>
          <p:cNvPr id="15363" name="Rectangle 3"/>
          <p:cNvSpPr>
            <a:spLocks noGrp="1" noChangeArrowheads="1"/>
          </p:cNvSpPr>
          <p:nvPr>
            <p:ph type="body" idx="1"/>
          </p:nvPr>
        </p:nvSpPr>
        <p:spPr>
          <a:xfrm>
            <a:off x="457200" y="1752600"/>
            <a:ext cx="8229600" cy="4800600"/>
          </a:xfrm>
          <a:solidFill>
            <a:schemeClr val="accent1"/>
          </a:solidFill>
        </p:spPr>
        <p:txBody>
          <a:bodyPr/>
          <a:lstStyle/>
          <a:p>
            <a:pPr>
              <a:buClr>
                <a:schemeClr val="bg1"/>
              </a:buClr>
              <a:buFont typeface="Wingdings" pitchFamily="2" charset="2"/>
              <a:buChar char="§"/>
            </a:pPr>
            <a:r>
              <a:rPr lang="en-US" sz="3000"/>
              <a:t>The HEAD of your document point to above window part. The TITLE of your document appears in the very top line of the user’s browser. If the user chooses to “Bookmark” your page or save as a “Favorite”; it is the TITLE that is added to the list.</a:t>
            </a:r>
          </a:p>
          <a:p>
            <a:pPr>
              <a:buClr>
                <a:schemeClr val="bg1"/>
              </a:buClr>
              <a:buFont typeface="Wingdings" pitchFamily="2" charset="2"/>
              <a:buChar char="§"/>
            </a:pPr>
            <a:r>
              <a:rPr lang="en-US" sz="3000"/>
              <a:t>The text in your TITLE should be as descriptive as possible because this is what many search engines, on the internet, use for indexing your site.</a:t>
            </a:r>
          </a:p>
          <a:p>
            <a:pPr>
              <a:buFontTx/>
              <a:buNone/>
            </a:pPr>
            <a:endParaRPr lang="en-US"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2C68DC5-433F-41EA-BBB0-1E2B194E8B7F}" type="slidenum">
              <a:rPr lang="ar-SA"/>
              <a:pPr/>
              <a:t>7</a:t>
            </a:fld>
            <a:endParaRPr lang="en-US"/>
          </a:p>
        </p:txBody>
      </p:sp>
      <p:sp>
        <p:nvSpPr>
          <p:cNvPr id="16386" name="Rectangle 2"/>
          <p:cNvSpPr>
            <a:spLocks noGrp="1" noChangeArrowheads="1"/>
          </p:cNvSpPr>
          <p:nvPr>
            <p:ph type="title"/>
          </p:nvPr>
        </p:nvSpPr>
        <p:spPr>
          <a:solidFill>
            <a:schemeClr val="tx2"/>
          </a:solidFill>
          <a:scene3d>
            <a:camera prst="legacyObliqueBottomLeft"/>
            <a:lightRig rig="legacyFlat3" dir="t"/>
          </a:scene3d>
          <a:sp3d extrusionH="430200" prstMaterial="legacyMatte">
            <a:bevelT w="13500" h="13500" prst="angle"/>
            <a:bevelB w="13500" h="13500" prst="angle"/>
            <a:extrusionClr>
              <a:schemeClr val="tx2"/>
            </a:extrusionClr>
          </a:sp3d>
        </p:spPr>
        <p:txBody>
          <a:bodyPr>
            <a:flatTx/>
          </a:bodyPr>
          <a:lstStyle/>
          <a:p>
            <a:r>
              <a:rPr lang="en-US">
                <a:solidFill>
                  <a:srgbClr val="FFFF00"/>
                </a:solidFill>
              </a:rPr>
              <a:t>Setting Document Properties</a:t>
            </a:r>
          </a:p>
        </p:txBody>
      </p:sp>
      <p:sp>
        <p:nvSpPr>
          <p:cNvPr id="16387" name="Rectangle 3"/>
          <p:cNvSpPr>
            <a:spLocks noGrp="1" noChangeArrowheads="1"/>
          </p:cNvSpPr>
          <p:nvPr>
            <p:ph type="body" idx="1"/>
          </p:nvPr>
        </p:nvSpPr>
        <p:spPr>
          <a:xfrm>
            <a:off x="381000" y="1828800"/>
            <a:ext cx="8229600" cy="4525963"/>
          </a:xfrm>
          <a:solidFill>
            <a:schemeClr val="accent1"/>
          </a:solidFill>
        </p:spPr>
        <p:txBody>
          <a:bodyPr/>
          <a:lstStyle/>
          <a:p>
            <a:pPr>
              <a:lnSpc>
                <a:spcPct val="90000"/>
              </a:lnSpc>
              <a:buClr>
                <a:schemeClr val="bg1"/>
              </a:buClr>
              <a:buFont typeface="Wingdings" pitchFamily="2" charset="2"/>
              <a:buChar char="§"/>
            </a:pPr>
            <a:r>
              <a:rPr lang="en-US" sz="3600"/>
              <a:t>Document properties are controlled by attributes of the </a:t>
            </a:r>
            <a:r>
              <a:rPr lang="en-US" sz="3600">
                <a:solidFill>
                  <a:srgbClr val="FF0000"/>
                </a:solidFill>
              </a:rPr>
              <a:t>BODY</a:t>
            </a:r>
            <a:r>
              <a:rPr lang="en-US" sz="3600"/>
              <a:t> element. For example, there are color settings for the background color of the page, the document’s text and different states of links.</a:t>
            </a:r>
          </a:p>
          <a:p>
            <a:pPr>
              <a:lnSpc>
                <a:spcPct val="90000"/>
              </a:lnSpc>
              <a:buFontTx/>
              <a:buNone/>
            </a:pPr>
            <a:endParaRPr lang="en-US" sz="3600"/>
          </a:p>
          <a:p>
            <a:pPr>
              <a:lnSpc>
                <a:spcPct val="90000"/>
              </a:lnSpc>
              <a:buFontTx/>
              <a:buNone/>
            </a:pPr>
            <a:r>
              <a:rPr lang="en-US" sz="36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2FFC60-530C-4DE5-BF1C-498E221AA58F}" type="slidenum">
              <a:rPr lang="ar-SA"/>
              <a:pPr/>
              <a:t>8</a:t>
            </a:fld>
            <a:endParaRPr lang="en-US"/>
          </a:p>
        </p:txBody>
      </p:sp>
      <p:sp>
        <p:nvSpPr>
          <p:cNvPr id="17410" name="Rectangle 2"/>
          <p:cNvSpPr>
            <a:spLocks noGrp="1" noChangeArrowheads="1"/>
          </p:cNvSpPr>
          <p:nvPr>
            <p:ph type="title"/>
          </p:nvPr>
        </p:nvSpPr>
        <p:spPr>
          <a:solidFill>
            <a:schemeClr val="tx1"/>
          </a:solidFill>
        </p:spPr>
        <p:txBody>
          <a:bodyPr/>
          <a:lstStyle/>
          <a:p>
            <a:r>
              <a:rPr lang="en-US">
                <a:solidFill>
                  <a:srgbClr val="FFFF00"/>
                </a:solidFill>
              </a:rPr>
              <a:t>Color Codes</a:t>
            </a:r>
          </a:p>
        </p:txBody>
      </p:sp>
      <p:sp>
        <p:nvSpPr>
          <p:cNvPr id="17411" name="Rectangle 3"/>
          <p:cNvSpPr>
            <a:spLocks noGrp="1" noChangeArrowheads="1"/>
          </p:cNvSpPr>
          <p:nvPr>
            <p:ph type="body" idx="1"/>
          </p:nvPr>
        </p:nvSpPr>
        <p:spPr>
          <a:xfrm>
            <a:off x="457200" y="1676400"/>
            <a:ext cx="8229600" cy="4114800"/>
          </a:xfrm>
          <a:solidFill>
            <a:schemeClr val="accent1"/>
          </a:solidFill>
        </p:spPr>
        <p:txBody>
          <a:bodyPr/>
          <a:lstStyle/>
          <a:p>
            <a:r>
              <a:rPr lang="en-US"/>
              <a:t>Colors are set using </a:t>
            </a:r>
            <a:r>
              <a:rPr lang="en-US">
                <a:solidFill>
                  <a:srgbClr val="FF0000"/>
                </a:solidFill>
              </a:rPr>
              <a:t>“RGB”</a:t>
            </a:r>
            <a:r>
              <a:rPr lang="en-US"/>
              <a:t> color codes, which are, represented as hexadecimal values. Each 2-digit section of the code represents the amount, in sequence, of </a:t>
            </a:r>
            <a:r>
              <a:rPr lang="en-US">
                <a:solidFill>
                  <a:srgbClr val="FF0000"/>
                </a:solidFill>
              </a:rPr>
              <a:t>red</a:t>
            </a:r>
            <a:r>
              <a:rPr lang="en-US"/>
              <a:t>, </a:t>
            </a:r>
            <a:r>
              <a:rPr lang="en-US">
                <a:solidFill>
                  <a:srgbClr val="FF0000"/>
                </a:solidFill>
              </a:rPr>
              <a:t>green</a:t>
            </a:r>
            <a:r>
              <a:rPr lang="en-US"/>
              <a:t> or </a:t>
            </a:r>
            <a:r>
              <a:rPr lang="en-US">
                <a:solidFill>
                  <a:srgbClr val="FF0000"/>
                </a:solidFill>
              </a:rPr>
              <a:t>blue</a:t>
            </a:r>
            <a:r>
              <a:rPr lang="en-US"/>
              <a:t> that forms the color. For example, a </a:t>
            </a:r>
            <a:r>
              <a:rPr lang="en-US">
                <a:solidFill>
                  <a:srgbClr val="FF0000"/>
                </a:solidFill>
              </a:rPr>
              <a:t>RGB</a:t>
            </a:r>
            <a:r>
              <a:rPr lang="ar-SA">
                <a:solidFill>
                  <a:srgbClr val="FF0000"/>
                </a:solidFill>
              </a:rPr>
              <a:t> </a:t>
            </a:r>
            <a:r>
              <a:rPr lang="en-US"/>
              <a:t>value with 00 as the first two digits has no red in the color.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D11415-0A3A-4E5C-AD4A-01B02839B209}" type="slidenum">
              <a:rPr lang="ar-SA"/>
              <a:pPr/>
              <a:t>9</a:t>
            </a:fld>
            <a:endParaRPr lang="en-US"/>
          </a:p>
        </p:txBody>
      </p:sp>
      <p:sp>
        <p:nvSpPr>
          <p:cNvPr id="205828" name="Rectangle 4"/>
          <p:cNvSpPr>
            <a:spLocks noGrp="1" noChangeArrowheads="1"/>
          </p:cNvSpPr>
          <p:nvPr>
            <p:ph type="title"/>
          </p:nvPr>
        </p:nvSpPr>
        <p:spPr>
          <a:xfrm>
            <a:off x="539750" y="333375"/>
            <a:ext cx="7772400" cy="762000"/>
          </a:xfrm>
          <a:solidFill>
            <a:schemeClr val="tx1"/>
          </a:solidFill>
          <a:ln/>
          <a:scene3d>
            <a:camera prst="legacyObliqueBottomLeft"/>
            <a:lightRig rig="legacyFlat3" dir="t"/>
          </a:scene3d>
          <a:sp3d extrusionH="430200" prstMaterial="legacyMatte">
            <a:bevelT w="13500" h="13500" prst="angle"/>
            <a:bevelB w="13500" h="13500" prst="angle"/>
            <a:extrusionClr>
              <a:schemeClr val="tx1"/>
            </a:extrusionClr>
          </a:sp3d>
        </p:spPr>
        <p:txBody>
          <a:bodyPr>
            <a:flatTx/>
          </a:bodyPr>
          <a:lstStyle/>
          <a:p>
            <a:r>
              <a:rPr lang="en-GB" b="1">
                <a:solidFill>
                  <a:srgbClr val="FFFF00"/>
                </a:solidFill>
              </a:rPr>
              <a:t>16 Basic Colors</a:t>
            </a:r>
          </a:p>
        </p:txBody>
      </p:sp>
      <p:graphicFrame>
        <p:nvGraphicFramePr>
          <p:cNvPr id="205829" name="Object 5"/>
          <p:cNvGraphicFramePr>
            <a:graphicFrameLocks noChangeAspect="1"/>
          </p:cNvGraphicFramePr>
          <p:nvPr/>
        </p:nvGraphicFramePr>
        <p:xfrm>
          <a:off x="228600" y="1447800"/>
          <a:ext cx="8534400" cy="5181600"/>
        </p:xfrm>
        <a:graphic>
          <a:graphicData uri="http://schemas.openxmlformats.org/presentationml/2006/ole">
            <mc:AlternateContent xmlns:mc="http://schemas.openxmlformats.org/markup-compatibility/2006">
              <mc:Choice xmlns:v="urn:schemas-microsoft-com:vml" Requires="v">
                <p:oleObj spid="_x0000_s205834" name="Bitmap Image" r:id="rId3" imgW="5180952" imgH="2610214" progId="PBrush">
                  <p:embed/>
                </p:oleObj>
              </mc:Choice>
              <mc:Fallback>
                <p:oleObj name="Bitmap Image" r:id="rId3" imgW="5180952" imgH="2610214"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4310</TotalTime>
  <Words>2953</Words>
  <Application>Microsoft Office PowerPoint</Application>
  <PresentationFormat>On-screen Show (4:3)</PresentationFormat>
  <Paragraphs>384</Paragraphs>
  <Slides>46</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2" baseType="lpstr">
      <vt:lpstr>Arial</vt:lpstr>
      <vt:lpstr>Monotype Sorts</vt:lpstr>
      <vt:lpstr>Times New Roman</vt:lpstr>
      <vt:lpstr>Wingdings</vt:lpstr>
      <vt:lpstr>Default Design</vt:lpstr>
      <vt:lpstr>Bitmap Image</vt:lpstr>
      <vt:lpstr> Introduction to  HTML Part 1 </vt:lpstr>
      <vt:lpstr>Definitions</vt:lpstr>
      <vt:lpstr>PowerPoint Presentation</vt:lpstr>
      <vt:lpstr>Tags</vt:lpstr>
      <vt:lpstr>Creating a Basic Starting Document</vt:lpstr>
      <vt:lpstr>Creating a Basic Starting Document</vt:lpstr>
      <vt:lpstr>Setting Document Properties</vt:lpstr>
      <vt:lpstr>Color Codes</vt:lpstr>
      <vt:lpstr>16 Basic Colors</vt:lpstr>
      <vt:lpstr>The Body Element</vt:lpstr>
      <vt:lpstr>Background Color</vt:lpstr>
      <vt:lpstr>TEXT Color</vt:lpstr>
      <vt:lpstr>Using Image Background</vt:lpstr>
      <vt:lpstr>Headings, Paragraphs, Breaks</vt:lpstr>
      <vt:lpstr>Headings, &lt;Hx&gt; &lt;/Hx&gt;</vt:lpstr>
      <vt:lpstr>Headings, &lt;Hx&gt; &lt;/Hx&gt;</vt:lpstr>
      <vt:lpstr>Paragraphs, &lt;P&gt; &lt;/P&gt;</vt:lpstr>
      <vt:lpstr>Paragraphs, &lt;P&gt; &lt;/P&gt;</vt:lpstr>
      <vt:lpstr>Break, &lt;BR&gt;</vt:lpstr>
      <vt:lpstr>Break, &lt;BR&gt;</vt:lpstr>
      <vt:lpstr>Character Formatting</vt:lpstr>
      <vt:lpstr>Bold, Italic and other Character Formatting Elements</vt:lpstr>
      <vt:lpstr>Bold, Italic and other Character Formatting Elements</vt:lpstr>
      <vt:lpstr>Alignment</vt:lpstr>
      <vt:lpstr>Alignment</vt:lpstr>
      <vt:lpstr>Images</vt:lpstr>
      <vt:lpstr>Images</vt:lpstr>
      <vt:lpstr>Images</vt:lpstr>
      <vt:lpstr>Some Examples on images</vt:lpstr>
      <vt:lpstr>HOW TO MAKE A LINK</vt:lpstr>
      <vt:lpstr>More on LINKs</vt:lpstr>
      <vt:lpstr>Tables</vt:lpstr>
      <vt:lpstr>Tables</vt:lpstr>
      <vt:lpstr>Tables</vt:lpstr>
      <vt:lpstr>Tables</vt:lpstr>
      <vt:lpstr>Tables Attributes</vt:lpstr>
      <vt:lpstr>Table Attributes</vt:lpstr>
      <vt:lpstr>Table Caption</vt:lpstr>
      <vt:lpstr>Table Header</vt:lpstr>
      <vt:lpstr>Table Data and Table Header Attributes</vt:lpstr>
      <vt:lpstr>Basic Table Code</vt:lpstr>
      <vt:lpstr>Table Data and Table Header Attributes</vt:lpstr>
      <vt:lpstr>Table Data and Table Header Attributes</vt:lpstr>
      <vt:lpstr> Special Things to Note </vt:lpstr>
      <vt:lpstr>What will be the output?</vt:lpstr>
      <vt:lpstr>The Output</vt:lpstr>
    </vt:vector>
  </TitlesOfParts>
  <Company>aabu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Saád Bani Mohammad</dc:creator>
  <cp:lastModifiedBy>Abdullah Hamid</cp:lastModifiedBy>
  <cp:revision>475</cp:revision>
  <dcterms:created xsi:type="dcterms:W3CDTF">2005-02-03T04:38:11Z</dcterms:created>
  <dcterms:modified xsi:type="dcterms:W3CDTF">2019-12-31T16:49:28Z</dcterms:modified>
</cp:coreProperties>
</file>