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91" r:id="rId3"/>
    <p:sldId id="292" r:id="rId4"/>
    <p:sldId id="313" r:id="rId5"/>
    <p:sldId id="316" r:id="rId6"/>
    <p:sldId id="310" r:id="rId7"/>
    <p:sldId id="317" r:id="rId8"/>
    <p:sldId id="314" r:id="rId9"/>
    <p:sldId id="318" r:id="rId10"/>
    <p:sldId id="319" r:id="rId11"/>
    <p:sldId id="32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3" autoAdjust="0"/>
    <p:restoredTop sz="94660"/>
  </p:normalViewPr>
  <p:slideViewPr>
    <p:cSldViewPr>
      <p:cViewPr varScale="1">
        <p:scale>
          <a:sx n="68" d="100"/>
          <a:sy n="68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9C65D-E362-48EC-8467-26A7A1626121}" type="datetimeFigureOut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17B7-85DE-4BA1-A388-1DED7DE19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C3FF-7FD6-455A-93BF-8684E2D0C258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CBB7-EC62-42F6-BEE9-C72C4488E687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E64-7D3B-4749-A201-D14DDDDF4D41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59D5-A66B-4B8F-9D8A-C8961347AD54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2CC6-820E-4937-A766-91299ABB8EAB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6971-A8DF-4FD2-A67A-6E2337E46C05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5EED-C4AD-40DA-ADF9-22DA6B07A6C6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665F-B5BD-4B2D-8CC5-BEA8EFFBD713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A26A-3976-4C3A-AD55-CF7C8D92001F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9A4-F08A-4A2B-A794-369483D019C4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6BB-37B5-4AD6-A473-4E164BE74742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D5C1-CB99-47CE-845F-B8ED2A4AB6ED}" type="datetime1">
              <a:rPr lang="en-US" smtClean="0"/>
              <a:pPr/>
              <a:t>17/09/03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990600"/>
            <a:ext cx="7848600" cy="48006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07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 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(Friends Concepts in OOP)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Engr. </a:t>
            </a:r>
            <a:r>
              <a:rPr lang="en-US" sz="2400" dirty="0" err="1">
                <a:solidFill>
                  <a:srgbClr val="002060"/>
                </a:solidFill>
              </a:rPr>
              <a:t>Durr</a:t>
            </a:r>
            <a:r>
              <a:rPr lang="en-US" sz="2400" dirty="0">
                <a:solidFill>
                  <a:srgbClr val="002060"/>
                </a:solidFill>
              </a:rPr>
              <a:t>-e-</a:t>
            </a:r>
            <a:r>
              <a:rPr lang="en-US" sz="2400" dirty="0" err="1">
                <a:solidFill>
                  <a:srgbClr val="002060"/>
                </a:solidFill>
              </a:rPr>
              <a:t>Nayab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3657600" cy="542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b="1" dirty="0"/>
              <a:t>private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int</a:t>
            </a:r>
            <a:r>
              <a:rPr lang="en-US" sz="1800" dirty="0"/>
              <a:t>	x;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friend</a:t>
            </a:r>
            <a:r>
              <a:rPr lang="en-US" sz="1800" dirty="0"/>
              <a:t> </a:t>
            </a:r>
            <a:r>
              <a:rPr lang="en-US" sz="1800" b="1" dirty="0"/>
              <a:t>class</a:t>
            </a:r>
            <a:r>
              <a:rPr lang="en-US" sz="1800" dirty="0"/>
              <a:t> B;</a:t>
            </a:r>
          </a:p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A(): x(0)</a:t>
            </a:r>
          </a:p>
          <a:p>
            <a:pPr marL="0" indent="0">
              <a:buNone/>
            </a:pPr>
            <a:r>
              <a:rPr lang="en-US" sz="1800" dirty="0"/>
              <a:t>	{} 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dirty="0" err="1"/>
              <a:t>showA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	{</a:t>
            </a:r>
            <a:r>
              <a:rPr lang="en-US" sz="1800" dirty="0" err="1"/>
              <a:t>cout</a:t>
            </a:r>
            <a:r>
              <a:rPr lang="en-US" sz="1800" dirty="0"/>
              <a:t>&lt;&lt;x&lt;&lt;</a:t>
            </a:r>
            <a:r>
              <a:rPr lang="en-US" sz="1800" dirty="0" err="1"/>
              <a:t>endl</a:t>
            </a:r>
            <a:r>
              <a:rPr lang="en-US" sz="1800" dirty="0"/>
              <a:t>;	}};</a:t>
            </a:r>
          </a:p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 B</a:t>
            </a:r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b="1" dirty="0"/>
              <a:t>private</a:t>
            </a:r>
            <a:r>
              <a:rPr lang="en-US" sz="1800" dirty="0"/>
              <a:t>:	 	</a:t>
            </a:r>
            <a:r>
              <a:rPr lang="en-US" sz="1800" b="1" dirty="0" err="1"/>
              <a:t>int</a:t>
            </a:r>
            <a:r>
              <a:rPr lang="en-US" sz="1800" dirty="0"/>
              <a:t>	y;</a:t>
            </a:r>
          </a:p>
          <a:p>
            <a:pPr marL="0" indent="0">
              <a:buNone/>
            </a:pPr>
            <a:r>
              <a:rPr lang="en-US" sz="1800" b="1" dirty="0"/>
              <a:t>public</a:t>
            </a:r>
            <a:r>
              <a:rPr lang="en-US" sz="1800" dirty="0"/>
              <a:t>:	B(): y(0)	{} </a:t>
            </a:r>
          </a:p>
          <a:p>
            <a:pPr marL="0" indent="0">
              <a:buNone/>
            </a:pP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dirty="0" err="1"/>
              <a:t>showB</a:t>
            </a:r>
            <a:r>
              <a:rPr lang="en-US" sz="1800" dirty="0"/>
              <a:t>(A a){	</a:t>
            </a:r>
          </a:p>
          <a:p>
            <a:pPr marL="0" indent="0">
              <a:buNone/>
            </a:pPr>
            <a:r>
              <a:rPr lang="en-US" sz="1800" dirty="0" err="1"/>
              <a:t>a.x</a:t>
            </a:r>
            <a:r>
              <a:rPr lang="en-US" sz="1800" dirty="0"/>
              <a:t>=4;	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</a:t>
            </a:r>
            <a:r>
              <a:rPr lang="en-US" sz="1800" dirty="0" err="1"/>
              <a:t>a.x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&lt;&lt;y&lt;&lt;</a:t>
            </a:r>
            <a:r>
              <a:rPr lang="en-US" sz="1800" dirty="0" err="1"/>
              <a:t>endl</a:t>
            </a:r>
            <a:r>
              <a:rPr lang="en-US" sz="1800" dirty="0"/>
              <a:t>;	}};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139067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void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	A	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B	</a:t>
            </a:r>
            <a:r>
              <a:rPr lang="en-US" dirty="0" err="1"/>
              <a:t>objb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objb.showB</a:t>
            </a:r>
            <a:r>
              <a:rPr lang="en-US" dirty="0"/>
              <a:t>(</a:t>
            </a:r>
            <a:r>
              <a:rPr lang="en-US" dirty="0" err="1"/>
              <a:t>obja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&lt;&lt;"after calling 	</a:t>
            </a:r>
            <a:r>
              <a:rPr lang="en-US" dirty="0" err="1"/>
              <a:t>showB</a:t>
            </a:r>
            <a:r>
              <a:rPr lang="en-US" dirty="0"/>
              <a:t>()..."&lt;&lt;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obja.showA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37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would happen if we write the statement friend class B; in public or protected portions? Would it have any effect on behavior of the class?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295400" y="1757363"/>
            <a:ext cx="6705600" cy="43386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get familiar</a:t>
            </a: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</a:t>
            </a:r>
            <a:r>
              <a:rPr lang="en-US" altLang="zh-CN" sz="3200" dirty="0"/>
              <a:t>notion of Friendship in OOP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understand the </a:t>
            </a:r>
            <a:r>
              <a:rPr lang="en-US" altLang="zh-CN" sz="3200" baseline="0" dirty="0"/>
              <a:t>concept of data hiding 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3200" dirty="0"/>
              <a:t>To understand the concepts of </a:t>
            </a:r>
            <a:r>
              <a:rPr lang="en-US" altLang="zh-CN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Friend function and Friend classes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3200" dirty="0"/>
              <a:t>To declare and use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/>
              <a:t>functions for abstract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Functions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1143000" y="1447800"/>
            <a:ext cx="7010400" cy="47196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A nonmember function cannot access an object's private or protected data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But, sometimes this restriction may force programmer to write long and complex codes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A built in mechanism in C++ programming to access private or protected data from non-member functions </a:t>
            </a:r>
            <a:r>
              <a:rPr lang="en-US" sz="2800" dirty="0" err="1"/>
              <a:t>ie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function and friend class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Functions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1143000" y="1143000"/>
            <a:ext cx="7010400" cy="47196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A function declared as friend can access the private and protected data of class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The compiler knows a given function is a friend function by its keyword </a:t>
            </a:r>
            <a:r>
              <a:rPr lang="en-US" sz="28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sz="2800" dirty="0"/>
              <a:t> 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The declaration of friend function should be made inside the body of class 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800" dirty="0"/>
              <a:t>Keyword </a:t>
            </a:r>
            <a:r>
              <a:rPr lang="en-US" sz="28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sz="2800" dirty="0"/>
              <a:t> is not used with definition like the definition of normal C-style functions (outside the class)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endParaRPr lang="en-US" altLang="zh-CN" sz="2800" b="1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7467600" cy="5940088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 regular C-style function accessing the non-public members of the objects of a class to which it is a friend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Friend function is called like normal C-style functions and takes the object of the class to which it is a friend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A friend can be declared in public, private, or protected portions.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Member access specifiers have no effect on friend function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Friend functions are not inherited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Friend Functions</a:t>
            </a:r>
          </a:p>
        </p:txBody>
      </p:sp>
    </p:spTree>
    <p:extLst>
      <p:ext uri="{BB962C8B-B14F-4D97-AF65-F5344CB8AC3E}">
        <p14:creationId xmlns:p14="http://schemas.microsoft.com/office/powerpoint/2010/main" val="2444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solidFill>
                  <a:schemeClr val="tx2"/>
                </a:solidFill>
              </a:rPr>
              <a:t> (C++ program to demonstrate the working of friend function) 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70932" y="1175493"/>
            <a:ext cx="7802136" cy="5368108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std;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Distance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meter;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Distance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(): meter(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){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friend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Distance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//friend function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Distance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d)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//function definition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d.meter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//accessing private data from non-member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d.meter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Distance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Distace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0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(D);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}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162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#include</a:t>
            </a:r>
            <a:r>
              <a:rPr lang="en-US" sz="1800" dirty="0"/>
              <a:t> &lt;</a:t>
            </a:r>
            <a:r>
              <a:rPr lang="en-US" sz="1800" dirty="0" err="1"/>
              <a:t>iostream.h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 test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  <a:r>
              <a:rPr lang="en-US" sz="1800" b="1" dirty="0"/>
              <a:t>private</a:t>
            </a:r>
            <a:r>
              <a:rPr lang="en-US" sz="18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b="1" dirty="0" err="1"/>
              <a:t>int</a:t>
            </a:r>
            <a:r>
              <a:rPr lang="en-US" sz="1800" dirty="0"/>
              <a:t>	data;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public</a:t>
            </a:r>
            <a:r>
              <a:rPr lang="en-US" sz="18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test(): data(0)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{}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b="1" dirty="0"/>
              <a:t>void</a:t>
            </a:r>
            <a:r>
              <a:rPr lang="en-US" sz="1800" dirty="0"/>
              <a:t> show()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{	</a:t>
            </a:r>
            <a:r>
              <a:rPr lang="en-US" sz="1800" dirty="0" err="1"/>
              <a:t>cout</a:t>
            </a:r>
            <a:r>
              <a:rPr lang="en-US" sz="1800" dirty="0"/>
              <a:t>&lt;&lt;data&lt;&lt;</a:t>
            </a:r>
            <a:r>
              <a:rPr lang="en-US" sz="1800" dirty="0" err="1"/>
              <a:t>endl</a:t>
            </a:r>
            <a:r>
              <a:rPr lang="en-US" sz="1800" dirty="0"/>
              <a:t>;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 	</a:t>
            </a:r>
            <a:r>
              <a:rPr lang="en-US" sz="1800" b="1" dirty="0"/>
              <a:t>friend</a:t>
            </a:r>
            <a:r>
              <a:rPr lang="en-US" sz="1800" dirty="0"/>
              <a:t> </a:t>
            </a: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dirty="0" err="1"/>
              <a:t>set_data</a:t>
            </a:r>
            <a:r>
              <a:rPr lang="en-US" sz="1800" dirty="0"/>
              <a:t>(test );	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dirty="0" err="1"/>
              <a:t>set_data</a:t>
            </a:r>
            <a:r>
              <a:rPr lang="en-US" sz="1800" dirty="0"/>
              <a:t>(test </a:t>
            </a:r>
            <a:r>
              <a:rPr lang="en-US" sz="1800" dirty="0" err="1"/>
              <a:t>obj</a:t>
            </a:r>
            <a:r>
              <a:rPr lang="en-US" sz="1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{	</a:t>
            </a:r>
            <a:r>
              <a:rPr lang="en-US" sz="1800" dirty="0" err="1"/>
              <a:t>obj.data</a:t>
            </a:r>
            <a:r>
              <a:rPr lang="en-US" sz="1800" dirty="0"/>
              <a:t>=3;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{	test	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set_data</a:t>
            </a:r>
            <a:r>
              <a:rPr lang="en-US" sz="1800" dirty="0"/>
              <a:t>(t);	//called like normal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t.show</a:t>
            </a:r>
            <a:r>
              <a:rPr lang="en-US" sz="1800" dirty="0"/>
              <a:t>(); 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solidFill>
                  <a:schemeClr val="tx2"/>
                </a:solidFill>
              </a:rPr>
              <a:t> (C++ program to demonstrate the working of friend function) 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405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solidFill>
                  <a:schemeClr val="tx2"/>
                </a:solidFill>
              </a:rPr>
              <a:t> (operate on Objects of two Different class using friend Function) 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264269"/>
            <a:ext cx="8376011" cy="5060331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std;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B;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 forward declaration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data;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A(): data(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){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friend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 , B);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//friend function Declaration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B(): data(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){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friend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 , B);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//friend function Declaration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 d1,B d2)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/*Function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() is the friend function of both classes A and B.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So, the private data of both class can be accessed from this function.*/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(d1.data+d2.data);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A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"Data: "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}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82810"/>
            <a:ext cx="8229600" cy="514179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Not directly associated with the Class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All the member functions of the friend class can access non-public data members of the original class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If class A is the friend of class B, all its member functions can access the nonpublic members of class B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Declaration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class B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{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friend class A;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…</a:t>
            </a:r>
          </a:p>
          <a:p>
            <a:pPr marL="2171700" lvl="5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Can be friend of more than one classes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Violation of encapsulation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SHOULD BE USED ONLY WHEN REQUIRED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9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609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Consolas</vt:lpstr>
      <vt:lpstr>Wingdings</vt:lpstr>
      <vt:lpstr>Office Theme</vt:lpstr>
      <vt:lpstr> Object Oriented Programming  CSE-208(L)   Lecture: 07 Getting Familiar with Object Oriented Environment  (Friends Concepts in OOP)   Engr. Durr-e-Nayab </vt:lpstr>
      <vt:lpstr>Agenda for Today</vt:lpstr>
      <vt:lpstr>PowerPoint Presentation</vt:lpstr>
      <vt:lpstr>PowerPoint Presentation</vt:lpstr>
      <vt:lpstr>PowerPoint Presentation</vt:lpstr>
      <vt:lpstr>Demonstration  (C++ program to demonstrate the working of friend function)  </vt:lpstr>
      <vt:lpstr>Demonstration  (C++ program to demonstrate the working of friend function)  </vt:lpstr>
      <vt:lpstr>Demonstration  (operate on Objects of two Different class using friend Function)  </vt:lpstr>
      <vt:lpstr>Friend Classes</vt:lpstr>
      <vt:lpstr>Demonstration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JAMSHID BACHA</cp:lastModifiedBy>
  <cp:revision>95</cp:revision>
  <dcterms:created xsi:type="dcterms:W3CDTF">2016-03-08T04:05:21Z</dcterms:created>
  <dcterms:modified xsi:type="dcterms:W3CDTF">2017-09-03T22:15:15Z</dcterms:modified>
</cp:coreProperties>
</file>