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91" r:id="rId3"/>
    <p:sldId id="302" r:id="rId4"/>
    <p:sldId id="303" r:id="rId5"/>
    <p:sldId id="297" r:id="rId6"/>
    <p:sldId id="304" r:id="rId7"/>
    <p:sldId id="306" r:id="rId8"/>
    <p:sldId id="305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6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65D-E362-48EC-8467-26A7A1626121}" type="datetimeFigureOut">
              <a:rPr lang="en-US" smtClean="0"/>
              <a:pPr/>
              <a:t>30-Nov-16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17B7-85DE-4BA1-A388-1DED7DE19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3FF-7FD6-455A-93BF-8684E2D0C258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CBB7-EC62-42F6-BEE9-C72C4488E687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E64-7D3B-4749-A201-D14DDDDF4D41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9D5-A66B-4B8F-9D8A-C8961347AD54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CC6-820E-4937-A766-91299ABB8EAB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6971-A8DF-4FD2-A67A-6E2337E46C05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EED-C4AD-40DA-ADF9-22DA6B07A6C6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665F-B5BD-4B2D-8CC5-BEA8EFFBD713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A26A-3976-4C3A-AD55-CF7C8D92001F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9A4-F08A-4A2B-A794-369483D019C4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6BB-37B5-4AD6-A473-4E164BE74742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D5C1-CB99-47CE-845F-B8ED2A4AB6ED}" type="datetime1">
              <a:rPr lang="en-US" smtClean="0"/>
              <a:t>30-Nov-16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848600" cy="48006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08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 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(Polymorphism in OOP)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Engr. </a:t>
            </a:r>
            <a:r>
              <a:rPr lang="en-US" sz="2400" dirty="0" err="1">
                <a:solidFill>
                  <a:srgbClr val="002060"/>
                </a:solidFill>
              </a:rPr>
              <a:t>Durr</a:t>
            </a:r>
            <a:r>
              <a:rPr lang="en-US" sz="2400" dirty="0">
                <a:solidFill>
                  <a:srgbClr val="002060"/>
                </a:solidFill>
              </a:rPr>
              <a:t>-e-</a:t>
            </a:r>
            <a:r>
              <a:rPr lang="en-US" sz="2400" dirty="0" err="1">
                <a:solidFill>
                  <a:srgbClr val="002060"/>
                </a:solidFill>
              </a:rPr>
              <a:t>Nayab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43000"/>
            <a:ext cx="75819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classes that can instantiate objects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Provide specifics to make real objects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An instance of abstract class can not be created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 derived class of an abstract base class remains abstract unless the implementation of all the pure virtual functions is not provided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Derived class inherits the pure virtual function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Any class having a pure virtual function is virtual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Override the pure virtual function in derived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16828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60802"/>
            <a:ext cx="7010400" cy="4862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Making abstract classes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Declare one or more virtual functions as “pure” by initializing the function to zero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virtual double earnings() </a:t>
            </a:r>
            <a:r>
              <a:rPr lang="en-US" sz="2800" dirty="0" err="1"/>
              <a:t>const</a:t>
            </a:r>
            <a:r>
              <a:rPr lang="en-US" sz="2800" dirty="0"/>
              <a:t> = 0;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 class with no pure virtual function is a concrete class.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01651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ctr" fontAlgn="auto">
              <a:spcAft>
                <a:spcPts val="0"/>
              </a:spcAft>
              <a:defRPr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make a class abstract?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0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295400" y="1757363"/>
            <a:ext cx="6705600" cy="4338637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get familiar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</a:t>
            </a:r>
            <a:r>
              <a:rPr lang="en-US" altLang="zh-CN" sz="3200" dirty="0"/>
              <a:t>notions of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Basics of polymorphism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Virtual functions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Concrete classes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Abstract classes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understand the </a:t>
            </a:r>
            <a:r>
              <a:rPr lang="en-US" altLang="zh-CN" sz="3200" baseline="0" dirty="0"/>
              <a:t>concept of multi-</a:t>
            </a:r>
            <a:r>
              <a:rPr lang="en-US" altLang="zh-CN" sz="3200" dirty="0" err="1"/>
              <a:t>formity</a:t>
            </a:r>
            <a:endParaRPr lang="en-US" altLang="zh-CN" sz="3200" dirty="0"/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To declare and use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Virtual Functions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/>
              <a:t>for Polymorphism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10400" cy="4525963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 generic term that means 'many shapes‘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In C++ the simplest form of Polymorphism is overloading of functions.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Ability for objects of different classes to respond differently to the same function call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Base-class pointer (or reference) calls a virtual function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C++ chooses the correct overridden function in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685800" y="457200"/>
            <a:ext cx="80803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4374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162800" cy="4525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Attained by making a function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dirty="0"/>
              <a:t> in base class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Keyword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dirty="0"/>
              <a:t> is used in function </a:t>
            </a:r>
            <a:r>
              <a:rPr lang="en-US" dirty="0" err="1"/>
              <a:t>declarator</a:t>
            </a:r>
            <a:endParaRPr lang="en-US" dirty="0"/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Keyword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en-US" dirty="0"/>
              <a:t> is not necessary to be used in derived classes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dirty="0"/>
              <a:t>The overridden functions in derived classes are virtual automatically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7559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11430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draw()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&lt;&lt;"Shape class"&lt;&lt;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triangle: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draw()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&lt;&lt;"Triangle class"&lt;&lt;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135753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rectangle: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draw()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&lt;&lt;"Rectangle class"&lt;&lt;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circle: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shape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draw()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&lt;&lt;"Circle class"&lt;&lt;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1265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135753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void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shape	*</a:t>
            </a:r>
            <a:r>
              <a:rPr lang="en-US" sz="2400" dirty="0" err="1"/>
              <a:t>sh</a:t>
            </a:r>
            <a:r>
              <a:rPr lang="en-US" sz="2400" dirty="0"/>
              <a:t>;</a:t>
            </a:r>
          </a:p>
          <a:p>
            <a:r>
              <a:rPr lang="en-US" sz="2400" dirty="0"/>
              <a:t>	triangle	t;</a:t>
            </a:r>
          </a:p>
          <a:p>
            <a:r>
              <a:rPr lang="en-US" sz="2400" dirty="0"/>
              <a:t>	rectangle	r;</a:t>
            </a:r>
          </a:p>
          <a:p>
            <a:r>
              <a:rPr lang="en-US" sz="2400" dirty="0"/>
              <a:t>	circle		c;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</a:t>
            </a:r>
            <a:r>
              <a:rPr lang="en-US" sz="2400" dirty="0"/>
              <a:t>=&amp;t;	</a:t>
            </a:r>
            <a:r>
              <a:rPr lang="en-US" sz="2400" dirty="0" err="1"/>
              <a:t>sh</a:t>
            </a:r>
            <a:r>
              <a:rPr lang="en-US" sz="2400" dirty="0"/>
              <a:t>-&gt;draw();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</a:t>
            </a:r>
            <a:r>
              <a:rPr lang="en-US" sz="2400" dirty="0"/>
              <a:t>=&amp;r;	</a:t>
            </a:r>
            <a:r>
              <a:rPr lang="en-US" sz="2400" dirty="0" err="1"/>
              <a:t>sh</a:t>
            </a:r>
            <a:r>
              <a:rPr lang="en-US" sz="2400" dirty="0"/>
              <a:t>-&gt;draw();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</a:t>
            </a:r>
            <a:r>
              <a:rPr lang="en-US" sz="2400" dirty="0"/>
              <a:t>=&amp;c;	</a:t>
            </a:r>
            <a:r>
              <a:rPr lang="en-US" sz="2400" dirty="0" err="1"/>
              <a:t>sh</a:t>
            </a:r>
            <a:r>
              <a:rPr lang="en-US" sz="2400" dirty="0"/>
              <a:t>-&gt;draw();</a:t>
            </a:r>
          </a:p>
          <a:p>
            <a:r>
              <a:rPr lang="en-US" sz="2400" dirty="0"/>
              <a:t>}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0249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905000"/>
            <a:ext cx="6553200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the effect of the following statement?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shape 	s;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6019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Sole purpose is to provide a base class for other classes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No objects of an abstract base class can be instantiated 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Too generic to define real objects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Can have pointers and references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71462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357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Wingdings</vt:lpstr>
      <vt:lpstr>Office Theme</vt:lpstr>
      <vt:lpstr> Object Oriented Programming  CSE-208(L)   Lecture: 08 Getting Familiar with Object Oriented Environment  (Polymorphism in OOP)   Engr. Durr-e-Nayab </vt:lpstr>
      <vt:lpstr>Agenda for Today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nayab khan</cp:lastModifiedBy>
  <cp:revision>98</cp:revision>
  <dcterms:created xsi:type="dcterms:W3CDTF">2016-03-08T04:05:21Z</dcterms:created>
  <dcterms:modified xsi:type="dcterms:W3CDTF">2016-11-30T03:57:35Z</dcterms:modified>
</cp:coreProperties>
</file>