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0"/>
  </p:notesMasterIdLst>
  <p:handoutMasterIdLst>
    <p:handoutMasterId r:id="rId61"/>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62" r:id="rId20"/>
    <p:sldId id="463" r:id="rId21"/>
    <p:sldId id="464" r:id="rId22"/>
    <p:sldId id="343" r:id="rId23"/>
    <p:sldId id="433" r:id="rId24"/>
    <p:sldId id="448" r:id="rId25"/>
    <p:sldId id="346" r:id="rId26"/>
    <p:sldId id="449" r:id="rId27"/>
    <p:sldId id="348" r:id="rId28"/>
    <p:sldId id="349" r:id="rId29"/>
    <p:sldId id="434" r:id="rId30"/>
    <p:sldId id="435" r:id="rId31"/>
    <p:sldId id="450" r:id="rId32"/>
    <p:sldId id="432" r:id="rId33"/>
    <p:sldId id="352" r:id="rId34"/>
    <p:sldId id="451" r:id="rId35"/>
    <p:sldId id="472" r:id="rId36"/>
    <p:sldId id="354" r:id="rId37"/>
    <p:sldId id="355" r:id="rId38"/>
    <p:sldId id="452" r:id="rId39"/>
    <p:sldId id="356" r:id="rId40"/>
    <p:sldId id="418" r:id="rId41"/>
    <p:sldId id="369" r:id="rId42"/>
    <p:sldId id="370" r:id="rId43"/>
    <p:sldId id="476" r:id="rId44"/>
    <p:sldId id="371" r:id="rId45"/>
    <p:sldId id="372" r:id="rId46"/>
    <p:sldId id="481" r:id="rId47"/>
    <p:sldId id="377" r:id="rId48"/>
    <p:sldId id="378" r:id="rId49"/>
    <p:sldId id="379" r:id="rId50"/>
    <p:sldId id="380" r:id="rId51"/>
    <p:sldId id="419" r:id="rId52"/>
    <p:sldId id="479" r:id="rId53"/>
    <p:sldId id="381" r:id="rId54"/>
    <p:sldId id="475" r:id="rId55"/>
    <p:sldId id="438" r:id="rId56"/>
    <p:sldId id="437" r:id="rId57"/>
    <p:sldId id="439" r:id="rId58"/>
    <p:sldId id="404" r:id="rId5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674"/>
  </p:normalViewPr>
  <p:slideViewPr>
    <p:cSldViewPr snapToGrid="0">
      <p:cViewPr varScale="1">
        <p:scale>
          <a:sx n="124" d="100"/>
          <a:sy n="124" d="100"/>
        </p:scale>
        <p:origin x="1712" y="16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23009</TotalTime>
  <Words>3892</Words>
  <Application>Microsoft Macintosh PowerPoint</Application>
  <PresentationFormat>On-screen Show (4:3)</PresentationFormat>
  <Paragraphs>568</Paragraphs>
  <Slides>58</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Microsoft Office User</cp:lastModifiedBy>
  <cp:revision>359</cp:revision>
  <cp:lastPrinted>2013-09-18T17:45:18Z</cp:lastPrinted>
  <dcterms:created xsi:type="dcterms:W3CDTF">2011-01-13T23:43:38Z</dcterms:created>
  <dcterms:modified xsi:type="dcterms:W3CDTF">2020-08-11T11:54:19Z</dcterms:modified>
</cp:coreProperties>
</file>