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670" autoAdjust="0"/>
  </p:normalViewPr>
  <p:slideViewPr>
    <p:cSldViewPr>
      <p:cViewPr>
        <p:scale>
          <a:sx n="100" d="100"/>
          <a:sy n="100" d="100"/>
        </p:scale>
        <p:origin x="-402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Model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Data Model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Types of Model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Relational Data Model Concepts and Terminologies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DBMS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vs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RDBMS</a:t>
            </a: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371600"/>
            <a:ext cx="6400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Base Relation</a:t>
            </a:r>
          </a:p>
          <a:p>
            <a:pPr marL="0" lvl="1" indent="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Named relation corresponding to an entity in conceptual schema, whose </a:t>
            </a:r>
            <a:r>
              <a:rPr lang="en-GB" sz="1200" dirty="0" err="1" smtClean="0">
                <a:latin typeface="Book Antiqua" pitchFamily="18" charset="0"/>
              </a:rPr>
              <a:t>tuples</a:t>
            </a:r>
            <a:r>
              <a:rPr lang="en-GB" sz="1200" dirty="0" smtClean="0">
                <a:latin typeface="Book Antiqua" pitchFamily="18" charset="0"/>
              </a:rPr>
              <a:t> are physically stored in database.</a:t>
            </a:r>
          </a:p>
          <a:p>
            <a:pPr lvl="1">
              <a:lnSpc>
                <a:spcPct val="9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View</a:t>
            </a:r>
          </a:p>
          <a:p>
            <a:pPr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  Dynamic result of one or more relational operations operating on base relations to produce another relation.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latin typeface="Book Antiqua" pitchFamily="18" charset="0"/>
              </a:rPr>
              <a:t>	A virtual relation that does not necessarily actually exist in the database but is 	produced upon request, at time of request.</a:t>
            </a:r>
          </a:p>
          <a:p>
            <a:pPr>
              <a:lnSpc>
                <a:spcPct val="9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latin typeface="Book Antiqua" pitchFamily="18" charset="0"/>
              </a:rPr>
              <a:t>	Contents of a view are defined as a query on one or more base relations. </a:t>
            </a:r>
          </a:p>
          <a:p>
            <a:pPr>
              <a:lnSpc>
                <a:spcPct val="9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latin typeface="Book Antiqua" pitchFamily="18" charset="0"/>
              </a:rPr>
              <a:t>	Views are dynamic, meaning that changes made to base relations that affect 	view attributes are immediately reflected in the view. </a:t>
            </a:r>
          </a:p>
          <a:p>
            <a:pPr lvl="1"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676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DBMS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RDBMS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DBMS data is stored in the form of rows and columns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RDMS data stored in the form </a:t>
                      </a:r>
                      <a:r>
                        <a:rPr lang="en-US" sz="1200" kern="120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of Relations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             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Data stored in DBMS is temporarily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where as in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rdbms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is permanently              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 DBMS keys are not used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 RDBMS keys are used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 DBMS duplication of rows and columns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But in RDBMS there is no duplication of rows and columns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DBMS is for single user only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RDBMS is for multi-user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DBMS does not satisfies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codd's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rules.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RDBMS satisfies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codd's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rules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: DBMS: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Sysbase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foxpro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: RDBMS: Oracle,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  server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676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368147"/>
            <a:ext cx="71628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Book Antiqua" pitchFamily="18" charset="0"/>
              </a:rPr>
              <a:t>Uses of DBMS in different sectors:</a:t>
            </a:r>
            <a:br>
              <a:rPr lang="en-US" sz="1400" b="1" dirty="0" smtClean="0">
                <a:latin typeface="Book Antiqua" pitchFamily="18" charset="0"/>
              </a:rPr>
            </a:br>
            <a:r>
              <a:rPr lang="en-US" sz="1200" dirty="0" smtClean="0">
                <a:latin typeface="Book Antiqua" pitchFamily="18" charset="0"/>
              </a:rPr>
              <a:t>Database is widely used all around the world in different sectors: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1.Banking: </a:t>
            </a:r>
            <a:r>
              <a:rPr lang="en-US" sz="1200" dirty="0" smtClean="0">
                <a:latin typeface="Book Antiqua" pitchFamily="18" charset="0"/>
              </a:rPr>
              <a:t>For customer information, accounts loans and banking transactions.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2.Airlines: </a:t>
            </a:r>
            <a:r>
              <a:rPr lang="en-US" sz="1200" dirty="0" smtClean="0">
                <a:latin typeface="Book Antiqua" pitchFamily="18" charset="0"/>
              </a:rPr>
              <a:t>For reservations and schedule information. Airlines were among the first to use database in a geographically disturbed manner-terminals situated around the world accessed the central database system through phone lines and other data networks.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3.Universities: </a:t>
            </a:r>
            <a:r>
              <a:rPr lang="en-US" sz="1200" dirty="0" smtClean="0">
                <a:latin typeface="Book Antiqua" pitchFamily="18" charset="0"/>
              </a:rPr>
              <a:t>For student information, course registrations and grades.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4.Credit card transactions</a:t>
            </a:r>
            <a:r>
              <a:rPr lang="en-US" sz="1200" dirty="0" smtClean="0">
                <a:latin typeface="Book Antiqua" pitchFamily="18" charset="0"/>
              </a:rPr>
              <a:t>: For purchases on credit cards and generation of monthly statements.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5.Telecommunications: </a:t>
            </a:r>
            <a:r>
              <a:rPr lang="en-US" sz="1200" dirty="0" smtClean="0">
                <a:latin typeface="Book Antiqua" pitchFamily="18" charset="0"/>
              </a:rPr>
              <a:t>For keeping records of calls made, generating monthly bills, maintaining balances on prepaid calling cards and storing information about the communication networks.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Book Antiqua" pitchFamily="18" charset="0"/>
              </a:rPr>
              <a:t>6.Finance: </a:t>
            </a:r>
            <a:r>
              <a:rPr lang="en-US" sz="1200" dirty="0" smtClean="0">
                <a:latin typeface="Book Antiqua" pitchFamily="18" charset="0"/>
              </a:rPr>
              <a:t>For storing information about holdings, sales and purchase of financial instruments such as stocks and bonds.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7.Sales: </a:t>
            </a:r>
            <a:r>
              <a:rPr lang="en-US" sz="1200" dirty="0" smtClean="0">
                <a:latin typeface="Book Antiqua" pitchFamily="18" charset="0"/>
              </a:rPr>
              <a:t>For customer, product and purchase information.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Book Antiqua" pitchFamily="18" charset="0"/>
              </a:rPr>
              <a:t>8.Manufacturing: </a:t>
            </a:r>
            <a:r>
              <a:rPr lang="en-US" sz="1200" dirty="0" smtClean="0">
                <a:latin typeface="Book Antiqua" pitchFamily="18" charset="0"/>
              </a:rPr>
              <a:t>For management of supply chain and for tracking production of items in factories, inventories of items in warehouses/stores and orders for items.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Book Antiqua" pitchFamily="18" charset="0"/>
              </a:rPr>
              <a:t>9.Human Resources: </a:t>
            </a:r>
            <a:r>
              <a:rPr lang="en-US" sz="1200" dirty="0" smtClean="0">
                <a:latin typeface="Book Antiqua" pitchFamily="18" charset="0"/>
              </a:rPr>
              <a:t>For information about employees, salaries, payroll taxes and benefits and for generation of paychecks.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10.Web based services: </a:t>
            </a:r>
            <a:r>
              <a:rPr lang="en-US" sz="1200" dirty="0" smtClean="0">
                <a:latin typeface="Book Antiqua" pitchFamily="18" charset="0"/>
              </a:rPr>
              <a:t>For taking web users feedback, responses, resource sharing etc.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latin typeface="Book Antiqua" pitchFamily="18" charset="0"/>
              </a:rPr>
              <a:t/>
            </a:r>
            <a:br>
              <a:rPr lang="en-US" sz="1200" dirty="0" smtClean="0">
                <a:latin typeface="Book Antiqua" pitchFamily="18" charset="0"/>
              </a:rPr>
            </a:br>
            <a:endParaRPr lang="en-US" sz="1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is the abstract representation of objects, events and their association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is the abstract representation of data about entities, events, activities and their association in an organization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Purpose</a:t>
            </a:r>
          </a:p>
          <a:p>
            <a:pPr marL="0" lvl="1" indent="1714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To represent data in an understandable way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Parts of Data Model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Structural Part: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consists set of rules i.e. how a database can be developed i.e. terminologies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Manipulative Part: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defines the type of 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operations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that can be performed on data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Set of Integrity Rules: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ensures the accuracy of data in DB also called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Categories of Data Models 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Object-based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Record-based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Physical.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2.     Record-based Data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Used to describe external and conceptual level of database and can describe internal level to some extent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Database consists of different records may be of different types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Each record define a fixed number of fields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Network Data Model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Hierarchical Data Model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Dr. E.F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Codd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and his associate at IBM research laboratory proposed in 1970 by applying the rules of mathematics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Presented a paper “A relational Model of Data for Large Shared Databanks” contained 12 rules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 A DBMS that satisfy these rules is called RDBMS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INGRES (Interactive Graphics and Relational System) was an early relational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So relational data model represent data in DB as a collection of relation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Relational Database is a collection of normalized relations with distinct relation names.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Structural Part: (Terminology)</a:t>
            </a:r>
          </a:p>
          <a:p>
            <a:pPr marL="228600" indent="-228600" algn="l">
              <a:buFont typeface="+mj-lt"/>
              <a:buAutoNum type="alphaLcParenR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 relation is a table with columns and rows.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Only applies to logical structure of the database, not the physical structure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it represent entities and their relationships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every relation will be visualized by name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Every relation is a table but every table is not a relation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Flat Table: A DB(File) consists of only one table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2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Attribute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Attribute is a named column of a relation with unique name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3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Degree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Degree is the number of attributes in a relation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4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Tuple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Tuple is a row of a relation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5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Cardinality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Cardinality is the number of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tuples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in a relation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6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Domain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Domain is the set of allowable values for one or more attributes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3" descr="E:\Ch03-tif\DS3-Figure 03-0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5532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Domain Example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 descr="E:\Ch03-tif\DS3-Figure 03-0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76962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E:\DS3-Table folder\DS3-Table 03-0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5438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447800"/>
            <a:ext cx="4457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Book Antiqua" pitchFamily="18" charset="0"/>
              </a:rPr>
              <a:t>Properties of Relations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1828801"/>
            <a:ext cx="6400800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Relation name is distinct from all other relation names in relational schema.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Each cell of relation contains exactly one atomic (single) value.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Each attribute has a distinct name.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Values of an attribute are all from the same domain.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Each </a:t>
            </a:r>
            <a:r>
              <a:rPr lang="en-GB" sz="1200" dirty="0" err="1" smtClean="0">
                <a:latin typeface="Book Antiqua" pitchFamily="18" charset="0"/>
              </a:rPr>
              <a:t>tuple</a:t>
            </a:r>
            <a:r>
              <a:rPr lang="en-GB" sz="1200" dirty="0" smtClean="0">
                <a:latin typeface="Book Antiqua" pitchFamily="18" charset="0"/>
              </a:rPr>
              <a:t> is distinct; there are no duplicate </a:t>
            </a:r>
            <a:r>
              <a:rPr lang="en-GB" sz="1200" dirty="0" err="1" smtClean="0">
                <a:latin typeface="Book Antiqua" pitchFamily="18" charset="0"/>
              </a:rPr>
              <a:t>tuples</a:t>
            </a:r>
            <a:r>
              <a:rPr lang="en-GB" sz="12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Order of attributes has no significance.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Order of </a:t>
            </a:r>
            <a:r>
              <a:rPr lang="en-GB" sz="1200" dirty="0" err="1" smtClean="0">
                <a:latin typeface="Book Antiqua" pitchFamily="18" charset="0"/>
              </a:rPr>
              <a:t>tuples</a:t>
            </a:r>
            <a:r>
              <a:rPr lang="en-GB" sz="1200" dirty="0" smtClean="0">
                <a:latin typeface="Book Antiqua" pitchFamily="18" charset="0"/>
              </a:rPr>
              <a:t> has no significance, theoretically.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Uniquely identify a record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Representation of Relation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Pictorial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Schema (Extension)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DD/D (Intension)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Entity Diagram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1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697</Words>
  <Application>Microsoft Office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Scholar</cp:lastModifiedBy>
  <cp:revision>87</cp:revision>
  <dcterms:created xsi:type="dcterms:W3CDTF">2006-08-16T00:00:00Z</dcterms:created>
  <dcterms:modified xsi:type="dcterms:W3CDTF">2020-11-17T16:11:17Z</dcterms:modified>
</cp:coreProperties>
</file>